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0918-A207-4E54-99E6-8CC2D9927B8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A2DF-748B-49F1-A888-4DE5121C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4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0918-A207-4E54-99E6-8CC2D9927B8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A2DF-748B-49F1-A888-4DE5121C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0918-A207-4E54-99E6-8CC2D9927B8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A2DF-748B-49F1-A888-4DE5121C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4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0918-A207-4E54-99E6-8CC2D9927B8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A2DF-748B-49F1-A888-4DE5121C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0918-A207-4E54-99E6-8CC2D9927B8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A2DF-748B-49F1-A888-4DE5121C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4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0918-A207-4E54-99E6-8CC2D9927B8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A2DF-748B-49F1-A888-4DE5121C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5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0918-A207-4E54-99E6-8CC2D9927B8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A2DF-748B-49F1-A888-4DE5121C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0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0918-A207-4E54-99E6-8CC2D9927B8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A2DF-748B-49F1-A888-4DE5121C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0918-A207-4E54-99E6-8CC2D9927B8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A2DF-748B-49F1-A888-4DE5121C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8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0918-A207-4E54-99E6-8CC2D9927B8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A2DF-748B-49F1-A888-4DE5121C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0918-A207-4E54-99E6-8CC2D9927B8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A2DF-748B-49F1-A888-4DE5121C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0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0918-A207-4E54-99E6-8CC2D9927B8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A2DF-748B-49F1-A888-4DE5121C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10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9250"/>
          </a:xfrm>
        </p:spPr>
      </p:pic>
    </p:spTree>
    <p:extLst>
      <p:ext uri="{BB962C8B-B14F-4D97-AF65-F5344CB8AC3E}">
        <p14:creationId xmlns:p14="http://schemas.microsoft.com/office/powerpoint/2010/main" val="16434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92471"/>
          </a:xfrm>
        </p:spPr>
      </p:pic>
    </p:spTree>
    <p:extLst>
      <p:ext uri="{BB962C8B-B14F-4D97-AF65-F5344CB8AC3E}">
        <p14:creationId xmlns:p14="http://schemas.microsoft.com/office/powerpoint/2010/main" val="19358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88969"/>
          </a:xfrm>
        </p:spPr>
      </p:pic>
    </p:spTree>
    <p:extLst>
      <p:ext uri="{BB962C8B-B14F-4D97-AF65-F5344CB8AC3E}">
        <p14:creationId xmlns:p14="http://schemas.microsoft.com/office/powerpoint/2010/main" val="37738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3056" cy="69472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89" y="3221233"/>
            <a:ext cx="1070691" cy="1183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430" y="3135648"/>
            <a:ext cx="1070691" cy="11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11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8" y="2525913"/>
            <a:ext cx="3258355" cy="2419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053" y="2407857"/>
            <a:ext cx="3258355" cy="2419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875" y="2750212"/>
            <a:ext cx="4113550" cy="3891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935" y="2924993"/>
            <a:ext cx="2113538" cy="202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0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494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7" y="3066827"/>
            <a:ext cx="991674" cy="294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73" y="3361386"/>
            <a:ext cx="991674" cy="1376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47" y="3436082"/>
            <a:ext cx="991674" cy="1301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36" y="4904796"/>
            <a:ext cx="991674" cy="13672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10" y="4969344"/>
            <a:ext cx="991674" cy="1302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929" y="4970999"/>
            <a:ext cx="991674" cy="13010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931" y="2919547"/>
            <a:ext cx="877911" cy="15365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78" y="2624988"/>
            <a:ext cx="1882464" cy="18311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099" y="3427436"/>
            <a:ext cx="2088526" cy="29347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355" y="4969344"/>
            <a:ext cx="991674" cy="1392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192" y="2919547"/>
            <a:ext cx="991674" cy="15365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736" y="4456090"/>
            <a:ext cx="2177602" cy="19060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392" y="3035457"/>
            <a:ext cx="991674" cy="2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79" y="2932426"/>
            <a:ext cx="991674" cy="294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3" y="3259262"/>
            <a:ext cx="2005080" cy="3025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45" y="4856616"/>
            <a:ext cx="991674" cy="1428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875" y="2932426"/>
            <a:ext cx="815663" cy="1578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812" y="2494544"/>
            <a:ext cx="1983346" cy="2016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643" y="2932426"/>
            <a:ext cx="991674" cy="2945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158" y="3406542"/>
            <a:ext cx="2009104" cy="2878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434" y="4709336"/>
            <a:ext cx="991674" cy="15755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32" y="2905453"/>
            <a:ext cx="991674" cy="160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9916"/>
          </a:xfrm>
        </p:spPr>
      </p:pic>
    </p:spTree>
    <p:extLst>
      <p:ext uri="{BB962C8B-B14F-4D97-AF65-F5344CB8AC3E}">
        <p14:creationId xmlns:p14="http://schemas.microsoft.com/office/powerpoint/2010/main" val="29185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86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988" y="2893790"/>
            <a:ext cx="991674" cy="294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56" y="2908324"/>
            <a:ext cx="5124052" cy="1522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04" y="3669328"/>
            <a:ext cx="786686" cy="1456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890" y="3291268"/>
            <a:ext cx="2122866" cy="22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08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47" y="2520301"/>
            <a:ext cx="6171129" cy="6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413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597575"/>
            <a:ext cx="991674" cy="294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2" y="2892134"/>
            <a:ext cx="2056747" cy="312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109" y="4435544"/>
            <a:ext cx="991674" cy="1578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46" y="2567860"/>
            <a:ext cx="991674" cy="1488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632" y="2144132"/>
            <a:ext cx="1998374" cy="202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82" y="2567860"/>
            <a:ext cx="991674" cy="2945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005" y="3017793"/>
            <a:ext cx="2228045" cy="2996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777" y="2450295"/>
            <a:ext cx="991674" cy="15163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067" y="4453284"/>
            <a:ext cx="991674" cy="16456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640" y="4386274"/>
            <a:ext cx="2101670" cy="19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Delhi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Rupinder Jagpal</dc:creator>
  <cp:lastModifiedBy>Rupinder Jagpal</cp:lastModifiedBy>
  <cp:revision>2</cp:revision>
  <dcterms:created xsi:type="dcterms:W3CDTF">2017-12-06T15:54:56Z</dcterms:created>
  <dcterms:modified xsi:type="dcterms:W3CDTF">2017-12-06T16:07:18Z</dcterms:modified>
</cp:coreProperties>
</file>