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2"/>
  </p:notesMasterIdLst>
  <p:sldIdLst>
    <p:sldId id="293" r:id="rId2"/>
    <p:sldId id="257" r:id="rId3"/>
    <p:sldId id="290" r:id="rId4"/>
    <p:sldId id="274" r:id="rId5"/>
    <p:sldId id="276" r:id="rId6"/>
    <p:sldId id="291" r:id="rId7"/>
    <p:sldId id="292" r:id="rId8"/>
    <p:sldId id="288" r:id="rId9"/>
    <p:sldId id="270" r:id="rId10"/>
    <p:sldId id="262" r:id="rId11"/>
  </p:sldIdLst>
  <p:sldSz cx="9144000" cy="6858000" type="screen4x3"/>
  <p:notesSz cx="6934200" cy="9220200"/>
  <p:embeddedFontLst>
    <p:embeddedFont>
      <p:font typeface="Handlee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Gill Sans MT" panose="020B0604020202020204" charset="0"/>
      <p:regular r:id="rId22"/>
      <p:bold r:id="rId23"/>
      <p:italic r:id="rId24"/>
      <p:boldItalic r:id="rId25"/>
    </p:embeddedFon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Times" panose="02020603050405020304" pitchFamily="18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02">
          <p15:clr>
            <a:srgbClr val="A4A3A4"/>
          </p15:clr>
        </p15:guide>
        <p15:guide id="2" orient="horz" pos="2448">
          <p15:clr>
            <a:srgbClr val="A4A3A4"/>
          </p15:clr>
        </p15:guide>
        <p15:guide id="3" pos="4262">
          <p15:clr>
            <a:srgbClr val="A4A3A4"/>
          </p15:clr>
        </p15:guide>
        <p15:guide id="4" pos="56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49A"/>
    <a:srgbClr val="E8A102"/>
    <a:srgbClr val="D09E00"/>
    <a:srgbClr val="8EC000"/>
    <a:srgbClr val="F3F19F"/>
    <a:srgbClr val="508CD4"/>
    <a:srgbClr val="A2C2E8"/>
    <a:srgbClr val="065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6491" autoAdjust="0"/>
  </p:normalViewPr>
  <p:slideViewPr>
    <p:cSldViewPr showGuides="1">
      <p:cViewPr varScale="1">
        <p:scale>
          <a:sx n="69" d="100"/>
          <a:sy n="69" d="100"/>
        </p:scale>
        <p:origin x="1560" y="72"/>
      </p:cViewPr>
      <p:guideLst>
        <p:guide orient="horz" pos="2102"/>
        <p:guide orient="horz" pos="2448"/>
        <p:guide pos="4262"/>
        <p:guide pos="56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presProps" Target="presProp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CB308A-F6AE-43A8-A11B-BF1DCB04CDA6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9A16C8-5C71-4960-8A31-D3DFE6C096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103CB-F5B6-44A4-9E45-580DEB1BE5E4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5F7C-FE0C-4423-8973-8455B52F665A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A16C8-5C71-4960-8A31-D3DFE6C0969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03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A16C8-5C71-4960-8A31-D3DFE6C0969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528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A16C8-5C71-4960-8A31-D3DFE6C0969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753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A16C8-5C71-4960-8A31-D3DFE6C0969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279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6D19-65EA-48F9-A8C3-56F8B8F43810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B4D20-26BC-459A-8067-E8676BB4212A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A16C8-5C71-4960-8A31-D3DFE6C0969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13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04232B-7452-4B71-AC93-6F39CE045B4B}"/>
              </a:ext>
            </a:extLst>
          </p:cNvPr>
          <p:cNvGrpSpPr/>
          <p:nvPr userDrawn="1"/>
        </p:nvGrpSpPr>
        <p:grpSpPr>
          <a:xfrm>
            <a:off x="1" y="6552213"/>
            <a:ext cx="1371634" cy="305787"/>
            <a:chOff x="1" y="6552213"/>
            <a:chExt cx="1371634" cy="3057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542A2E-2D8A-400C-9E44-05BCC27E489C}"/>
                </a:ext>
              </a:extLst>
            </p:cNvPr>
            <p:cNvSpPr/>
            <p:nvPr userDrawn="1"/>
          </p:nvSpPr>
          <p:spPr bwMode="auto">
            <a:xfrm>
              <a:off x="1" y="6552213"/>
              <a:ext cx="1371634" cy="305787"/>
            </a:xfrm>
            <a:prstGeom prst="rect">
              <a:avLst/>
            </a:prstGeom>
            <a:solidFill>
              <a:srgbClr val="35B1BB"/>
            </a:solidFill>
            <a:ln w="28575" algn="ctr">
              <a:noFill/>
              <a:miter lim="800000"/>
              <a:headEnd/>
              <a:tailEnd/>
            </a:ln>
            <a:effectLst/>
            <a:extLst/>
          </p:spPr>
          <p:txBody>
            <a:bodyPr lIns="0" tIns="0" rIns="0" bIns="0" rtlCol="0" anchor="ctr"/>
            <a:lstStyle/>
            <a:p>
              <a:pPr algn="ctr"/>
              <a:endParaRPr lang="en-US" sz="2000" b="1" i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FB2926-AD00-465D-A580-1A2432503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7" y="6613666"/>
              <a:ext cx="1219202" cy="18288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E8B3BB-4E2A-4A23-96D0-0828EF5E33ED}"/>
              </a:ext>
            </a:extLst>
          </p:cNvPr>
          <p:cNvGrpSpPr/>
          <p:nvPr userDrawn="1"/>
        </p:nvGrpSpPr>
        <p:grpSpPr>
          <a:xfrm>
            <a:off x="7223731" y="6667433"/>
            <a:ext cx="1920269" cy="242076"/>
            <a:chOff x="7186715" y="6667433"/>
            <a:chExt cx="1920269" cy="2420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2BC0B4-A4A7-492D-A55D-E288137EFB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6788" y="6716749"/>
              <a:ext cx="1280196" cy="19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2108" rIns="0" bIns="421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>
                <a:defRPr/>
              </a:pPr>
              <a:r>
                <a:rPr lang="en-US" altLang="en-US" sz="700" dirty="0">
                  <a:solidFill>
                    <a:srgbClr val="B5B5B5">
                      <a:lumMod val="75000"/>
                    </a:srgbClr>
                  </a:solidFill>
                  <a:latin typeface="Century Gothic" pitchFamily="34" charset="0"/>
                </a:rPr>
                <a:t>©2017 All rights reserved.</a:t>
              </a:r>
              <a:endParaRPr lang="en-US" altLang="en-US" dirty="0">
                <a:solidFill>
                  <a:srgbClr val="B5B5B5">
                    <a:lumMod val="75000"/>
                  </a:srgbClr>
                </a:solidFill>
                <a:latin typeface="Arial" charset="0"/>
              </a:endParaRPr>
            </a:p>
          </p:txBody>
        </p:sp>
        <p:pic>
          <p:nvPicPr>
            <p:cNvPr id="10" name="Picture 2" descr="C:\Users\Stephen\Desktop\DataWorksWithGGSA_Dark.png">
              <a:extLst>
                <a:ext uri="{FF2B5EF4-FFF2-40B4-BE49-F238E27FC236}">
                  <a16:creationId xmlns:a16="http://schemas.microsoft.com/office/drawing/2014/main" id="{22F26346-7AD5-46FA-B8DD-0761F496386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215"/>
            <a:stretch/>
          </p:blipFill>
          <p:spPr bwMode="auto">
            <a:xfrm>
              <a:off x="7186715" y="6667433"/>
              <a:ext cx="822951" cy="178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311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14830E-46F8-4F81-B906-8B52D47FDC2C}"/>
              </a:ext>
            </a:extLst>
          </p:cNvPr>
          <p:cNvSpPr/>
          <p:nvPr/>
        </p:nvSpPr>
        <p:spPr>
          <a:xfrm>
            <a:off x="1417638" y="868363"/>
            <a:ext cx="6948487" cy="1816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Be on Time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Wear ID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Chromebook Ready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SEE SOMETHING, SAY SOMETHING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110C2-49D9-4887-99E8-3F73B0BB3C89}"/>
              </a:ext>
            </a:extLst>
          </p:cNvPr>
          <p:cNvSpPr/>
          <p:nvPr/>
        </p:nvSpPr>
        <p:spPr>
          <a:xfrm>
            <a:off x="914400" y="228600"/>
            <a:ext cx="7954963" cy="4619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ACT RESPONSIBLY &amp; SUPPORT the COMMUNITY.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911475"/>
            <a:ext cx="59372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Image result for No cell phone or g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597150"/>
            <a:ext cx="12604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Image result for no profanit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4068763"/>
            <a:ext cx="1462087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waste time">
            <a:extLst>
              <a:ext uri="{FF2B5EF4-FFF2-40B4-BE49-F238E27FC236}">
                <a16:creationId xmlns:a16="http://schemas.microsoft.com/office/drawing/2014/main" id="{54CA39DE-0806-47FB-8CCB-C23110D2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753" y="2539924"/>
            <a:ext cx="1680622" cy="175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4103688"/>
            <a:ext cx="20097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6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"/>
          <p:cNvGrpSpPr>
            <a:grpSpLocks/>
          </p:cNvGrpSpPr>
          <p:nvPr/>
        </p:nvGrpSpPr>
        <p:grpSpPr bwMode="auto">
          <a:xfrm>
            <a:off x="0" y="777875"/>
            <a:ext cx="7094538" cy="1581150"/>
            <a:chOff x="93663" y="1050924"/>
            <a:chExt cx="7094537" cy="1580955"/>
          </a:xfrm>
        </p:grpSpPr>
        <p:pic>
          <p:nvPicPr>
            <p:cNvPr id="12480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4"/>
              <a:ext cx="7094537" cy="1580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7" name="Rectangle 196"/>
            <p:cNvSpPr/>
            <p:nvPr/>
          </p:nvSpPr>
          <p:spPr bwMode="auto">
            <a:xfrm>
              <a:off x="527051" y="1393782"/>
              <a:ext cx="6315074" cy="1169844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Determine the slope of the line.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Determine the y-intercept.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Derive the equation of the line.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Interpret the equation. </a:t>
              </a:r>
            </a:p>
            <a:p>
              <a:pPr defTabSz="292100">
                <a:defRPr/>
              </a:pPr>
              <a:r>
                <a:rPr lang="en-US" sz="1400" i="1" dirty="0">
                  <a:solidFill>
                    <a:srgbClr val="000000"/>
                  </a:solidFill>
                  <a:latin typeface="Gill Sans MT" pitchFamily="34" charset="0"/>
                </a:rPr>
                <a:t>“The equation of the line with a slope of ___ and a y-intercept of ___ is ________.”</a:t>
              </a:r>
              <a:endParaRPr lang="en-US" sz="1600" i="1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  <p:sp>
          <p:nvSpPr>
            <p:cNvPr id="198" name="Rectangle 1112"/>
            <p:cNvSpPr>
              <a:spLocks noChangeArrowheads="1"/>
            </p:cNvSpPr>
            <p:nvPr/>
          </p:nvSpPr>
          <p:spPr bwMode="auto">
            <a:xfrm>
              <a:off x="236538" y="1157274"/>
              <a:ext cx="2619375" cy="30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Derive the equation of a line.</a:t>
              </a: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376238" y="1441401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376238" y="1668386"/>
              <a:ext cx="173038" cy="173016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376238" y="1898544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376238" y="2095370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93663" y="133350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5810250"/>
            <a:ext cx="6615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What did you learn today about deriving the equation of a line?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(Pair-Share)</a:t>
            </a:r>
          </a:p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Use words from the word bank.</a:t>
            </a:r>
          </a:p>
        </p:txBody>
      </p:sp>
      <p:sp>
        <p:nvSpPr>
          <p:cNvPr id="24" name="Heading"/>
          <p:cNvSpPr/>
          <p:nvPr/>
        </p:nvSpPr>
        <p:spPr bwMode="auto">
          <a:xfrm>
            <a:off x="0" y="674688"/>
            <a:ext cx="1735138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Closure</a:t>
            </a:r>
          </a:p>
        </p:txBody>
      </p:sp>
      <p:sp>
        <p:nvSpPr>
          <p:cNvPr id="26" name="Heading"/>
          <p:cNvSpPr/>
          <p:nvPr/>
        </p:nvSpPr>
        <p:spPr bwMode="auto">
          <a:xfrm>
            <a:off x="0" y="4800600"/>
            <a:ext cx="2212975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Gill Sans MT" pitchFamily="34" charset="0"/>
                <a:cs typeface="Arial" pitchFamily="34" charset="0"/>
              </a:rPr>
              <a:t>Access Common Core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30" name="Heading"/>
          <p:cNvSpPr/>
          <p:nvPr/>
        </p:nvSpPr>
        <p:spPr bwMode="auto">
          <a:xfrm>
            <a:off x="0" y="5568950"/>
            <a:ext cx="1735138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Summary Closure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38113" y="2332038"/>
          <a:ext cx="6627812" cy="2240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3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996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623" marB="45623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60375" indent="0">
                        <a:spcBef>
                          <a:spcPts val="600"/>
                        </a:spcBef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Slope: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______________</a:t>
                      </a:r>
                    </a:p>
                    <a:p>
                      <a:pPr marL="460375" indent="0">
                        <a:spcBef>
                          <a:spcPts val="600"/>
                        </a:spcBef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-intercept: __________</a:t>
                      </a:r>
                    </a:p>
                    <a:p>
                      <a:pPr marL="460375" indent="0">
                        <a:spcBef>
                          <a:spcPts val="600"/>
                        </a:spcBef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Equation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___________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623" marB="4562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299" name="Group 21"/>
          <p:cNvGrpSpPr>
            <a:grpSpLocks/>
          </p:cNvGrpSpPr>
          <p:nvPr/>
        </p:nvGrpSpPr>
        <p:grpSpPr bwMode="auto">
          <a:xfrm>
            <a:off x="639763" y="2355850"/>
            <a:ext cx="2332037" cy="2332038"/>
            <a:chOff x="935038" y="2697488"/>
            <a:chExt cx="2331243" cy="2331245"/>
          </a:xfrm>
        </p:grpSpPr>
        <p:grpSp>
          <p:nvGrpSpPr>
            <p:cNvPr id="12332" name="Group 9"/>
            <p:cNvGrpSpPr>
              <a:grpSpLocks/>
            </p:cNvGrpSpPr>
            <p:nvPr/>
          </p:nvGrpSpPr>
          <p:grpSpPr bwMode="auto">
            <a:xfrm>
              <a:off x="935038" y="2697488"/>
              <a:ext cx="2331243" cy="2331245"/>
              <a:chOff x="599392" y="3527730"/>
              <a:chExt cx="1554462" cy="1554462"/>
            </a:xfrm>
          </p:grpSpPr>
          <p:grpSp>
            <p:nvGrpSpPr>
              <p:cNvPr id="12353" name="Group 5"/>
              <p:cNvGrpSpPr>
                <a:grpSpLocks/>
              </p:cNvGrpSpPr>
              <p:nvPr/>
            </p:nvGrpSpPr>
            <p:grpSpPr bwMode="auto">
              <a:xfrm>
                <a:off x="693072" y="3618235"/>
                <a:ext cx="1367102" cy="1373451"/>
                <a:chOff x="688339" y="3611894"/>
                <a:chExt cx="1367102" cy="1373451"/>
              </a:xfrm>
            </p:grpSpPr>
            <p:grpSp>
              <p:nvGrpSpPr>
                <p:cNvPr id="12356" name="Group 4"/>
                <p:cNvGrpSpPr>
                  <a:grpSpLocks/>
                </p:cNvGrpSpPr>
                <p:nvPr/>
              </p:nvGrpSpPr>
              <p:grpSpPr bwMode="auto">
                <a:xfrm>
                  <a:off x="688339" y="3611894"/>
                  <a:ext cx="684345" cy="687520"/>
                  <a:chOff x="688339" y="3611894"/>
                  <a:chExt cx="684345" cy="687520"/>
                </a:xfrm>
              </p:grpSpPr>
              <p:grpSp>
                <p:nvGrpSpPr>
                  <p:cNvPr id="12450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688339" y="4164451"/>
                    <a:ext cx="684345" cy="134963"/>
                    <a:chOff x="688917" y="4164451"/>
                    <a:chExt cx="684345" cy="134963"/>
                  </a:xfrm>
                </p:grpSpPr>
                <p:sp>
                  <p:nvSpPr>
                    <p:cNvPr id="187" name="Rectangle 186"/>
                    <p:cNvSpPr/>
                    <p:nvPr/>
                  </p:nvSpPr>
                  <p:spPr bwMode="auto">
                    <a:xfrm>
                      <a:off x="825919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8" name="Rectangle 187"/>
                    <p:cNvSpPr/>
                    <p:nvPr/>
                  </p:nvSpPr>
                  <p:spPr bwMode="auto">
                    <a:xfrm>
                      <a:off x="962424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9" name="Rectangle 188"/>
                    <p:cNvSpPr/>
                    <p:nvPr/>
                  </p:nvSpPr>
                  <p:spPr bwMode="auto">
                    <a:xfrm>
                      <a:off x="1098929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90" name="Rectangle 189"/>
                    <p:cNvSpPr/>
                    <p:nvPr/>
                  </p:nvSpPr>
                  <p:spPr bwMode="auto">
                    <a:xfrm>
                      <a:off x="1236492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91" name="Rectangle 190"/>
                    <p:cNvSpPr/>
                    <p:nvPr/>
                  </p:nvSpPr>
                  <p:spPr bwMode="auto">
                    <a:xfrm>
                      <a:off x="689414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2451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688339" y="4024723"/>
                    <a:ext cx="684345" cy="136551"/>
                    <a:chOff x="688917" y="4162118"/>
                    <a:chExt cx="684345" cy="136551"/>
                  </a:xfrm>
                </p:grpSpPr>
                <p:sp>
                  <p:nvSpPr>
                    <p:cNvPr id="182" name="Rectangle 181"/>
                    <p:cNvSpPr/>
                    <p:nvPr/>
                  </p:nvSpPr>
                  <p:spPr bwMode="auto">
                    <a:xfrm>
                      <a:off x="825919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3" name="Rectangle 182"/>
                    <p:cNvSpPr/>
                    <p:nvPr/>
                  </p:nvSpPr>
                  <p:spPr bwMode="auto">
                    <a:xfrm>
                      <a:off x="962424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4" name="Rectangle 183"/>
                    <p:cNvSpPr/>
                    <p:nvPr/>
                  </p:nvSpPr>
                  <p:spPr bwMode="auto">
                    <a:xfrm>
                      <a:off x="1098929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5" name="Rectangle 184"/>
                    <p:cNvSpPr/>
                    <p:nvPr/>
                  </p:nvSpPr>
                  <p:spPr bwMode="auto">
                    <a:xfrm>
                      <a:off x="1236492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6" name="Rectangle 185"/>
                    <p:cNvSpPr/>
                    <p:nvPr/>
                  </p:nvSpPr>
                  <p:spPr bwMode="auto">
                    <a:xfrm>
                      <a:off x="689414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24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688339" y="3886584"/>
                    <a:ext cx="684345" cy="139726"/>
                    <a:chOff x="688917" y="4161374"/>
                    <a:chExt cx="684345" cy="139726"/>
                  </a:xfrm>
                </p:grpSpPr>
                <p:sp>
                  <p:nvSpPr>
                    <p:cNvPr id="177" name="Rectangle 176"/>
                    <p:cNvSpPr/>
                    <p:nvPr/>
                  </p:nvSpPr>
                  <p:spPr bwMode="auto">
                    <a:xfrm>
                      <a:off x="825919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8" name="Rectangle 177"/>
                    <p:cNvSpPr/>
                    <p:nvPr/>
                  </p:nvSpPr>
                  <p:spPr bwMode="auto">
                    <a:xfrm>
                      <a:off x="962424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9" name="Rectangle 178"/>
                    <p:cNvSpPr/>
                    <p:nvPr/>
                  </p:nvSpPr>
                  <p:spPr bwMode="auto">
                    <a:xfrm>
                      <a:off x="1098929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0" name="Rectangle 179"/>
                    <p:cNvSpPr/>
                    <p:nvPr/>
                  </p:nvSpPr>
                  <p:spPr bwMode="auto">
                    <a:xfrm>
                      <a:off x="1236492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1" name="Rectangle 180"/>
                    <p:cNvSpPr/>
                    <p:nvPr/>
                  </p:nvSpPr>
                  <p:spPr bwMode="auto">
                    <a:xfrm>
                      <a:off x="689414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2453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88339" y="3750032"/>
                    <a:ext cx="684345" cy="136551"/>
                    <a:chOff x="688917" y="4162217"/>
                    <a:chExt cx="684345" cy="136551"/>
                  </a:xfrm>
                </p:grpSpPr>
                <p:sp>
                  <p:nvSpPr>
                    <p:cNvPr id="172" name="Rectangle 171"/>
                    <p:cNvSpPr/>
                    <p:nvPr/>
                  </p:nvSpPr>
                  <p:spPr bwMode="auto">
                    <a:xfrm>
                      <a:off x="825919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3" name="Rectangle 172"/>
                    <p:cNvSpPr/>
                    <p:nvPr/>
                  </p:nvSpPr>
                  <p:spPr bwMode="auto">
                    <a:xfrm>
                      <a:off x="962424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4" name="Rectangle 173"/>
                    <p:cNvSpPr/>
                    <p:nvPr/>
                  </p:nvSpPr>
                  <p:spPr bwMode="auto">
                    <a:xfrm>
                      <a:off x="1098929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5" name="Rectangle 174"/>
                    <p:cNvSpPr/>
                    <p:nvPr/>
                  </p:nvSpPr>
                  <p:spPr bwMode="auto">
                    <a:xfrm>
                      <a:off x="1236492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6" name="Rectangle 175"/>
                    <p:cNvSpPr/>
                    <p:nvPr/>
                  </p:nvSpPr>
                  <p:spPr bwMode="auto">
                    <a:xfrm>
                      <a:off x="689414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245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688339" y="3611894"/>
                    <a:ext cx="684345" cy="136551"/>
                    <a:chOff x="688917" y="4161474"/>
                    <a:chExt cx="684345" cy="136551"/>
                  </a:xfrm>
                </p:grpSpPr>
                <p:sp>
                  <p:nvSpPr>
                    <p:cNvPr id="167" name="Rectangle 166"/>
                    <p:cNvSpPr/>
                    <p:nvPr/>
                  </p:nvSpPr>
                  <p:spPr bwMode="auto">
                    <a:xfrm>
                      <a:off x="825919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8" name="Rectangle 167"/>
                    <p:cNvSpPr/>
                    <p:nvPr/>
                  </p:nvSpPr>
                  <p:spPr bwMode="auto">
                    <a:xfrm>
                      <a:off x="962424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9" name="Rectangle 168"/>
                    <p:cNvSpPr/>
                    <p:nvPr/>
                  </p:nvSpPr>
                  <p:spPr bwMode="auto">
                    <a:xfrm>
                      <a:off x="1098929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0" name="Rectangle 169"/>
                    <p:cNvSpPr/>
                    <p:nvPr/>
                  </p:nvSpPr>
                  <p:spPr bwMode="auto">
                    <a:xfrm>
                      <a:off x="1236492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1" name="Rectangle 170"/>
                    <p:cNvSpPr/>
                    <p:nvPr/>
                  </p:nvSpPr>
                  <p:spPr bwMode="auto">
                    <a:xfrm>
                      <a:off x="689414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2357" name="Group 90"/>
                <p:cNvGrpSpPr>
                  <a:grpSpLocks/>
                </p:cNvGrpSpPr>
                <p:nvPr/>
              </p:nvGrpSpPr>
              <p:grpSpPr bwMode="auto">
                <a:xfrm>
                  <a:off x="1371096" y="3611894"/>
                  <a:ext cx="684345" cy="687520"/>
                  <a:chOff x="687180" y="3611894"/>
                  <a:chExt cx="684345" cy="687520"/>
                </a:xfrm>
              </p:grpSpPr>
              <p:grpSp>
                <p:nvGrpSpPr>
                  <p:cNvPr id="12420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687180" y="4164451"/>
                    <a:ext cx="684345" cy="134963"/>
                    <a:chOff x="687758" y="4164451"/>
                    <a:chExt cx="684345" cy="134963"/>
                  </a:xfrm>
                </p:grpSpPr>
                <p:sp>
                  <p:nvSpPr>
                    <p:cNvPr id="157" name="Rectangle 156"/>
                    <p:cNvSpPr/>
                    <p:nvPr/>
                  </p:nvSpPr>
                  <p:spPr bwMode="auto">
                    <a:xfrm>
                      <a:off x="824527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8" name="Rectangle 157"/>
                    <p:cNvSpPr/>
                    <p:nvPr/>
                  </p:nvSpPr>
                  <p:spPr bwMode="auto">
                    <a:xfrm>
                      <a:off x="961032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9" name="Rectangle 158"/>
                    <p:cNvSpPr/>
                    <p:nvPr/>
                  </p:nvSpPr>
                  <p:spPr bwMode="auto">
                    <a:xfrm>
                      <a:off x="1097537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0" name="Rectangle 159"/>
                    <p:cNvSpPr/>
                    <p:nvPr/>
                  </p:nvSpPr>
                  <p:spPr bwMode="auto">
                    <a:xfrm>
                      <a:off x="1235100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1" name="Rectangle 160"/>
                    <p:cNvSpPr/>
                    <p:nvPr/>
                  </p:nvSpPr>
                  <p:spPr bwMode="auto">
                    <a:xfrm>
                      <a:off x="688023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2421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687180" y="4024723"/>
                    <a:ext cx="684345" cy="136551"/>
                    <a:chOff x="687758" y="4162118"/>
                    <a:chExt cx="684345" cy="136551"/>
                  </a:xfrm>
                </p:grpSpPr>
                <p:sp>
                  <p:nvSpPr>
                    <p:cNvPr id="152" name="Rectangle 151"/>
                    <p:cNvSpPr/>
                    <p:nvPr/>
                  </p:nvSpPr>
                  <p:spPr bwMode="auto">
                    <a:xfrm>
                      <a:off x="824527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3" name="Rectangle 152"/>
                    <p:cNvSpPr/>
                    <p:nvPr/>
                  </p:nvSpPr>
                  <p:spPr bwMode="auto">
                    <a:xfrm>
                      <a:off x="961032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4" name="Rectangle 153"/>
                    <p:cNvSpPr/>
                    <p:nvPr/>
                  </p:nvSpPr>
                  <p:spPr bwMode="auto">
                    <a:xfrm>
                      <a:off x="1097537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5" name="Rectangle 154"/>
                    <p:cNvSpPr/>
                    <p:nvPr/>
                  </p:nvSpPr>
                  <p:spPr bwMode="auto">
                    <a:xfrm>
                      <a:off x="1235100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6" name="Rectangle 155"/>
                    <p:cNvSpPr/>
                    <p:nvPr/>
                  </p:nvSpPr>
                  <p:spPr bwMode="auto">
                    <a:xfrm>
                      <a:off x="688023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2422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687180" y="3886584"/>
                    <a:ext cx="684345" cy="139726"/>
                    <a:chOff x="687758" y="4161374"/>
                    <a:chExt cx="684345" cy="139726"/>
                  </a:xfrm>
                </p:grpSpPr>
                <p:sp>
                  <p:nvSpPr>
                    <p:cNvPr id="147" name="Rectangle 146"/>
                    <p:cNvSpPr/>
                    <p:nvPr/>
                  </p:nvSpPr>
                  <p:spPr bwMode="auto">
                    <a:xfrm>
                      <a:off x="824527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8" name="Rectangle 147"/>
                    <p:cNvSpPr/>
                    <p:nvPr/>
                  </p:nvSpPr>
                  <p:spPr bwMode="auto">
                    <a:xfrm>
                      <a:off x="961032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9" name="Rectangle 148"/>
                    <p:cNvSpPr/>
                    <p:nvPr/>
                  </p:nvSpPr>
                  <p:spPr bwMode="auto">
                    <a:xfrm>
                      <a:off x="1097537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0" name="Rectangle 149"/>
                    <p:cNvSpPr/>
                    <p:nvPr/>
                  </p:nvSpPr>
                  <p:spPr bwMode="auto">
                    <a:xfrm>
                      <a:off x="1235100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1" name="Rectangle 150"/>
                    <p:cNvSpPr/>
                    <p:nvPr/>
                  </p:nvSpPr>
                  <p:spPr bwMode="auto">
                    <a:xfrm>
                      <a:off x="688023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2423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687180" y="3750032"/>
                    <a:ext cx="684345" cy="136551"/>
                    <a:chOff x="687758" y="4162217"/>
                    <a:chExt cx="684345" cy="136551"/>
                  </a:xfrm>
                </p:grpSpPr>
                <p:sp>
                  <p:nvSpPr>
                    <p:cNvPr id="142" name="Rectangle 141"/>
                    <p:cNvSpPr/>
                    <p:nvPr/>
                  </p:nvSpPr>
                  <p:spPr bwMode="auto">
                    <a:xfrm>
                      <a:off x="824527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3" name="Rectangle 142"/>
                    <p:cNvSpPr/>
                    <p:nvPr/>
                  </p:nvSpPr>
                  <p:spPr bwMode="auto">
                    <a:xfrm>
                      <a:off x="961032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4" name="Rectangle 143"/>
                    <p:cNvSpPr/>
                    <p:nvPr/>
                  </p:nvSpPr>
                  <p:spPr bwMode="auto">
                    <a:xfrm>
                      <a:off x="1097537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5" name="Rectangle 144"/>
                    <p:cNvSpPr/>
                    <p:nvPr/>
                  </p:nvSpPr>
                  <p:spPr bwMode="auto">
                    <a:xfrm>
                      <a:off x="1235100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6" name="Rectangle 145"/>
                    <p:cNvSpPr/>
                    <p:nvPr/>
                  </p:nvSpPr>
                  <p:spPr bwMode="auto">
                    <a:xfrm>
                      <a:off x="688023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242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687180" y="3611894"/>
                    <a:ext cx="684345" cy="136551"/>
                    <a:chOff x="687758" y="4161474"/>
                    <a:chExt cx="684345" cy="136551"/>
                  </a:xfrm>
                </p:grpSpPr>
                <p:sp>
                  <p:nvSpPr>
                    <p:cNvPr id="137" name="Rectangle 136"/>
                    <p:cNvSpPr/>
                    <p:nvPr/>
                  </p:nvSpPr>
                  <p:spPr bwMode="auto">
                    <a:xfrm>
                      <a:off x="824527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8" name="Rectangle 137"/>
                    <p:cNvSpPr/>
                    <p:nvPr/>
                  </p:nvSpPr>
                  <p:spPr bwMode="auto">
                    <a:xfrm>
                      <a:off x="961032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9" name="Rectangle 138"/>
                    <p:cNvSpPr/>
                    <p:nvPr/>
                  </p:nvSpPr>
                  <p:spPr bwMode="auto">
                    <a:xfrm>
                      <a:off x="1097537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0" name="Rectangle 139"/>
                    <p:cNvSpPr/>
                    <p:nvPr/>
                  </p:nvSpPr>
                  <p:spPr bwMode="auto">
                    <a:xfrm>
                      <a:off x="1235100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1" name="Rectangle 140"/>
                    <p:cNvSpPr/>
                    <p:nvPr/>
                  </p:nvSpPr>
                  <p:spPr bwMode="auto">
                    <a:xfrm>
                      <a:off x="688023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2358" name="Group 121"/>
                <p:cNvGrpSpPr>
                  <a:grpSpLocks/>
                </p:cNvGrpSpPr>
                <p:nvPr/>
              </p:nvGrpSpPr>
              <p:grpSpPr bwMode="auto">
                <a:xfrm>
                  <a:off x="688339" y="4299413"/>
                  <a:ext cx="684345" cy="685932"/>
                  <a:chOff x="688339" y="3612673"/>
                  <a:chExt cx="684345" cy="685932"/>
                </a:xfrm>
              </p:grpSpPr>
              <p:grpSp>
                <p:nvGrpSpPr>
                  <p:cNvPr id="12390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688339" y="4162054"/>
                    <a:ext cx="684345" cy="136551"/>
                    <a:chOff x="688917" y="4162054"/>
                    <a:chExt cx="684345" cy="136551"/>
                  </a:xfrm>
                </p:grpSpPr>
                <p:sp>
                  <p:nvSpPr>
                    <p:cNvPr id="127" name="Rectangle 126"/>
                    <p:cNvSpPr/>
                    <p:nvPr/>
                  </p:nvSpPr>
                  <p:spPr bwMode="auto">
                    <a:xfrm>
                      <a:off x="825919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8" name="Rectangle 127"/>
                    <p:cNvSpPr/>
                    <p:nvPr/>
                  </p:nvSpPr>
                  <p:spPr bwMode="auto">
                    <a:xfrm>
                      <a:off x="962424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9" name="Rectangle 128"/>
                    <p:cNvSpPr/>
                    <p:nvPr/>
                  </p:nvSpPr>
                  <p:spPr bwMode="auto">
                    <a:xfrm>
                      <a:off x="1098929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 bwMode="auto">
                    <a:xfrm>
                      <a:off x="1236492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1" name="Rectangle 130"/>
                    <p:cNvSpPr/>
                    <p:nvPr/>
                  </p:nvSpPr>
                  <p:spPr bwMode="auto">
                    <a:xfrm>
                      <a:off x="689414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2391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688339" y="4023916"/>
                    <a:ext cx="684345" cy="139726"/>
                    <a:chOff x="688917" y="4161311"/>
                    <a:chExt cx="684345" cy="139726"/>
                  </a:xfrm>
                </p:grpSpPr>
                <p:sp>
                  <p:nvSpPr>
                    <p:cNvPr id="122" name="Rectangle 121"/>
                    <p:cNvSpPr/>
                    <p:nvPr/>
                  </p:nvSpPr>
                  <p:spPr bwMode="auto">
                    <a:xfrm>
                      <a:off x="825919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3" name="Rectangle 122"/>
                    <p:cNvSpPr/>
                    <p:nvPr/>
                  </p:nvSpPr>
                  <p:spPr bwMode="auto">
                    <a:xfrm>
                      <a:off x="962424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4" name="Rectangle 123"/>
                    <p:cNvSpPr/>
                    <p:nvPr/>
                  </p:nvSpPr>
                  <p:spPr bwMode="auto">
                    <a:xfrm>
                      <a:off x="1098929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5" name="Rectangle 124"/>
                    <p:cNvSpPr/>
                    <p:nvPr/>
                  </p:nvSpPr>
                  <p:spPr bwMode="auto">
                    <a:xfrm>
                      <a:off x="1236492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6" name="Rectangle 125"/>
                    <p:cNvSpPr/>
                    <p:nvPr/>
                  </p:nvSpPr>
                  <p:spPr bwMode="auto">
                    <a:xfrm>
                      <a:off x="689414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2392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688339" y="3887364"/>
                    <a:ext cx="684345" cy="136551"/>
                    <a:chOff x="688917" y="4162154"/>
                    <a:chExt cx="684345" cy="136551"/>
                  </a:xfrm>
                </p:grpSpPr>
                <p:sp>
                  <p:nvSpPr>
                    <p:cNvPr id="117" name="Rectangle 116"/>
                    <p:cNvSpPr/>
                    <p:nvPr/>
                  </p:nvSpPr>
                  <p:spPr bwMode="auto">
                    <a:xfrm>
                      <a:off x="825919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8" name="Rectangle 117"/>
                    <p:cNvSpPr/>
                    <p:nvPr/>
                  </p:nvSpPr>
                  <p:spPr bwMode="auto">
                    <a:xfrm>
                      <a:off x="962424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9" name="Rectangle 118"/>
                    <p:cNvSpPr/>
                    <p:nvPr/>
                  </p:nvSpPr>
                  <p:spPr bwMode="auto">
                    <a:xfrm>
                      <a:off x="1098929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0" name="Rectangle 119"/>
                    <p:cNvSpPr/>
                    <p:nvPr/>
                  </p:nvSpPr>
                  <p:spPr bwMode="auto">
                    <a:xfrm>
                      <a:off x="1236492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1" name="Rectangle 120"/>
                    <p:cNvSpPr/>
                    <p:nvPr/>
                  </p:nvSpPr>
                  <p:spPr bwMode="auto">
                    <a:xfrm>
                      <a:off x="689414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2393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688339" y="3749224"/>
                    <a:ext cx="684345" cy="139727"/>
                    <a:chOff x="688917" y="4161409"/>
                    <a:chExt cx="684345" cy="139727"/>
                  </a:xfrm>
                </p:grpSpPr>
                <p:sp>
                  <p:nvSpPr>
                    <p:cNvPr id="112" name="Rectangle 111"/>
                    <p:cNvSpPr/>
                    <p:nvPr/>
                  </p:nvSpPr>
                  <p:spPr bwMode="auto">
                    <a:xfrm>
                      <a:off x="825919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3" name="Rectangle 112"/>
                    <p:cNvSpPr/>
                    <p:nvPr/>
                  </p:nvSpPr>
                  <p:spPr bwMode="auto">
                    <a:xfrm>
                      <a:off x="962424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4" name="Rectangle 113"/>
                    <p:cNvSpPr/>
                    <p:nvPr/>
                  </p:nvSpPr>
                  <p:spPr bwMode="auto">
                    <a:xfrm>
                      <a:off x="1098929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5" name="Rectangle 114"/>
                    <p:cNvSpPr/>
                    <p:nvPr/>
                  </p:nvSpPr>
                  <p:spPr bwMode="auto">
                    <a:xfrm>
                      <a:off x="1236492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6" name="Rectangle 115"/>
                    <p:cNvSpPr/>
                    <p:nvPr/>
                  </p:nvSpPr>
                  <p:spPr bwMode="auto">
                    <a:xfrm>
                      <a:off x="689414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2394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688339" y="3612673"/>
                    <a:ext cx="684345" cy="136551"/>
                    <a:chOff x="688917" y="4162253"/>
                    <a:chExt cx="684345" cy="136551"/>
                  </a:xfrm>
                </p:grpSpPr>
                <p:sp>
                  <p:nvSpPr>
                    <p:cNvPr id="107" name="Rectangle 106"/>
                    <p:cNvSpPr/>
                    <p:nvPr/>
                  </p:nvSpPr>
                  <p:spPr bwMode="auto">
                    <a:xfrm>
                      <a:off x="825919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8" name="Rectangle 107"/>
                    <p:cNvSpPr/>
                    <p:nvPr/>
                  </p:nvSpPr>
                  <p:spPr bwMode="auto">
                    <a:xfrm>
                      <a:off x="962424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9" name="Rectangle 108"/>
                    <p:cNvSpPr/>
                    <p:nvPr/>
                  </p:nvSpPr>
                  <p:spPr bwMode="auto">
                    <a:xfrm>
                      <a:off x="1098929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0" name="Rectangle 109"/>
                    <p:cNvSpPr/>
                    <p:nvPr/>
                  </p:nvSpPr>
                  <p:spPr bwMode="auto">
                    <a:xfrm>
                      <a:off x="1236492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1" name="Rectangle 110"/>
                    <p:cNvSpPr/>
                    <p:nvPr/>
                  </p:nvSpPr>
                  <p:spPr bwMode="auto">
                    <a:xfrm>
                      <a:off x="689414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2359" name="Group 152"/>
                <p:cNvGrpSpPr>
                  <a:grpSpLocks/>
                </p:cNvGrpSpPr>
                <p:nvPr/>
              </p:nvGrpSpPr>
              <p:grpSpPr bwMode="auto">
                <a:xfrm>
                  <a:off x="1371096" y="4299413"/>
                  <a:ext cx="684345" cy="685932"/>
                  <a:chOff x="687180" y="3612673"/>
                  <a:chExt cx="684345" cy="685932"/>
                </a:xfrm>
              </p:grpSpPr>
              <p:grpSp>
                <p:nvGrpSpPr>
                  <p:cNvPr id="12360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687180" y="4162054"/>
                    <a:ext cx="684345" cy="136551"/>
                    <a:chOff x="687758" y="4162054"/>
                    <a:chExt cx="684345" cy="136551"/>
                  </a:xfrm>
                </p:grpSpPr>
                <p:sp>
                  <p:nvSpPr>
                    <p:cNvPr id="97" name="Rectangle 96"/>
                    <p:cNvSpPr/>
                    <p:nvPr/>
                  </p:nvSpPr>
                  <p:spPr bwMode="auto">
                    <a:xfrm>
                      <a:off x="824527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8" name="Rectangle 97"/>
                    <p:cNvSpPr/>
                    <p:nvPr/>
                  </p:nvSpPr>
                  <p:spPr bwMode="auto">
                    <a:xfrm>
                      <a:off x="961032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" name="Rectangle 98"/>
                    <p:cNvSpPr/>
                    <p:nvPr/>
                  </p:nvSpPr>
                  <p:spPr bwMode="auto">
                    <a:xfrm>
                      <a:off x="1097537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0" name="Rectangle 99"/>
                    <p:cNvSpPr/>
                    <p:nvPr/>
                  </p:nvSpPr>
                  <p:spPr bwMode="auto">
                    <a:xfrm>
                      <a:off x="1235100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1" name="Rectangle 100"/>
                    <p:cNvSpPr/>
                    <p:nvPr/>
                  </p:nvSpPr>
                  <p:spPr bwMode="auto">
                    <a:xfrm>
                      <a:off x="688023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2361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687180" y="4023916"/>
                    <a:ext cx="684345" cy="139726"/>
                    <a:chOff x="687758" y="4161311"/>
                    <a:chExt cx="684345" cy="139726"/>
                  </a:xfrm>
                </p:grpSpPr>
                <p:sp>
                  <p:nvSpPr>
                    <p:cNvPr id="92" name="Rectangle 91"/>
                    <p:cNvSpPr/>
                    <p:nvPr/>
                  </p:nvSpPr>
                  <p:spPr bwMode="auto">
                    <a:xfrm>
                      <a:off x="824527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3" name="Rectangle 92"/>
                    <p:cNvSpPr/>
                    <p:nvPr/>
                  </p:nvSpPr>
                  <p:spPr bwMode="auto">
                    <a:xfrm>
                      <a:off x="961032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4" name="Rectangle 93"/>
                    <p:cNvSpPr/>
                    <p:nvPr/>
                  </p:nvSpPr>
                  <p:spPr bwMode="auto">
                    <a:xfrm>
                      <a:off x="1097537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5" name="Rectangle 94"/>
                    <p:cNvSpPr/>
                    <p:nvPr/>
                  </p:nvSpPr>
                  <p:spPr bwMode="auto">
                    <a:xfrm>
                      <a:off x="1235100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6" name="Rectangle 95"/>
                    <p:cNvSpPr/>
                    <p:nvPr/>
                  </p:nvSpPr>
                  <p:spPr bwMode="auto">
                    <a:xfrm>
                      <a:off x="688023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2362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687180" y="3887364"/>
                    <a:ext cx="684345" cy="136551"/>
                    <a:chOff x="687758" y="4162154"/>
                    <a:chExt cx="684345" cy="136551"/>
                  </a:xfrm>
                </p:grpSpPr>
                <p:sp>
                  <p:nvSpPr>
                    <p:cNvPr id="87" name="Rectangle 86"/>
                    <p:cNvSpPr/>
                    <p:nvPr/>
                  </p:nvSpPr>
                  <p:spPr bwMode="auto">
                    <a:xfrm>
                      <a:off x="824527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8" name="Rectangle 87"/>
                    <p:cNvSpPr/>
                    <p:nvPr/>
                  </p:nvSpPr>
                  <p:spPr bwMode="auto">
                    <a:xfrm>
                      <a:off x="961032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9" name="Rectangle 88"/>
                    <p:cNvSpPr/>
                    <p:nvPr/>
                  </p:nvSpPr>
                  <p:spPr bwMode="auto">
                    <a:xfrm>
                      <a:off x="1097537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0" name="Rectangle 89"/>
                    <p:cNvSpPr/>
                    <p:nvPr/>
                  </p:nvSpPr>
                  <p:spPr bwMode="auto">
                    <a:xfrm>
                      <a:off x="1235100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1" name="Rectangle 90"/>
                    <p:cNvSpPr/>
                    <p:nvPr/>
                  </p:nvSpPr>
                  <p:spPr bwMode="auto">
                    <a:xfrm>
                      <a:off x="688023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2363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687180" y="3749224"/>
                    <a:ext cx="684345" cy="139727"/>
                    <a:chOff x="687758" y="4161409"/>
                    <a:chExt cx="684345" cy="139727"/>
                  </a:xfrm>
                </p:grpSpPr>
                <p:sp>
                  <p:nvSpPr>
                    <p:cNvPr id="82" name="Rectangle 81"/>
                    <p:cNvSpPr/>
                    <p:nvPr/>
                  </p:nvSpPr>
                  <p:spPr bwMode="auto">
                    <a:xfrm>
                      <a:off x="824527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3" name="Rectangle 82"/>
                    <p:cNvSpPr/>
                    <p:nvPr/>
                  </p:nvSpPr>
                  <p:spPr bwMode="auto">
                    <a:xfrm>
                      <a:off x="961032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4" name="Rectangle 83"/>
                    <p:cNvSpPr/>
                    <p:nvPr/>
                  </p:nvSpPr>
                  <p:spPr bwMode="auto">
                    <a:xfrm>
                      <a:off x="1097537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5" name="Rectangle 84"/>
                    <p:cNvSpPr/>
                    <p:nvPr/>
                  </p:nvSpPr>
                  <p:spPr bwMode="auto">
                    <a:xfrm>
                      <a:off x="1235100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6" name="Rectangle 85"/>
                    <p:cNvSpPr/>
                    <p:nvPr/>
                  </p:nvSpPr>
                  <p:spPr bwMode="auto">
                    <a:xfrm>
                      <a:off x="688023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2364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687180" y="3612673"/>
                    <a:ext cx="684345" cy="136551"/>
                    <a:chOff x="687758" y="4162253"/>
                    <a:chExt cx="684345" cy="136551"/>
                  </a:xfrm>
                </p:grpSpPr>
                <p:sp>
                  <p:nvSpPr>
                    <p:cNvPr id="77" name="Rectangle 76"/>
                    <p:cNvSpPr/>
                    <p:nvPr/>
                  </p:nvSpPr>
                  <p:spPr bwMode="auto">
                    <a:xfrm>
                      <a:off x="824527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8" name="Rectangle 77"/>
                    <p:cNvSpPr/>
                    <p:nvPr/>
                  </p:nvSpPr>
                  <p:spPr bwMode="auto">
                    <a:xfrm>
                      <a:off x="961032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9" name="Rectangle 78"/>
                    <p:cNvSpPr/>
                    <p:nvPr/>
                  </p:nvSpPr>
                  <p:spPr bwMode="auto">
                    <a:xfrm>
                      <a:off x="1097537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0" name="Rectangle 79"/>
                    <p:cNvSpPr/>
                    <p:nvPr/>
                  </p:nvSpPr>
                  <p:spPr bwMode="auto">
                    <a:xfrm>
                      <a:off x="1235100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1" name="Rectangle 80"/>
                    <p:cNvSpPr/>
                    <p:nvPr/>
                  </p:nvSpPr>
                  <p:spPr bwMode="auto">
                    <a:xfrm>
                      <a:off x="688023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66" name="Straight Arrow Connector 65"/>
              <p:cNvCxnSpPr/>
              <p:nvPr/>
            </p:nvCxnSpPr>
            <p:spPr>
              <a:xfrm flipV="1">
                <a:off x="1376094" y="3527730"/>
                <a:ext cx="0" cy="15544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rot="16200000" flipV="1">
                <a:off x="1376623" y="3528259"/>
                <a:ext cx="0" cy="15544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33" name="TextBox 184"/>
            <p:cNvSpPr txBox="1">
              <a:spLocks noChangeArrowheads="1"/>
            </p:cNvSpPr>
            <p:nvPr/>
          </p:nvSpPr>
          <p:spPr bwMode="auto">
            <a:xfrm>
              <a:off x="2187175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12334" name="TextBox 185"/>
            <p:cNvSpPr txBox="1">
              <a:spLocks noChangeArrowheads="1"/>
            </p:cNvSpPr>
            <p:nvPr/>
          </p:nvSpPr>
          <p:spPr bwMode="auto">
            <a:xfrm>
              <a:off x="2392508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12335" name="TextBox 186"/>
            <p:cNvSpPr txBox="1">
              <a:spLocks noChangeArrowheads="1"/>
            </p:cNvSpPr>
            <p:nvPr/>
          </p:nvSpPr>
          <p:spPr bwMode="auto">
            <a:xfrm>
              <a:off x="2597841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12336" name="TextBox 187"/>
            <p:cNvSpPr txBox="1">
              <a:spLocks noChangeArrowheads="1"/>
            </p:cNvSpPr>
            <p:nvPr/>
          </p:nvSpPr>
          <p:spPr bwMode="auto">
            <a:xfrm>
              <a:off x="2803173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12337" name="TextBox 188"/>
            <p:cNvSpPr txBox="1">
              <a:spLocks noChangeArrowheads="1"/>
            </p:cNvSpPr>
            <p:nvPr/>
          </p:nvSpPr>
          <p:spPr bwMode="auto">
            <a:xfrm>
              <a:off x="3008506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12338" name="TextBox 189"/>
            <p:cNvSpPr txBox="1">
              <a:spLocks noChangeArrowheads="1"/>
            </p:cNvSpPr>
            <p:nvPr/>
          </p:nvSpPr>
          <p:spPr bwMode="auto">
            <a:xfrm>
              <a:off x="961109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-5</a:t>
              </a:r>
            </a:p>
          </p:txBody>
        </p:sp>
        <p:sp>
          <p:nvSpPr>
            <p:cNvPr id="12339" name="TextBox 190"/>
            <p:cNvSpPr txBox="1">
              <a:spLocks noChangeArrowheads="1"/>
            </p:cNvSpPr>
            <p:nvPr/>
          </p:nvSpPr>
          <p:spPr bwMode="auto">
            <a:xfrm>
              <a:off x="1166442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-4</a:t>
              </a:r>
            </a:p>
          </p:txBody>
        </p:sp>
        <p:sp>
          <p:nvSpPr>
            <p:cNvPr id="12340" name="TextBox 191"/>
            <p:cNvSpPr txBox="1">
              <a:spLocks noChangeArrowheads="1"/>
            </p:cNvSpPr>
            <p:nvPr/>
          </p:nvSpPr>
          <p:spPr bwMode="auto">
            <a:xfrm>
              <a:off x="1371775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-3</a:t>
              </a:r>
            </a:p>
          </p:txBody>
        </p:sp>
        <p:sp>
          <p:nvSpPr>
            <p:cNvPr id="12341" name="TextBox 192"/>
            <p:cNvSpPr txBox="1">
              <a:spLocks noChangeArrowheads="1"/>
            </p:cNvSpPr>
            <p:nvPr/>
          </p:nvSpPr>
          <p:spPr bwMode="auto">
            <a:xfrm>
              <a:off x="1577108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-2</a:t>
              </a:r>
            </a:p>
          </p:txBody>
        </p:sp>
        <p:sp>
          <p:nvSpPr>
            <p:cNvPr id="12342" name="TextBox 193"/>
            <p:cNvSpPr txBox="1">
              <a:spLocks noChangeArrowheads="1"/>
            </p:cNvSpPr>
            <p:nvPr/>
          </p:nvSpPr>
          <p:spPr bwMode="auto">
            <a:xfrm>
              <a:off x="1782440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-1</a:t>
              </a:r>
            </a:p>
          </p:txBody>
        </p:sp>
        <p:sp>
          <p:nvSpPr>
            <p:cNvPr id="12343" name="TextBox 194"/>
            <p:cNvSpPr txBox="1">
              <a:spLocks noChangeArrowheads="1"/>
            </p:cNvSpPr>
            <p:nvPr/>
          </p:nvSpPr>
          <p:spPr bwMode="auto">
            <a:xfrm>
              <a:off x="2083963" y="358782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12344" name="TextBox 195"/>
            <p:cNvSpPr txBox="1">
              <a:spLocks noChangeArrowheads="1"/>
            </p:cNvSpPr>
            <p:nvPr/>
          </p:nvSpPr>
          <p:spPr bwMode="auto">
            <a:xfrm>
              <a:off x="2083963" y="338185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12345" name="TextBox 196"/>
            <p:cNvSpPr txBox="1">
              <a:spLocks noChangeArrowheads="1"/>
            </p:cNvSpPr>
            <p:nvPr/>
          </p:nvSpPr>
          <p:spPr bwMode="auto">
            <a:xfrm>
              <a:off x="2083963" y="317589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12346" name="TextBox 197"/>
            <p:cNvSpPr txBox="1">
              <a:spLocks noChangeArrowheads="1"/>
            </p:cNvSpPr>
            <p:nvPr/>
          </p:nvSpPr>
          <p:spPr bwMode="auto">
            <a:xfrm>
              <a:off x="2083963" y="2969926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12347" name="TextBox 198"/>
            <p:cNvSpPr txBox="1">
              <a:spLocks noChangeArrowheads="1"/>
            </p:cNvSpPr>
            <p:nvPr/>
          </p:nvSpPr>
          <p:spPr bwMode="auto">
            <a:xfrm>
              <a:off x="2083963" y="2763961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12348" name="TextBox 199"/>
            <p:cNvSpPr txBox="1">
              <a:spLocks noChangeArrowheads="1"/>
            </p:cNvSpPr>
            <p:nvPr/>
          </p:nvSpPr>
          <p:spPr bwMode="auto">
            <a:xfrm>
              <a:off x="2083963" y="3999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-1</a:t>
              </a:r>
            </a:p>
          </p:txBody>
        </p:sp>
        <p:sp>
          <p:nvSpPr>
            <p:cNvPr id="12349" name="TextBox 200"/>
            <p:cNvSpPr txBox="1">
              <a:spLocks noChangeArrowheads="1"/>
            </p:cNvSpPr>
            <p:nvPr/>
          </p:nvSpPr>
          <p:spPr bwMode="auto">
            <a:xfrm>
              <a:off x="2083963" y="4205627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-2</a:t>
              </a:r>
            </a:p>
          </p:txBody>
        </p:sp>
        <p:sp>
          <p:nvSpPr>
            <p:cNvPr id="12350" name="TextBox 201"/>
            <p:cNvSpPr txBox="1">
              <a:spLocks noChangeArrowheads="1"/>
            </p:cNvSpPr>
            <p:nvPr/>
          </p:nvSpPr>
          <p:spPr bwMode="auto">
            <a:xfrm>
              <a:off x="2083963" y="441168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-3</a:t>
              </a:r>
            </a:p>
          </p:txBody>
        </p:sp>
        <p:sp>
          <p:nvSpPr>
            <p:cNvPr id="12351" name="TextBox 202"/>
            <p:cNvSpPr txBox="1">
              <a:spLocks noChangeArrowheads="1"/>
            </p:cNvSpPr>
            <p:nvPr/>
          </p:nvSpPr>
          <p:spPr bwMode="auto">
            <a:xfrm>
              <a:off x="2083963" y="4617732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-4</a:t>
              </a:r>
            </a:p>
          </p:txBody>
        </p:sp>
        <p:sp>
          <p:nvSpPr>
            <p:cNvPr id="12352" name="TextBox 203"/>
            <p:cNvSpPr txBox="1">
              <a:spLocks noChangeArrowheads="1"/>
            </p:cNvSpPr>
            <p:nvPr/>
          </p:nvSpPr>
          <p:spPr bwMode="auto">
            <a:xfrm>
              <a:off x="2083963" y="4823785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-5</a:t>
              </a:r>
            </a:p>
          </p:txBody>
        </p:sp>
      </p:grpSp>
      <p:cxnSp>
        <p:nvCxnSpPr>
          <p:cNvPr id="192" name="Straight Connector 191"/>
          <p:cNvCxnSpPr/>
          <p:nvPr/>
        </p:nvCxnSpPr>
        <p:spPr>
          <a:xfrm flipV="1">
            <a:off x="1409700" y="2468563"/>
            <a:ext cx="1366838" cy="2062162"/>
          </a:xfrm>
          <a:prstGeom prst="line">
            <a:avLst/>
          </a:prstGeom>
          <a:ln w="15875">
            <a:solidFill>
              <a:schemeClr val="tx1"/>
            </a:solidFill>
            <a:headEnd type="arrow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3"/>
          <p:cNvSpPr>
            <a:spLocks noChangeArrowheads="1"/>
          </p:cNvSpPr>
          <p:nvPr/>
        </p:nvSpPr>
        <p:spPr bwMode="auto">
          <a:xfrm>
            <a:off x="0" y="5048250"/>
            <a:ext cx="676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Explain what information is needed to derive the equation of a line.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2174875" y="3270250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1760538" y="3887788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cxnSp>
        <p:nvCxnSpPr>
          <p:cNvPr id="202" name="Straight Connector 201"/>
          <p:cNvCxnSpPr/>
          <p:nvPr/>
        </p:nvCxnSpPr>
        <p:spPr>
          <a:xfrm flipH="1" flipV="1">
            <a:off x="1808163" y="3316288"/>
            <a:ext cx="0" cy="571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806575" y="3316288"/>
            <a:ext cx="3603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>
            <a:spLocks noChangeArrowheads="1"/>
          </p:cNvSpPr>
          <p:nvPr/>
        </p:nvSpPr>
        <p:spPr bwMode="auto">
          <a:xfrm>
            <a:off x="1463675" y="3378200"/>
            <a:ext cx="3794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+3</a:t>
            </a:r>
          </a:p>
        </p:txBody>
      </p:sp>
      <p:sp>
        <p:nvSpPr>
          <p:cNvPr id="205" name="TextBox 204"/>
          <p:cNvSpPr txBox="1">
            <a:spLocks noChangeArrowheads="1"/>
          </p:cNvSpPr>
          <p:nvPr/>
        </p:nvSpPr>
        <p:spPr bwMode="auto">
          <a:xfrm>
            <a:off x="1820863" y="304006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+2</a:t>
            </a:r>
          </a:p>
        </p:txBody>
      </p:sp>
      <p:sp>
        <p:nvSpPr>
          <p:cNvPr id="206" name="TextBox 205"/>
          <p:cNvSpPr txBox="1">
            <a:spLocks noChangeArrowheads="1"/>
          </p:cNvSpPr>
          <p:nvPr/>
        </p:nvSpPr>
        <p:spPr bwMode="auto">
          <a:xfrm>
            <a:off x="1817688" y="388620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(0, -2)</a:t>
            </a:r>
          </a:p>
        </p:txBody>
      </p:sp>
      <p:grpSp>
        <p:nvGrpSpPr>
          <p:cNvPr id="207" name="Group 393"/>
          <p:cNvGrpSpPr>
            <a:grpSpLocks/>
          </p:cNvGrpSpPr>
          <p:nvPr/>
        </p:nvGrpSpPr>
        <p:grpSpPr bwMode="auto">
          <a:xfrm rot="-3445979">
            <a:off x="2067718" y="2882107"/>
            <a:ext cx="1014413" cy="425450"/>
            <a:chOff x="4407052" y="5976998"/>
            <a:chExt cx="1014202" cy="425758"/>
          </a:xfrm>
        </p:grpSpPr>
        <p:sp>
          <p:nvSpPr>
            <p:cNvPr id="12330" name="TextBox 394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01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-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2 </a:t>
              </a:r>
            </a:p>
          </p:txBody>
        </p:sp>
        <p:sp>
          <p:nvSpPr>
            <p:cNvPr id="12331" name="TextBox 395"/>
            <p:cNvSpPr txBox="1">
              <a:spLocks noChangeArrowheads="1"/>
            </p:cNvSpPr>
            <p:nvPr/>
          </p:nvSpPr>
          <p:spPr bwMode="auto">
            <a:xfrm>
              <a:off x="4681820" y="5976998"/>
              <a:ext cx="333171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4614863" y="3686175"/>
            <a:ext cx="52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</a:t>
            </a:r>
          </a:p>
        </p:txBody>
      </p:sp>
      <p:sp>
        <p:nvSpPr>
          <p:cNvPr id="211" name="TextBox 210"/>
          <p:cNvSpPr txBox="1">
            <a:spLocks noChangeArrowheads="1"/>
          </p:cNvSpPr>
          <p:nvPr/>
        </p:nvSpPr>
        <p:spPr bwMode="auto">
          <a:xfrm>
            <a:off x="4932363" y="3590925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en-US" sz="1200" u="sng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ts val="1200"/>
              </a:lnSpc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12" name="TextBox 211"/>
          <p:cNvSpPr txBox="1">
            <a:spLocks noChangeArrowheads="1"/>
          </p:cNvSpPr>
          <p:nvPr/>
        </p:nvSpPr>
        <p:spPr bwMode="auto">
          <a:xfrm>
            <a:off x="4919663" y="3949700"/>
            <a:ext cx="820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-2 </a:t>
            </a:r>
          </a:p>
        </p:txBody>
      </p:sp>
      <p:sp>
        <p:nvSpPr>
          <p:cNvPr id="213" name="TextBox 212"/>
          <p:cNvSpPr txBox="1">
            <a:spLocks noChangeArrowheads="1"/>
          </p:cNvSpPr>
          <p:nvPr/>
        </p:nvSpPr>
        <p:spPr bwMode="auto">
          <a:xfrm>
            <a:off x="4856163" y="4238625"/>
            <a:ext cx="1014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   </a:t>
            </a:r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2 </a:t>
            </a:r>
          </a:p>
        </p:txBody>
      </p:sp>
      <p:sp>
        <p:nvSpPr>
          <p:cNvPr id="214" name="TextBox 213"/>
          <p:cNvSpPr txBox="1">
            <a:spLocks noChangeArrowheads="1"/>
          </p:cNvSpPr>
          <p:nvPr/>
        </p:nvSpPr>
        <p:spPr bwMode="auto">
          <a:xfrm>
            <a:off x="5067300" y="4192588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en-US" sz="1200" u="sng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ts val="1200"/>
              </a:lnSpc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18" name="Rectangle 21"/>
          <p:cNvSpPr>
            <a:spLocks noChangeArrowheads="1"/>
          </p:cNvSpPr>
          <p:nvPr/>
        </p:nvSpPr>
        <p:spPr bwMode="auto">
          <a:xfrm>
            <a:off x="0" y="158750"/>
            <a:ext cx="608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dirty="0">
                <a:latin typeface="Arial" charset="0"/>
                <a:cs typeface="Arial" charset="0"/>
              </a:rPr>
              <a:t>The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slope of a line </a:t>
            </a:r>
            <a:r>
              <a:rPr lang="en-US" sz="1400" b="1" dirty="0">
                <a:latin typeface="Arial" charset="0"/>
                <a:cs typeface="Arial" charset="0"/>
              </a:rPr>
              <a:t>(</a:t>
            </a:r>
            <a:r>
              <a:rPr lang="en-US" sz="1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dirty="0">
                <a:latin typeface="Arial" charset="0"/>
                <a:cs typeface="Arial" charset="0"/>
              </a:rPr>
              <a:t>)</a:t>
            </a:r>
            <a:r>
              <a:rPr lang="en-US" sz="1400" dirty="0">
                <a:latin typeface="Arial" charset="0"/>
                <a:cs typeface="Arial" charset="0"/>
              </a:rPr>
              <a:t> is the ratio of the </a:t>
            </a:r>
            <a:r>
              <a:rPr lang="en-US" sz="1400" b="1" dirty="0">
                <a:latin typeface="Arial" charset="0"/>
                <a:cs typeface="Arial" charset="0"/>
              </a:rPr>
              <a:t>change in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b="1" i="1" dirty="0">
                <a:latin typeface="Arial" charset="0"/>
                <a:cs typeface="Arial" charset="0"/>
              </a:rPr>
              <a:t> </a:t>
            </a:r>
            <a:r>
              <a:rPr lang="en-US" sz="1400" dirty="0">
                <a:latin typeface="Arial" charset="0"/>
                <a:cs typeface="Arial" charset="0"/>
              </a:rPr>
              <a:t>to the </a:t>
            </a:r>
            <a:r>
              <a:rPr lang="en-US" sz="1400" b="1" dirty="0">
                <a:latin typeface="Arial" charset="0"/>
                <a:cs typeface="Arial" charset="0"/>
              </a:rPr>
              <a:t>change in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>
                <a:latin typeface="Arial" charset="0"/>
                <a:cs typeface="Arial" charset="0"/>
              </a:rPr>
              <a:t>.                         </a:t>
            </a:r>
          </a:p>
          <a:p>
            <a:pPr defTabSz="914400"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The 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Times" pitchFamily="18" charset="0"/>
                <a:cs typeface="+mn-cs"/>
              </a:rPr>
              <a:t>y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+mn-cs"/>
              </a:rPr>
              <a:t>-intercept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 (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) is the point at which the line passes through the 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-axis.</a:t>
            </a:r>
          </a:p>
        </p:txBody>
      </p:sp>
      <p:grpSp>
        <p:nvGrpSpPr>
          <p:cNvPr id="12316" name="Group 20"/>
          <p:cNvGrpSpPr>
            <a:grpSpLocks/>
          </p:cNvGrpSpPr>
          <p:nvPr/>
        </p:nvGrpSpPr>
        <p:grpSpPr bwMode="auto">
          <a:xfrm>
            <a:off x="6978650" y="4613275"/>
            <a:ext cx="1752600" cy="1752600"/>
            <a:chOff x="3695989" y="2277631"/>
            <a:chExt cx="1752023" cy="1984807"/>
          </a:xfrm>
        </p:grpSpPr>
        <p:pic>
          <p:nvPicPr>
            <p:cNvPr id="12327" name="Picture 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989" y="2277631"/>
              <a:ext cx="1752023" cy="1984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28" name="TextBox 29"/>
            <p:cNvSpPr txBox="1">
              <a:spLocks noChangeArrowheads="1"/>
            </p:cNvSpPr>
            <p:nvPr/>
          </p:nvSpPr>
          <p:spPr bwMode="auto">
            <a:xfrm>
              <a:off x="4122261" y="2439613"/>
              <a:ext cx="8994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chemeClr val="bg1"/>
                  </a:solidFill>
                  <a:latin typeface="Gill Sans MT" panose="020B0502020104020203" pitchFamily="34" charset="0"/>
                </a:rPr>
                <a:t>Word Bank</a:t>
              </a:r>
            </a:p>
          </p:txBody>
        </p:sp>
        <p:sp>
          <p:nvSpPr>
            <p:cNvPr id="12329" name="TextBox 31"/>
            <p:cNvSpPr txBox="1">
              <a:spLocks noChangeArrowheads="1"/>
            </p:cNvSpPr>
            <p:nvPr/>
          </p:nvSpPr>
          <p:spPr bwMode="auto">
            <a:xfrm>
              <a:off x="4079605" y="2685130"/>
              <a:ext cx="1019494" cy="1324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derive</a:t>
              </a:r>
            </a:p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equation</a:t>
              </a:r>
            </a:p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line</a:t>
              </a:r>
            </a:p>
            <a:p>
              <a:pPr algn="ctr" eaLnBrk="1" hangingPunct="1"/>
              <a:r>
                <a:rPr lang="en-US" altLang="en-US" sz="1400">
                  <a:latin typeface="Arial" panose="020B0604020202020204" pitchFamily="34" charset="0"/>
                </a:rPr>
                <a:t>slope</a:t>
              </a:r>
            </a:p>
            <a:p>
              <a:pPr algn="ctr" eaLnBrk="1" hangingPunct="1"/>
              <a:r>
                <a:rPr lang="en-US" altLang="en-US" sz="1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latin typeface="Arial" panose="020B0604020202020204" pitchFamily="34" charset="0"/>
                </a:rPr>
                <a:t>-intercept</a:t>
              </a:r>
            </a:p>
          </p:txBody>
        </p:sp>
      </p:grpSp>
      <p:grpSp>
        <p:nvGrpSpPr>
          <p:cNvPr id="12317" name="Group 193"/>
          <p:cNvGrpSpPr>
            <a:grpSpLocks/>
          </p:cNvGrpSpPr>
          <p:nvPr/>
        </p:nvGrpSpPr>
        <p:grpSpPr bwMode="auto">
          <a:xfrm>
            <a:off x="6859588" y="46038"/>
            <a:ext cx="1993900" cy="1093787"/>
            <a:chOff x="6859586" y="1273475"/>
            <a:chExt cx="1993900" cy="1094414"/>
          </a:xfrm>
        </p:grpSpPr>
        <p:sp>
          <p:nvSpPr>
            <p:cNvPr id="195" name="Rectangle 21"/>
            <p:cNvSpPr/>
            <p:nvPr/>
          </p:nvSpPr>
          <p:spPr bwMode="auto">
            <a:xfrm>
              <a:off x="6859586" y="1351307"/>
              <a:ext cx="1993900" cy="1016582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219" name="Tape"/>
            <p:cNvSpPr/>
            <p:nvPr/>
          </p:nvSpPr>
          <p:spPr bwMode="auto">
            <a:xfrm rot="5400000">
              <a:off x="7769174" y="1111599"/>
              <a:ext cx="171548" cy="495300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6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321" name="Group 219"/>
            <p:cNvGrpSpPr>
              <a:grpSpLocks/>
            </p:cNvGrpSpPr>
            <p:nvPr/>
          </p:nvGrpSpPr>
          <p:grpSpPr bwMode="auto">
            <a:xfrm>
              <a:off x="6859586" y="1386538"/>
              <a:ext cx="1993900" cy="946077"/>
              <a:chOff x="6861174" y="1398355"/>
              <a:chExt cx="1993900" cy="946077"/>
            </a:xfrm>
          </p:grpSpPr>
          <p:sp>
            <p:nvSpPr>
              <p:cNvPr id="221" name="Text Box 71"/>
              <p:cNvSpPr txBox="1">
                <a:spLocks noChangeArrowheads="1"/>
              </p:cNvSpPr>
              <p:nvPr/>
            </p:nvSpPr>
            <p:spPr bwMode="auto">
              <a:xfrm>
                <a:off x="6861174" y="1582324"/>
                <a:ext cx="1993900" cy="524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=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+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cxnSp>
            <p:nvCxnSpPr>
              <p:cNvPr id="222" name="Straight Arrow Connector 221"/>
              <p:cNvCxnSpPr/>
              <p:nvPr/>
            </p:nvCxnSpPr>
            <p:spPr bwMode="auto">
              <a:xfrm flipV="1">
                <a:off x="7542211" y="2006430"/>
                <a:ext cx="173038" cy="173136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222"/>
              <p:cNvCxnSpPr/>
              <p:nvPr/>
            </p:nvCxnSpPr>
            <p:spPr bwMode="auto">
              <a:xfrm flipH="1" flipV="1">
                <a:off x="8310561" y="1601385"/>
                <a:ext cx="166688" cy="131839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TextBox 223"/>
              <p:cNvSpPr txBox="1"/>
              <p:nvPr/>
            </p:nvSpPr>
            <p:spPr>
              <a:xfrm>
                <a:off x="6989761" y="2006430"/>
                <a:ext cx="628650" cy="33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slope</a:t>
                </a:r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7256461" y="1398069"/>
                <a:ext cx="1189038" cy="3383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i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1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-intercept</a:t>
                </a:r>
              </a:p>
            </p:txBody>
          </p:sp>
        </p:grpSp>
      </p:grpSp>
      <p:sp>
        <p:nvSpPr>
          <p:cNvPr id="196" name="TextBox 195"/>
          <p:cNvSpPr txBox="1">
            <a:spLocks noChangeArrowheads="1"/>
          </p:cNvSpPr>
          <p:nvPr/>
        </p:nvSpPr>
        <p:spPr bwMode="auto">
          <a:xfrm>
            <a:off x="0" y="5230813"/>
            <a:ext cx="5740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To derive the equation of a line, the slope and </a:t>
            </a:r>
            <a:r>
              <a:rPr lang="en-US" altLang="en-US" sz="1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-intercept are needed.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1" grpId="0" animBg="1"/>
      <p:bldP spid="204" grpId="0"/>
      <p:bldP spid="205" grpId="0"/>
      <p:bldP spid="206" grpId="0"/>
      <p:bldP spid="210" grpId="0"/>
      <p:bldP spid="211" grpId="0"/>
      <p:bldP spid="212" grpId="0"/>
      <p:bldP spid="213" grpId="0"/>
      <p:bldP spid="214" grpId="0"/>
      <p:bldP spid="1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93663" y="1730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123" name="Group 4"/>
          <p:cNvGrpSpPr>
            <a:grpSpLocks/>
          </p:cNvGrpSpPr>
          <p:nvPr/>
        </p:nvGrpSpPr>
        <p:grpSpPr bwMode="auto">
          <a:xfrm>
            <a:off x="6772275" y="523875"/>
            <a:ext cx="2185988" cy="966788"/>
            <a:chOff x="6748463" y="523875"/>
            <a:chExt cx="2185987" cy="966418"/>
          </a:xfrm>
        </p:grpSpPr>
        <p:sp>
          <p:nvSpPr>
            <p:cNvPr id="2" name="Rectangle 1"/>
            <p:cNvSpPr/>
            <p:nvPr/>
          </p:nvSpPr>
          <p:spPr bwMode="auto">
            <a:xfrm>
              <a:off x="6750051" y="523875"/>
              <a:ext cx="2184399" cy="966418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9144">
              <a:spAutoFit/>
            </a:bodyPr>
            <a:lstStyle/>
            <a:p>
              <a:pPr defTabSz="914400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What are we going to do?</a:t>
              </a:r>
            </a:p>
            <a:p>
              <a:pPr defTabSz="914400">
                <a:defRPr/>
              </a:pP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Times New Roman" pitchFamily="18" charset="0"/>
              </a:endParaRPr>
            </a:p>
            <a:p>
              <a:pPr defTabSz="914400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What does </a:t>
              </a:r>
              <a:r>
                <a:rPr lang="en-US"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derive 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mean?</a:t>
              </a:r>
            </a:p>
            <a:p>
              <a:pPr defTabSz="914400">
                <a:defRPr/>
              </a:pPr>
              <a:r>
                <a:rPr lang="en-US"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Derive 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means __________.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748463" y="530223"/>
              <a:ext cx="2184399" cy="23168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latin typeface="Gill Sans MT" pitchFamily="34" charset="0"/>
                </a:rPr>
                <a:t>CFU</a:t>
              </a:r>
            </a:p>
          </p:txBody>
        </p:sp>
      </p:grp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6770688" y="4205288"/>
            <a:ext cx="2190750" cy="1119187"/>
            <a:chOff x="6750050" y="3886200"/>
            <a:chExt cx="2190750" cy="1119879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50050" y="3886200"/>
              <a:ext cx="2184400" cy="1119879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Students, you already know how to determine the slope of a line. Now, we will use the slope of a line to derive the equation of a line.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56400" y="3886200"/>
              <a:ext cx="2184400" cy="23191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latin typeface="Gill Sans MT" pitchFamily="34" charset="0"/>
                </a:rPr>
                <a:t>Make Connection</a:t>
              </a:r>
            </a:p>
          </p:txBody>
        </p:sp>
      </p:grpSp>
      <p:grpSp>
        <p:nvGrpSpPr>
          <p:cNvPr id="5125" name="Group 3"/>
          <p:cNvGrpSpPr>
            <a:grpSpLocks/>
          </p:cNvGrpSpPr>
          <p:nvPr/>
        </p:nvGrpSpPr>
        <p:grpSpPr bwMode="auto">
          <a:xfrm>
            <a:off x="6770688" y="5484813"/>
            <a:ext cx="2190750" cy="504825"/>
            <a:chOff x="6750050" y="5199063"/>
            <a:chExt cx="2190750" cy="504754"/>
          </a:xfrm>
        </p:grpSpPr>
        <p:sp>
          <p:nvSpPr>
            <p:cNvPr id="31" name="Rectangle 30"/>
            <p:cNvSpPr/>
            <p:nvPr/>
          </p:nvSpPr>
          <p:spPr bwMode="auto">
            <a:xfrm>
              <a:off x="6750050" y="5199063"/>
              <a:ext cx="2184400" cy="50475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defTabSz="914400">
                <a:defRPr/>
              </a:pPr>
              <a:r>
                <a:rPr lang="en-US" sz="1000" baseline="30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1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 develop 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(synonym)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56400" y="5199063"/>
              <a:ext cx="2184400" cy="2317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Vocabulary</a:t>
              </a:r>
            </a:p>
          </p:txBody>
        </p:sp>
      </p:grpSp>
      <p:sp>
        <p:nvSpPr>
          <p:cNvPr id="5126" name="Rectangle 21"/>
          <p:cNvSpPr>
            <a:spLocks noChangeArrowheads="1"/>
          </p:cNvSpPr>
          <p:nvPr/>
        </p:nvSpPr>
        <p:spPr bwMode="auto">
          <a:xfrm>
            <a:off x="0" y="314325"/>
            <a:ext cx="676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</a:rPr>
              <a:t>We will derive</a:t>
            </a:r>
            <a:r>
              <a:rPr lang="en-US" altLang="en-US" sz="2400" baseline="-25000" dirty="0">
                <a:latin typeface="Arial" panose="020B0604020202020204" pitchFamily="34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</a:rPr>
              <a:t> the equation of a line. </a:t>
            </a:r>
          </a:p>
        </p:txBody>
      </p:sp>
      <p:sp>
        <p:nvSpPr>
          <p:cNvPr id="22" name="Heading"/>
          <p:cNvSpPr/>
          <p:nvPr/>
        </p:nvSpPr>
        <p:spPr bwMode="auto">
          <a:xfrm>
            <a:off x="0" y="66675"/>
            <a:ext cx="1736725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Learning Objective</a:t>
            </a:r>
          </a:p>
        </p:txBody>
      </p:sp>
      <p:sp>
        <p:nvSpPr>
          <p:cNvPr id="23" name="Heading"/>
          <p:cNvSpPr/>
          <p:nvPr/>
        </p:nvSpPr>
        <p:spPr bwMode="auto">
          <a:xfrm>
            <a:off x="0" y="1462088"/>
            <a:ext cx="2214563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p:sp>
        <p:nvSpPr>
          <p:cNvPr id="5129" name="Rectangle 3"/>
          <p:cNvSpPr>
            <a:spLocks noChangeArrowheads="1"/>
          </p:cNvSpPr>
          <p:nvPr/>
        </p:nvSpPr>
        <p:spPr bwMode="auto">
          <a:xfrm>
            <a:off x="0" y="1709738"/>
            <a:ext cx="6353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altLang="en-US" b="1">
                <a:solidFill>
                  <a:srgbClr val="3F81CF"/>
                </a:solidFill>
                <a:latin typeface="Arial" panose="020B0604020202020204" pitchFamily="34" charset="0"/>
              </a:rPr>
              <a:t>slope of a line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en-US" b="1" i="1">
                <a:solidFill>
                  <a:srgbClr val="3F81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) is the ratio of the 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change in </a:t>
            </a:r>
            <a:r>
              <a:rPr lang="en-US" altLang="en-US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b="1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en-US" b="1" i="1">
                <a:solidFill>
                  <a:srgbClr val="000000"/>
                </a:solidFill>
                <a:latin typeface="Arial" panose="020B0604020202020204" pitchFamily="34" charset="0"/>
              </a:rPr>
              <a:t>rise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) to the 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change in </a:t>
            </a:r>
            <a:r>
              <a:rPr lang="en-US" altLang="en-US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en-US" b="1" i="1">
                <a:solidFill>
                  <a:srgbClr val="000000"/>
                </a:solidFill>
                <a:latin typeface="Arial" panose="020B0604020202020204" pitchFamily="34" charset="0"/>
              </a:rPr>
              <a:t>run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) between two points on a line.                         </a:t>
            </a:r>
          </a:p>
        </p:txBody>
      </p:sp>
      <p:grpSp>
        <p:nvGrpSpPr>
          <p:cNvPr id="5130" name="Group 21"/>
          <p:cNvGrpSpPr>
            <a:grpSpLocks/>
          </p:cNvGrpSpPr>
          <p:nvPr/>
        </p:nvGrpSpPr>
        <p:grpSpPr bwMode="auto">
          <a:xfrm>
            <a:off x="639763" y="3021013"/>
            <a:ext cx="2332037" cy="2332037"/>
            <a:chOff x="935038" y="2697488"/>
            <a:chExt cx="2331243" cy="2331245"/>
          </a:xfrm>
        </p:grpSpPr>
        <p:grpSp>
          <p:nvGrpSpPr>
            <p:cNvPr id="5309" name="Group 9"/>
            <p:cNvGrpSpPr>
              <a:grpSpLocks/>
            </p:cNvGrpSpPr>
            <p:nvPr/>
          </p:nvGrpSpPr>
          <p:grpSpPr bwMode="auto">
            <a:xfrm>
              <a:off x="935038" y="2697488"/>
              <a:ext cx="2331243" cy="2331245"/>
              <a:chOff x="599392" y="3527730"/>
              <a:chExt cx="1554462" cy="1554462"/>
            </a:xfrm>
          </p:grpSpPr>
          <p:grpSp>
            <p:nvGrpSpPr>
              <p:cNvPr id="5330" name="Group 5"/>
              <p:cNvGrpSpPr>
                <a:grpSpLocks/>
              </p:cNvGrpSpPr>
              <p:nvPr/>
            </p:nvGrpSpPr>
            <p:grpSpPr bwMode="auto">
              <a:xfrm>
                <a:off x="693072" y="3618235"/>
                <a:ext cx="1367102" cy="1373451"/>
                <a:chOff x="688339" y="3611894"/>
                <a:chExt cx="1367102" cy="1373451"/>
              </a:xfrm>
            </p:grpSpPr>
            <p:grpSp>
              <p:nvGrpSpPr>
                <p:cNvPr id="5333" name="Group 4"/>
                <p:cNvGrpSpPr>
                  <a:grpSpLocks/>
                </p:cNvGrpSpPr>
                <p:nvPr/>
              </p:nvGrpSpPr>
              <p:grpSpPr bwMode="auto">
                <a:xfrm>
                  <a:off x="688339" y="3611894"/>
                  <a:ext cx="684345" cy="687520"/>
                  <a:chOff x="688339" y="3611894"/>
                  <a:chExt cx="684345" cy="687520"/>
                </a:xfrm>
              </p:grpSpPr>
              <p:grpSp>
                <p:nvGrpSpPr>
                  <p:cNvPr id="5427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688339" y="4164451"/>
                    <a:ext cx="684345" cy="134963"/>
                    <a:chOff x="688917" y="4164451"/>
                    <a:chExt cx="684345" cy="134963"/>
                  </a:xfrm>
                </p:grpSpPr>
                <p:sp>
                  <p:nvSpPr>
                    <p:cNvPr id="169" name="Rectangle 168"/>
                    <p:cNvSpPr/>
                    <p:nvPr/>
                  </p:nvSpPr>
                  <p:spPr bwMode="auto">
                    <a:xfrm>
                      <a:off x="825919" y="4164760"/>
                      <a:ext cx="137563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0" name="Rectangle 169"/>
                    <p:cNvSpPr/>
                    <p:nvPr/>
                  </p:nvSpPr>
                  <p:spPr bwMode="auto">
                    <a:xfrm>
                      <a:off x="962424" y="4164760"/>
                      <a:ext cx="137563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1" name="Rectangle 170"/>
                    <p:cNvSpPr/>
                    <p:nvPr/>
                  </p:nvSpPr>
                  <p:spPr bwMode="auto">
                    <a:xfrm>
                      <a:off x="1098929" y="4164760"/>
                      <a:ext cx="137563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2" name="Rectangle 171"/>
                    <p:cNvSpPr/>
                    <p:nvPr/>
                  </p:nvSpPr>
                  <p:spPr bwMode="auto">
                    <a:xfrm>
                      <a:off x="1236492" y="4164760"/>
                      <a:ext cx="136505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3" name="Rectangle 172"/>
                    <p:cNvSpPr/>
                    <p:nvPr/>
                  </p:nvSpPr>
                  <p:spPr bwMode="auto">
                    <a:xfrm>
                      <a:off x="689414" y="4164760"/>
                      <a:ext cx="136505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428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688339" y="4024723"/>
                    <a:ext cx="684345" cy="136551"/>
                    <a:chOff x="688917" y="4162118"/>
                    <a:chExt cx="684345" cy="136551"/>
                  </a:xfrm>
                </p:grpSpPr>
                <p:sp>
                  <p:nvSpPr>
                    <p:cNvPr id="164" name="Rectangle 163"/>
                    <p:cNvSpPr/>
                    <p:nvPr/>
                  </p:nvSpPr>
                  <p:spPr bwMode="auto">
                    <a:xfrm>
                      <a:off x="825919" y="4162476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5" name="Rectangle 164"/>
                    <p:cNvSpPr/>
                    <p:nvPr/>
                  </p:nvSpPr>
                  <p:spPr bwMode="auto">
                    <a:xfrm>
                      <a:off x="962424" y="4162476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6" name="Rectangle 165"/>
                    <p:cNvSpPr/>
                    <p:nvPr/>
                  </p:nvSpPr>
                  <p:spPr bwMode="auto">
                    <a:xfrm>
                      <a:off x="1098929" y="4162476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7" name="Rectangle 166"/>
                    <p:cNvSpPr/>
                    <p:nvPr/>
                  </p:nvSpPr>
                  <p:spPr bwMode="auto">
                    <a:xfrm>
                      <a:off x="1236492" y="4162476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8" name="Rectangle 167"/>
                    <p:cNvSpPr/>
                    <p:nvPr/>
                  </p:nvSpPr>
                  <p:spPr bwMode="auto">
                    <a:xfrm>
                      <a:off x="689414" y="4162476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429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688339" y="3886584"/>
                    <a:ext cx="684345" cy="139726"/>
                    <a:chOff x="688917" y="4161374"/>
                    <a:chExt cx="684345" cy="139726"/>
                  </a:xfrm>
                </p:grpSpPr>
                <p:sp>
                  <p:nvSpPr>
                    <p:cNvPr id="159" name="Rectangle 158"/>
                    <p:cNvSpPr/>
                    <p:nvPr/>
                  </p:nvSpPr>
                  <p:spPr bwMode="auto">
                    <a:xfrm>
                      <a:off x="825919" y="4161249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0" name="Rectangle 159"/>
                    <p:cNvSpPr/>
                    <p:nvPr/>
                  </p:nvSpPr>
                  <p:spPr bwMode="auto">
                    <a:xfrm>
                      <a:off x="962424" y="4161249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1" name="Rectangle 160"/>
                    <p:cNvSpPr/>
                    <p:nvPr/>
                  </p:nvSpPr>
                  <p:spPr bwMode="auto">
                    <a:xfrm>
                      <a:off x="1098929" y="4161249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2" name="Rectangle 161"/>
                    <p:cNvSpPr/>
                    <p:nvPr/>
                  </p:nvSpPr>
                  <p:spPr bwMode="auto">
                    <a:xfrm>
                      <a:off x="1236492" y="4161249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3" name="Rectangle 162"/>
                    <p:cNvSpPr/>
                    <p:nvPr/>
                  </p:nvSpPr>
                  <p:spPr bwMode="auto">
                    <a:xfrm>
                      <a:off x="689414" y="4161249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430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88339" y="3750032"/>
                    <a:ext cx="684345" cy="136551"/>
                    <a:chOff x="688917" y="4162217"/>
                    <a:chExt cx="684345" cy="136551"/>
                  </a:xfrm>
                </p:grpSpPr>
                <p:sp>
                  <p:nvSpPr>
                    <p:cNvPr id="154" name="Rectangle 153"/>
                    <p:cNvSpPr/>
                    <p:nvPr/>
                  </p:nvSpPr>
                  <p:spPr bwMode="auto">
                    <a:xfrm>
                      <a:off x="825919" y="4162140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5" name="Rectangle 154"/>
                    <p:cNvSpPr/>
                    <p:nvPr/>
                  </p:nvSpPr>
                  <p:spPr bwMode="auto">
                    <a:xfrm>
                      <a:off x="962424" y="4162140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6" name="Rectangle 155"/>
                    <p:cNvSpPr/>
                    <p:nvPr/>
                  </p:nvSpPr>
                  <p:spPr bwMode="auto">
                    <a:xfrm>
                      <a:off x="1098929" y="4162140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7" name="Rectangle 156"/>
                    <p:cNvSpPr/>
                    <p:nvPr/>
                  </p:nvSpPr>
                  <p:spPr bwMode="auto">
                    <a:xfrm>
                      <a:off x="1236492" y="4162140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8" name="Rectangle 157"/>
                    <p:cNvSpPr/>
                    <p:nvPr/>
                  </p:nvSpPr>
                  <p:spPr bwMode="auto">
                    <a:xfrm>
                      <a:off x="689414" y="4162140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431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688339" y="3611894"/>
                    <a:ext cx="684345" cy="136551"/>
                    <a:chOff x="688917" y="4161474"/>
                    <a:chExt cx="684345" cy="136551"/>
                  </a:xfrm>
                </p:grpSpPr>
                <p:sp>
                  <p:nvSpPr>
                    <p:cNvPr id="149" name="Rectangle 148"/>
                    <p:cNvSpPr/>
                    <p:nvPr/>
                  </p:nvSpPr>
                  <p:spPr bwMode="auto">
                    <a:xfrm>
                      <a:off x="825919" y="4161972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0" name="Rectangle 149"/>
                    <p:cNvSpPr/>
                    <p:nvPr/>
                  </p:nvSpPr>
                  <p:spPr bwMode="auto">
                    <a:xfrm>
                      <a:off x="962424" y="4161972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1" name="Rectangle 150"/>
                    <p:cNvSpPr/>
                    <p:nvPr/>
                  </p:nvSpPr>
                  <p:spPr bwMode="auto">
                    <a:xfrm>
                      <a:off x="1098929" y="4161972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2" name="Rectangle 151"/>
                    <p:cNvSpPr/>
                    <p:nvPr/>
                  </p:nvSpPr>
                  <p:spPr bwMode="auto">
                    <a:xfrm>
                      <a:off x="1236492" y="4161972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3" name="Rectangle 152"/>
                    <p:cNvSpPr/>
                    <p:nvPr/>
                  </p:nvSpPr>
                  <p:spPr bwMode="auto">
                    <a:xfrm>
                      <a:off x="689414" y="4161972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334" name="Group 90"/>
                <p:cNvGrpSpPr>
                  <a:grpSpLocks/>
                </p:cNvGrpSpPr>
                <p:nvPr/>
              </p:nvGrpSpPr>
              <p:grpSpPr bwMode="auto">
                <a:xfrm>
                  <a:off x="1371096" y="3611894"/>
                  <a:ext cx="684345" cy="687520"/>
                  <a:chOff x="687180" y="3611894"/>
                  <a:chExt cx="684345" cy="687520"/>
                </a:xfrm>
              </p:grpSpPr>
              <p:grpSp>
                <p:nvGrpSpPr>
                  <p:cNvPr id="5397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687180" y="4164451"/>
                    <a:ext cx="684345" cy="134963"/>
                    <a:chOff x="687758" y="4164451"/>
                    <a:chExt cx="684345" cy="134963"/>
                  </a:xfrm>
                </p:grpSpPr>
                <p:sp>
                  <p:nvSpPr>
                    <p:cNvPr id="139" name="Rectangle 138"/>
                    <p:cNvSpPr/>
                    <p:nvPr/>
                  </p:nvSpPr>
                  <p:spPr bwMode="auto">
                    <a:xfrm>
                      <a:off x="824527" y="4164760"/>
                      <a:ext cx="137563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0" name="Rectangle 139"/>
                    <p:cNvSpPr/>
                    <p:nvPr/>
                  </p:nvSpPr>
                  <p:spPr bwMode="auto">
                    <a:xfrm>
                      <a:off x="961032" y="4164760"/>
                      <a:ext cx="137563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1" name="Rectangle 140"/>
                    <p:cNvSpPr/>
                    <p:nvPr/>
                  </p:nvSpPr>
                  <p:spPr bwMode="auto">
                    <a:xfrm>
                      <a:off x="1097537" y="4164760"/>
                      <a:ext cx="137563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2" name="Rectangle 141"/>
                    <p:cNvSpPr/>
                    <p:nvPr/>
                  </p:nvSpPr>
                  <p:spPr bwMode="auto">
                    <a:xfrm>
                      <a:off x="1235100" y="4164760"/>
                      <a:ext cx="136505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3" name="Rectangle 142"/>
                    <p:cNvSpPr/>
                    <p:nvPr/>
                  </p:nvSpPr>
                  <p:spPr bwMode="auto">
                    <a:xfrm>
                      <a:off x="688023" y="4164760"/>
                      <a:ext cx="136505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398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687180" y="4024723"/>
                    <a:ext cx="684345" cy="136551"/>
                    <a:chOff x="687758" y="4162118"/>
                    <a:chExt cx="684345" cy="136551"/>
                  </a:xfrm>
                </p:grpSpPr>
                <p:sp>
                  <p:nvSpPr>
                    <p:cNvPr id="134" name="Rectangle 133"/>
                    <p:cNvSpPr/>
                    <p:nvPr/>
                  </p:nvSpPr>
                  <p:spPr bwMode="auto">
                    <a:xfrm>
                      <a:off x="824527" y="4162476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5" name="Rectangle 134"/>
                    <p:cNvSpPr/>
                    <p:nvPr/>
                  </p:nvSpPr>
                  <p:spPr bwMode="auto">
                    <a:xfrm>
                      <a:off x="961032" y="4162476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6" name="Rectangle 135"/>
                    <p:cNvSpPr/>
                    <p:nvPr/>
                  </p:nvSpPr>
                  <p:spPr bwMode="auto">
                    <a:xfrm>
                      <a:off x="1097537" y="4162476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7" name="Rectangle 136"/>
                    <p:cNvSpPr/>
                    <p:nvPr/>
                  </p:nvSpPr>
                  <p:spPr bwMode="auto">
                    <a:xfrm>
                      <a:off x="1235100" y="4162476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8" name="Rectangle 137"/>
                    <p:cNvSpPr/>
                    <p:nvPr/>
                  </p:nvSpPr>
                  <p:spPr bwMode="auto">
                    <a:xfrm>
                      <a:off x="688023" y="4162476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399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687180" y="3886584"/>
                    <a:ext cx="684345" cy="139726"/>
                    <a:chOff x="687758" y="4161374"/>
                    <a:chExt cx="684345" cy="139726"/>
                  </a:xfrm>
                </p:grpSpPr>
                <p:sp>
                  <p:nvSpPr>
                    <p:cNvPr id="129" name="Rectangle 128"/>
                    <p:cNvSpPr/>
                    <p:nvPr/>
                  </p:nvSpPr>
                  <p:spPr bwMode="auto">
                    <a:xfrm>
                      <a:off x="824527" y="4161249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 bwMode="auto">
                    <a:xfrm>
                      <a:off x="961032" y="4161249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1" name="Rectangle 130"/>
                    <p:cNvSpPr/>
                    <p:nvPr/>
                  </p:nvSpPr>
                  <p:spPr bwMode="auto">
                    <a:xfrm>
                      <a:off x="1097537" y="4161249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2" name="Rectangle 131"/>
                    <p:cNvSpPr/>
                    <p:nvPr/>
                  </p:nvSpPr>
                  <p:spPr bwMode="auto">
                    <a:xfrm>
                      <a:off x="1235100" y="4161249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3" name="Rectangle 132"/>
                    <p:cNvSpPr/>
                    <p:nvPr/>
                  </p:nvSpPr>
                  <p:spPr bwMode="auto">
                    <a:xfrm>
                      <a:off x="688023" y="4161249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400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687180" y="3750032"/>
                    <a:ext cx="684345" cy="136551"/>
                    <a:chOff x="687758" y="4162217"/>
                    <a:chExt cx="684345" cy="136551"/>
                  </a:xfrm>
                </p:grpSpPr>
                <p:sp>
                  <p:nvSpPr>
                    <p:cNvPr id="124" name="Rectangle 123"/>
                    <p:cNvSpPr/>
                    <p:nvPr/>
                  </p:nvSpPr>
                  <p:spPr bwMode="auto">
                    <a:xfrm>
                      <a:off x="824527" y="4162140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5" name="Rectangle 124"/>
                    <p:cNvSpPr/>
                    <p:nvPr/>
                  </p:nvSpPr>
                  <p:spPr bwMode="auto">
                    <a:xfrm>
                      <a:off x="961032" y="4162140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6" name="Rectangle 125"/>
                    <p:cNvSpPr/>
                    <p:nvPr/>
                  </p:nvSpPr>
                  <p:spPr bwMode="auto">
                    <a:xfrm>
                      <a:off x="1097537" y="4162140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7" name="Rectangle 126"/>
                    <p:cNvSpPr/>
                    <p:nvPr/>
                  </p:nvSpPr>
                  <p:spPr bwMode="auto">
                    <a:xfrm>
                      <a:off x="1235100" y="4162140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8" name="Rectangle 127"/>
                    <p:cNvSpPr/>
                    <p:nvPr/>
                  </p:nvSpPr>
                  <p:spPr bwMode="auto">
                    <a:xfrm>
                      <a:off x="688023" y="4162140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40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687180" y="3611894"/>
                    <a:ext cx="684345" cy="136551"/>
                    <a:chOff x="687758" y="4161474"/>
                    <a:chExt cx="684345" cy="136551"/>
                  </a:xfrm>
                </p:grpSpPr>
                <p:sp>
                  <p:nvSpPr>
                    <p:cNvPr id="119" name="Rectangle 118"/>
                    <p:cNvSpPr/>
                    <p:nvPr/>
                  </p:nvSpPr>
                  <p:spPr bwMode="auto">
                    <a:xfrm>
                      <a:off x="824527" y="4161972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0" name="Rectangle 119"/>
                    <p:cNvSpPr/>
                    <p:nvPr/>
                  </p:nvSpPr>
                  <p:spPr bwMode="auto">
                    <a:xfrm>
                      <a:off x="961032" y="4161972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1" name="Rectangle 120"/>
                    <p:cNvSpPr/>
                    <p:nvPr/>
                  </p:nvSpPr>
                  <p:spPr bwMode="auto">
                    <a:xfrm>
                      <a:off x="1097537" y="4161972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2" name="Rectangle 121"/>
                    <p:cNvSpPr/>
                    <p:nvPr/>
                  </p:nvSpPr>
                  <p:spPr bwMode="auto">
                    <a:xfrm>
                      <a:off x="1235100" y="4161972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3" name="Rectangle 122"/>
                    <p:cNvSpPr/>
                    <p:nvPr/>
                  </p:nvSpPr>
                  <p:spPr bwMode="auto">
                    <a:xfrm>
                      <a:off x="688023" y="4161972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335" name="Group 121"/>
                <p:cNvGrpSpPr>
                  <a:grpSpLocks/>
                </p:cNvGrpSpPr>
                <p:nvPr/>
              </p:nvGrpSpPr>
              <p:grpSpPr bwMode="auto">
                <a:xfrm>
                  <a:off x="688339" y="4299413"/>
                  <a:ext cx="684345" cy="685932"/>
                  <a:chOff x="688339" y="3612673"/>
                  <a:chExt cx="684345" cy="685932"/>
                </a:xfrm>
              </p:grpSpPr>
              <p:grpSp>
                <p:nvGrpSpPr>
                  <p:cNvPr id="5367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688339" y="4162054"/>
                    <a:ext cx="684345" cy="136551"/>
                    <a:chOff x="688917" y="4162054"/>
                    <a:chExt cx="684345" cy="136551"/>
                  </a:xfrm>
                </p:grpSpPr>
                <p:sp>
                  <p:nvSpPr>
                    <p:cNvPr id="109" name="Rectangle 108"/>
                    <p:cNvSpPr/>
                    <p:nvPr/>
                  </p:nvSpPr>
                  <p:spPr bwMode="auto">
                    <a:xfrm>
                      <a:off x="825919" y="4161603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0" name="Rectangle 109"/>
                    <p:cNvSpPr/>
                    <p:nvPr/>
                  </p:nvSpPr>
                  <p:spPr bwMode="auto">
                    <a:xfrm>
                      <a:off x="962424" y="4161603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1" name="Rectangle 110"/>
                    <p:cNvSpPr/>
                    <p:nvPr/>
                  </p:nvSpPr>
                  <p:spPr bwMode="auto">
                    <a:xfrm>
                      <a:off x="1098929" y="4161603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2" name="Rectangle 111"/>
                    <p:cNvSpPr/>
                    <p:nvPr/>
                  </p:nvSpPr>
                  <p:spPr bwMode="auto">
                    <a:xfrm>
                      <a:off x="1236492" y="4161603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3" name="Rectangle 112"/>
                    <p:cNvSpPr/>
                    <p:nvPr/>
                  </p:nvSpPr>
                  <p:spPr bwMode="auto">
                    <a:xfrm>
                      <a:off x="689414" y="4161603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368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688339" y="4023916"/>
                    <a:ext cx="684345" cy="139726"/>
                    <a:chOff x="688917" y="4161311"/>
                    <a:chExt cx="684345" cy="139726"/>
                  </a:xfrm>
                </p:grpSpPr>
                <p:sp>
                  <p:nvSpPr>
                    <p:cNvPr id="104" name="Rectangle 103"/>
                    <p:cNvSpPr/>
                    <p:nvPr/>
                  </p:nvSpPr>
                  <p:spPr bwMode="auto">
                    <a:xfrm>
                      <a:off x="825919" y="4161435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5" name="Rectangle 104"/>
                    <p:cNvSpPr/>
                    <p:nvPr/>
                  </p:nvSpPr>
                  <p:spPr bwMode="auto">
                    <a:xfrm>
                      <a:off x="962424" y="4161435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6" name="Rectangle 105"/>
                    <p:cNvSpPr/>
                    <p:nvPr/>
                  </p:nvSpPr>
                  <p:spPr bwMode="auto">
                    <a:xfrm>
                      <a:off x="1098929" y="4161435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7" name="Rectangle 106"/>
                    <p:cNvSpPr/>
                    <p:nvPr/>
                  </p:nvSpPr>
                  <p:spPr bwMode="auto">
                    <a:xfrm>
                      <a:off x="1236492" y="4161435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8" name="Rectangle 107"/>
                    <p:cNvSpPr/>
                    <p:nvPr/>
                  </p:nvSpPr>
                  <p:spPr bwMode="auto">
                    <a:xfrm>
                      <a:off x="689414" y="4161435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369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688339" y="3887364"/>
                    <a:ext cx="684345" cy="136551"/>
                    <a:chOff x="688917" y="4162154"/>
                    <a:chExt cx="684345" cy="136551"/>
                  </a:xfrm>
                </p:grpSpPr>
                <p:sp>
                  <p:nvSpPr>
                    <p:cNvPr id="99" name="Rectangle 98"/>
                    <p:cNvSpPr/>
                    <p:nvPr/>
                  </p:nvSpPr>
                  <p:spPr bwMode="auto">
                    <a:xfrm>
                      <a:off x="825919" y="4162325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0" name="Rectangle 99"/>
                    <p:cNvSpPr/>
                    <p:nvPr/>
                  </p:nvSpPr>
                  <p:spPr bwMode="auto">
                    <a:xfrm>
                      <a:off x="962424" y="4162325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1" name="Rectangle 100"/>
                    <p:cNvSpPr/>
                    <p:nvPr/>
                  </p:nvSpPr>
                  <p:spPr bwMode="auto">
                    <a:xfrm>
                      <a:off x="1098929" y="4162325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2" name="Rectangle 101"/>
                    <p:cNvSpPr/>
                    <p:nvPr/>
                  </p:nvSpPr>
                  <p:spPr bwMode="auto">
                    <a:xfrm>
                      <a:off x="1236492" y="4162325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3" name="Rectangle 102"/>
                    <p:cNvSpPr/>
                    <p:nvPr/>
                  </p:nvSpPr>
                  <p:spPr bwMode="auto">
                    <a:xfrm>
                      <a:off x="689414" y="4162325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370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688339" y="3749224"/>
                    <a:ext cx="684345" cy="139727"/>
                    <a:chOff x="688917" y="4161409"/>
                    <a:chExt cx="684345" cy="139727"/>
                  </a:xfrm>
                </p:grpSpPr>
                <p:sp>
                  <p:nvSpPr>
                    <p:cNvPr id="94" name="Rectangle 93"/>
                    <p:cNvSpPr/>
                    <p:nvPr/>
                  </p:nvSpPr>
                  <p:spPr bwMode="auto">
                    <a:xfrm>
                      <a:off x="825919" y="4161099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5" name="Rectangle 94"/>
                    <p:cNvSpPr/>
                    <p:nvPr/>
                  </p:nvSpPr>
                  <p:spPr bwMode="auto">
                    <a:xfrm>
                      <a:off x="962424" y="4161099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6" name="Rectangle 95"/>
                    <p:cNvSpPr/>
                    <p:nvPr/>
                  </p:nvSpPr>
                  <p:spPr bwMode="auto">
                    <a:xfrm>
                      <a:off x="1098929" y="4161099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7" name="Rectangle 96"/>
                    <p:cNvSpPr/>
                    <p:nvPr/>
                  </p:nvSpPr>
                  <p:spPr bwMode="auto">
                    <a:xfrm>
                      <a:off x="1236492" y="4161099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8" name="Rectangle 97"/>
                    <p:cNvSpPr/>
                    <p:nvPr/>
                  </p:nvSpPr>
                  <p:spPr bwMode="auto">
                    <a:xfrm>
                      <a:off x="689414" y="4161099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371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688339" y="3612673"/>
                    <a:ext cx="684345" cy="136551"/>
                    <a:chOff x="688917" y="4162253"/>
                    <a:chExt cx="684345" cy="136551"/>
                  </a:xfrm>
                </p:grpSpPr>
                <p:sp>
                  <p:nvSpPr>
                    <p:cNvPr id="89" name="Rectangle 88"/>
                    <p:cNvSpPr/>
                    <p:nvPr/>
                  </p:nvSpPr>
                  <p:spPr bwMode="auto">
                    <a:xfrm>
                      <a:off x="825919" y="4161989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0" name="Rectangle 89"/>
                    <p:cNvSpPr/>
                    <p:nvPr/>
                  </p:nvSpPr>
                  <p:spPr bwMode="auto">
                    <a:xfrm>
                      <a:off x="962424" y="4161989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1" name="Rectangle 90"/>
                    <p:cNvSpPr/>
                    <p:nvPr/>
                  </p:nvSpPr>
                  <p:spPr bwMode="auto">
                    <a:xfrm>
                      <a:off x="1098929" y="4161989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2" name="Rectangle 91"/>
                    <p:cNvSpPr/>
                    <p:nvPr/>
                  </p:nvSpPr>
                  <p:spPr bwMode="auto">
                    <a:xfrm>
                      <a:off x="1236492" y="4161989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3" name="Rectangle 92"/>
                    <p:cNvSpPr/>
                    <p:nvPr/>
                  </p:nvSpPr>
                  <p:spPr bwMode="auto">
                    <a:xfrm>
                      <a:off x="689414" y="4161989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336" name="Group 152"/>
                <p:cNvGrpSpPr>
                  <a:grpSpLocks/>
                </p:cNvGrpSpPr>
                <p:nvPr/>
              </p:nvGrpSpPr>
              <p:grpSpPr bwMode="auto">
                <a:xfrm>
                  <a:off x="1371096" y="4299413"/>
                  <a:ext cx="684345" cy="685932"/>
                  <a:chOff x="687180" y="3612673"/>
                  <a:chExt cx="684345" cy="685932"/>
                </a:xfrm>
              </p:grpSpPr>
              <p:grpSp>
                <p:nvGrpSpPr>
                  <p:cNvPr id="5337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687180" y="4162054"/>
                    <a:ext cx="684345" cy="136551"/>
                    <a:chOff x="687758" y="4162054"/>
                    <a:chExt cx="684345" cy="136551"/>
                  </a:xfrm>
                </p:grpSpPr>
                <p:sp>
                  <p:nvSpPr>
                    <p:cNvPr id="79" name="Rectangle 78"/>
                    <p:cNvSpPr/>
                    <p:nvPr/>
                  </p:nvSpPr>
                  <p:spPr bwMode="auto">
                    <a:xfrm>
                      <a:off x="824527" y="4161603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0" name="Rectangle 79"/>
                    <p:cNvSpPr/>
                    <p:nvPr/>
                  </p:nvSpPr>
                  <p:spPr bwMode="auto">
                    <a:xfrm>
                      <a:off x="961032" y="4161603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1" name="Rectangle 80"/>
                    <p:cNvSpPr/>
                    <p:nvPr/>
                  </p:nvSpPr>
                  <p:spPr bwMode="auto">
                    <a:xfrm>
                      <a:off x="1097537" y="4161603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2" name="Rectangle 81"/>
                    <p:cNvSpPr/>
                    <p:nvPr/>
                  </p:nvSpPr>
                  <p:spPr bwMode="auto">
                    <a:xfrm>
                      <a:off x="1235100" y="4161603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3" name="Rectangle 82"/>
                    <p:cNvSpPr/>
                    <p:nvPr/>
                  </p:nvSpPr>
                  <p:spPr bwMode="auto">
                    <a:xfrm>
                      <a:off x="688023" y="4161603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338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687180" y="4023916"/>
                    <a:ext cx="684345" cy="139726"/>
                    <a:chOff x="687758" y="4161311"/>
                    <a:chExt cx="684345" cy="139726"/>
                  </a:xfrm>
                </p:grpSpPr>
                <p:sp>
                  <p:nvSpPr>
                    <p:cNvPr id="74" name="Rectangle 73"/>
                    <p:cNvSpPr/>
                    <p:nvPr/>
                  </p:nvSpPr>
                  <p:spPr bwMode="auto">
                    <a:xfrm>
                      <a:off x="824527" y="4161435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5" name="Rectangle 74"/>
                    <p:cNvSpPr/>
                    <p:nvPr/>
                  </p:nvSpPr>
                  <p:spPr bwMode="auto">
                    <a:xfrm>
                      <a:off x="961032" y="4161435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6" name="Rectangle 75"/>
                    <p:cNvSpPr/>
                    <p:nvPr/>
                  </p:nvSpPr>
                  <p:spPr bwMode="auto">
                    <a:xfrm>
                      <a:off x="1097537" y="4161435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7" name="Rectangle 76"/>
                    <p:cNvSpPr/>
                    <p:nvPr/>
                  </p:nvSpPr>
                  <p:spPr bwMode="auto">
                    <a:xfrm>
                      <a:off x="1235100" y="4161435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8" name="Rectangle 77"/>
                    <p:cNvSpPr/>
                    <p:nvPr/>
                  </p:nvSpPr>
                  <p:spPr bwMode="auto">
                    <a:xfrm>
                      <a:off x="688023" y="4161435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339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687180" y="3887364"/>
                    <a:ext cx="684345" cy="136551"/>
                    <a:chOff x="687758" y="4162154"/>
                    <a:chExt cx="684345" cy="136551"/>
                  </a:xfrm>
                </p:grpSpPr>
                <p:sp>
                  <p:nvSpPr>
                    <p:cNvPr id="69" name="Rectangle 68"/>
                    <p:cNvSpPr/>
                    <p:nvPr/>
                  </p:nvSpPr>
                  <p:spPr bwMode="auto">
                    <a:xfrm>
                      <a:off x="824527" y="4162325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0" name="Rectangle 69"/>
                    <p:cNvSpPr/>
                    <p:nvPr/>
                  </p:nvSpPr>
                  <p:spPr bwMode="auto">
                    <a:xfrm>
                      <a:off x="961032" y="4162325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1" name="Rectangle 70"/>
                    <p:cNvSpPr/>
                    <p:nvPr/>
                  </p:nvSpPr>
                  <p:spPr bwMode="auto">
                    <a:xfrm>
                      <a:off x="1097537" y="4162325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2" name="Rectangle 71"/>
                    <p:cNvSpPr/>
                    <p:nvPr/>
                  </p:nvSpPr>
                  <p:spPr bwMode="auto">
                    <a:xfrm>
                      <a:off x="1235100" y="4162325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3" name="Rectangle 72"/>
                    <p:cNvSpPr/>
                    <p:nvPr/>
                  </p:nvSpPr>
                  <p:spPr bwMode="auto">
                    <a:xfrm>
                      <a:off x="688023" y="4162325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340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687180" y="3749224"/>
                    <a:ext cx="684345" cy="139727"/>
                    <a:chOff x="687758" y="4161409"/>
                    <a:chExt cx="684345" cy="139727"/>
                  </a:xfrm>
                </p:grpSpPr>
                <p:sp>
                  <p:nvSpPr>
                    <p:cNvPr id="64" name="Rectangle 63"/>
                    <p:cNvSpPr/>
                    <p:nvPr/>
                  </p:nvSpPr>
                  <p:spPr bwMode="auto">
                    <a:xfrm>
                      <a:off x="824527" y="4161099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5" name="Rectangle 64"/>
                    <p:cNvSpPr/>
                    <p:nvPr/>
                  </p:nvSpPr>
                  <p:spPr bwMode="auto">
                    <a:xfrm>
                      <a:off x="961032" y="4161099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6" name="Rectangle 65"/>
                    <p:cNvSpPr/>
                    <p:nvPr/>
                  </p:nvSpPr>
                  <p:spPr bwMode="auto">
                    <a:xfrm>
                      <a:off x="1097537" y="4161099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7" name="Rectangle 66"/>
                    <p:cNvSpPr/>
                    <p:nvPr/>
                  </p:nvSpPr>
                  <p:spPr bwMode="auto">
                    <a:xfrm>
                      <a:off x="1235100" y="4161099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" name="Rectangle 67"/>
                    <p:cNvSpPr/>
                    <p:nvPr/>
                  </p:nvSpPr>
                  <p:spPr bwMode="auto">
                    <a:xfrm>
                      <a:off x="688023" y="4161099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341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687180" y="3612673"/>
                    <a:ext cx="684345" cy="136551"/>
                    <a:chOff x="687758" y="4162253"/>
                    <a:chExt cx="684345" cy="136551"/>
                  </a:xfrm>
                </p:grpSpPr>
                <p:sp>
                  <p:nvSpPr>
                    <p:cNvPr id="59" name="Rectangle 58"/>
                    <p:cNvSpPr/>
                    <p:nvPr/>
                  </p:nvSpPr>
                  <p:spPr bwMode="auto">
                    <a:xfrm>
                      <a:off x="824527" y="4161989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0" name="Rectangle 59"/>
                    <p:cNvSpPr/>
                    <p:nvPr/>
                  </p:nvSpPr>
                  <p:spPr bwMode="auto">
                    <a:xfrm>
                      <a:off x="961032" y="4161989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1" name="Rectangle 60"/>
                    <p:cNvSpPr/>
                    <p:nvPr/>
                  </p:nvSpPr>
                  <p:spPr bwMode="auto">
                    <a:xfrm>
                      <a:off x="1097537" y="4161989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2" name="Rectangle 61"/>
                    <p:cNvSpPr/>
                    <p:nvPr/>
                  </p:nvSpPr>
                  <p:spPr bwMode="auto">
                    <a:xfrm>
                      <a:off x="1235100" y="4161989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3" name="Rectangle 62"/>
                    <p:cNvSpPr/>
                    <p:nvPr/>
                  </p:nvSpPr>
                  <p:spPr bwMode="auto">
                    <a:xfrm>
                      <a:off x="688023" y="4161989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48" name="Straight Arrow Connector 47"/>
              <p:cNvCxnSpPr/>
              <p:nvPr/>
            </p:nvCxnSpPr>
            <p:spPr>
              <a:xfrm flipV="1">
                <a:off x="1376094" y="3527730"/>
                <a:ext cx="0" cy="15544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16200000" flipV="1">
                <a:off x="1376623" y="3528259"/>
                <a:ext cx="0" cy="15544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10" name="TextBox 184"/>
            <p:cNvSpPr txBox="1">
              <a:spLocks noChangeArrowheads="1"/>
            </p:cNvSpPr>
            <p:nvPr/>
          </p:nvSpPr>
          <p:spPr bwMode="auto">
            <a:xfrm>
              <a:off x="2187175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5311" name="TextBox 185"/>
            <p:cNvSpPr txBox="1">
              <a:spLocks noChangeArrowheads="1"/>
            </p:cNvSpPr>
            <p:nvPr/>
          </p:nvSpPr>
          <p:spPr bwMode="auto">
            <a:xfrm>
              <a:off x="2392508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5312" name="TextBox 186"/>
            <p:cNvSpPr txBox="1">
              <a:spLocks noChangeArrowheads="1"/>
            </p:cNvSpPr>
            <p:nvPr/>
          </p:nvSpPr>
          <p:spPr bwMode="auto">
            <a:xfrm>
              <a:off x="2597841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5313" name="TextBox 187"/>
            <p:cNvSpPr txBox="1">
              <a:spLocks noChangeArrowheads="1"/>
            </p:cNvSpPr>
            <p:nvPr/>
          </p:nvSpPr>
          <p:spPr bwMode="auto">
            <a:xfrm>
              <a:off x="2803173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5314" name="TextBox 188"/>
            <p:cNvSpPr txBox="1">
              <a:spLocks noChangeArrowheads="1"/>
            </p:cNvSpPr>
            <p:nvPr/>
          </p:nvSpPr>
          <p:spPr bwMode="auto">
            <a:xfrm>
              <a:off x="3008506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5315" name="TextBox 189"/>
            <p:cNvSpPr txBox="1">
              <a:spLocks noChangeArrowheads="1"/>
            </p:cNvSpPr>
            <p:nvPr/>
          </p:nvSpPr>
          <p:spPr bwMode="auto">
            <a:xfrm>
              <a:off x="961109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-5</a:t>
              </a:r>
            </a:p>
          </p:txBody>
        </p:sp>
        <p:sp>
          <p:nvSpPr>
            <p:cNvPr id="5316" name="TextBox 190"/>
            <p:cNvSpPr txBox="1">
              <a:spLocks noChangeArrowheads="1"/>
            </p:cNvSpPr>
            <p:nvPr/>
          </p:nvSpPr>
          <p:spPr bwMode="auto">
            <a:xfrm>
              <a:off x="1166442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-4</a:t>
              </a:r>
            </a:p>
          </p:txBody>
        </p:sp>
        <p:sp>
          <p:nvSpPr>
            <p:cNvPr id="5317" name="TextBox 191"/>
            <p:cNvSpPr txBox="1">
              <a:spLocks noChangeArrowheads="1"/>
            </p:cNvSpPr>
            <p:nvPr/>
          </p:nvSpPr>
          <p:spPr bwMode="auto">
            <a:xfrm>
              <a:off x="1371775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-3</a:t>
              </a:r>
            </a:p>
          </p:txBody>
        </p:sp>
        <p:sp>
          <p:nvSpPr>
            <p:cNvPr id="5318" name="TextBox 192"/>
            <p:cNvSpPr txBox="1">
              <a:spLocks noChangeArrowheads="1"/>
            </p:cNvSpPr>
            <p:nvPr/>
          </p:nvSpPr>
          <p:spPr bwMode="auto">
            <a:xfrm>
              <a:off x="1577108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-2</a:t>
              </a:r>
            </a:p>
          </p:txBody>
        </p:sp>
        <p:sp>
          <p:nvSpPr>
            <p:cNvPr id="5319" name="TextBox 193"/>
            <p:cNvSpPr txBox="1">
              <a:spLocks noChangeArrowheads="1"/>
            </p:cNvSpPr>
            <p:nvPr/>
          </p:nvSpPr>
          <p:spPr bwMode="auto">
            <a:xfrm>
              <a:off x="1782440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-1</a:t>
              </a:r>
            </a:p>
          </p:txBody>
        </p:sp>
        <p:sp>
          <p:nvSpPr>
            <p:cNvPr id="5320" name="TextBox 194"/>
            <p:cNvSpPr txBox="1">
              <a:spLocks noChangeArrowheads="1"/>
            </p:cNvSpPr>
            <p:nvPr/>
          </p:nvSpPr>
          <p:spPr bwMode="auto">
            <a:xfrm>
              <a:off x="2083963" y="358782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5321" name="TextBox 195"/>
            <p:cNvSpPr txBox="1">
              <a:spLocks noChangeArrowheads="1"/>
            </p:cNvSpPr>
            <p:nvPr/>
          </p:nvSpPr>
          <p:spPr bwMode="auto">
            <a:xfrm>
              <a:off x="2083963" y="338185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5322" name="TextBox 196"/>
            <p:cNvSpPr txBox="1">
              <a:spLocks noChangeArrowheads="1"/>
            </p:cNvSpPr>
            <p:nvPr/>
          </p:nvSpPr>
          <p:spPr bwMode="auto">
            <a:xfrm>
              <a:off x="2083963" y="317589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5323" name="TextBox 197"/>
            <p:cNvSpPr txBox="1">
              <a:spLocks noChangeArrowheads="1"/>
            </p:cNvSpPr>
            <p:nvPr/>
          </p:nvSpPr>
          <p:spPr bwMode="auto">
            <a:xfrm>
              <a:off x="2083963" y="2969926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5324" name="TextBox 198"/>
            <p:cNvSpPr txBox="1">
              <a:spLocks noChangeArrowheads="1"/>
            </p:cNvSpPr>
            <p:nvPr/>
          </p:nvSpPr>
          <p:spPr bwMode="auto">
            <a:xfrm>
              <a:off x="2083963" y="2763961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5325" name="TextBox 199"/>
            <p:cNvSpPr txBox="1">
              <a:spLocks noChangeArrowheads="1"/>
            </p:cNvSpPr>
            <p:nvPr/>
          </p:nvSpPr>
          <p:spPr bwMode="auto">
            <a:xfrm>
              <a:off x="2083963" y="3999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-1</a:t>
              </a:r>
            </a:p>
          </p:txBody>
        </p:sp>
        <p:sp>
          <p:nvSpPr>
            <p:cNvPr id="5326" name="TextBox 200"/>
            <p:cNvSpPr txBox="1">
              <a:spLocks noChangeArrowheads="1"/>
            </p:cNvSpPr>
            <p:nvPr/>
          </p:nvSpPr>
          <p:spPr bwMode="auto">
            <a:xfrm>
              <a:off x="2083963" y="4205627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-2</a:t>
              </a:r>
            </a:p>
          </p:txBody>
        </p:sp>
        <p:sp>
          <p:nvSpPr>
            <p:cNvPr id="5327" name="TextBox 201"/>
            <p:cNvSpPr txBox="1">
              <a:spLocks noChangeArrowheads="1"/>
            </p:cNvSpPr>
            <p:nvPr/>
          </p:nvSpPr>
          <p:spPr bwMode="auto">
            <a:xfrm>
              <a:off x="2083963" y="441168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-3</a:t>
              </a:r>
            </a:p>
          </p:txBody>
        </p:sp>
        <p:sp>
          <p:nvSpPr>
            <p:cNvPr id="5328" name="TextBox 202"/>
            <p:cNvSpPr txBox="1">
              <a:spLocks noChangeArrowheads="1"/>
            </p:cNvSpPr>
            <p:nvPr/>
          </p:nvSpPr>
          <p:spPr bwMode="auto">
            <a:xfrm>
              <a:off x="2083963" y="4617732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-4</a:t>
              </a:r>
            </a:p>
          </p:txBody>
        </p:sp>
        <p:sp>
          <p:nvSpPr>
            <p:cNvPr id="5329" name="TextBox 203"/>
            <p:cNvSpPr txBox="1">
              <a:spLocks noChangeArrowheads="1"/>
            </p:cNvSpPr>
            <p:nvPr/>
          </p:nvSpPr>
          <p:spPr bwMode="auto">
            <a:xfrm>
              <a:off x="2083963" y="4823785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-5</a:t>
              </a:r>
            </a:p>
          </p:txBody>
        </p:sp>
      </p:grpSp>
      <p:grpSp>
        <p:nvGrpSpPr>
          <p:cNvPr id="5131" name="Group 21"/>
          <p:cNvGrpSpPr>
            <a:grpSpLocks/>
          </p:cNvGrpSpPr>
          <p:nvPr/>
        </p:nvGrpSpPr>
        <p:grpSpPr bwMode="auto">
          <a:xfrm>
            <a:off x="4160838" y="3021013"/>
            <a:ext cx="2332037" cy="2332037"/>
            <a:chOff x="935038" y="2697488"/>
            <a:chExt cx="2331243" cy="2331245"/>
          </a:xfrm>
        </p:grpSpPr>
        <p:grpSp>
          <p:nvGrpSpPr>
            <p:cNvPr id="5161" name="Group 9"/>
            <p:cNvGrpSpPr>
              <a:grpSpLocks/>
            </p:cNvGrpSpPr>
            <p:nvPr/>
          </p:nvGrpSpPr>
          <p:grpSpPr bwMode="auto">
            <a:xfrm>
              <a:off x="935038" y="2697488"/>
              <a:ext cx="2331243" cy="2331245"/>
              <a:chOff x="599392" y="3527730"/>
              <a:chExt cx="1554462" cy="1554462"/>
            </a:xfrm>
          </p:grpSpPr>
          <p:grpSp>
            <p:nvGrpSpPr>
              <p:cNvPr id="5182" name="Group 5"/>
              <p:cNvGrpSpPr>
                <a:grpSpLocks/>
              </p:cNvGrpSpPr>
              <p:nvPr/>
            </p:nvGrpSpPr>
            <p:grpSpPr bwMode="auto">
              <a:xfrm>
                <a:off x="693072" y="3618235"/>
                <a:ext cx="1367102" cy="1373451"/>
                <a:chOff x="688339" y="3611894"/>
                <a:chExt cx="1367102" cy="1373451"/>
              </a:xfrm>
            </p:grpSpPr>
            <p:grpSp>
              <p:nvGrpSpPr>
                <p:cNvPr id="5185" name="Group 4"/>
                <p:cNvGrpSpPr>
                  <a:grpSpLocks/>
                </p:cNvGrpSpPr>
                <p:nvPr/>
              </p:nvGrpSpPr>
              <p:grpSpPr bwMode="auto">
                <a:xfrm>
                  <a:off x="688339" y="3611894"/>
                  <a:ext cx="684345" cy="687520"/>
                  <a:chOff x="688339" y="3611894"/>
                  <a:chExt cx="684345" cy="687520"/>
                </a:xfrm>
              </p:grpSpPr>
              <p:grpSp>
                <p:nvGrpSpPr>
                  <p:cNvPr id="5279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688339" y="4164451"/>
                    <a:ext cx="684345" cy="134963"/>
                    <a:chOff x="688917" y="4164451"/>
                    <a:chExt cx="684345" cy="134963"/>
                  </a:xfrm>
                </p:grpSpPr>
                <p:sp>
                  <p:nvSpPr>
                    <p:cNvPr id="318" name="Rectangle 317"/>
                    <p:cNvSpPr/>
                    <p:nvPr/>
                  </p:nvSpPr>
                  <p:spPr bwMode="auto">
                    <a:xfrm>
                      <a:off x="825919" y="4164760"/>
                      <a:ext cx="137563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19" name="Rectangle 318"/>
                    <p:cNvSpPr/>
                    <p:nvPr/>
                  </p:nvSpPr>
                  <p:spPr bwMode="auto">
                    <a:xfrm>
                      <a:off x="962424" y="4164760"/>
                      <a:ext cx="137563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20" name="Rectangle 319"/>
                    <p:cNvSpPr/>
                    <p:nvPr/>
                  </p:nvSpPr>
                  <p:spPr bwMode="auto">
                    <a:xfrm>
                      <a:off x="1098929" y="4164760"/>
                      <a:ext cx="137563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21" name="Rectangle 320"/>
                    <p:cNvSpPr/>
                    <p:nvPr/>
                  </p:nvSpPr>
                  <p:spPr bwMode="auto">
                    <a:xfrm>
                      <a:off x="1236492" y="4164760"/>
                      <a:ext cx="136505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22" name="Rectangle 321"/>
                    <p:cNvSpPr/>
                    <p:nvPr/>
                  </p:nvSpPr>
                  <p:spPr bwMode="auto">
                    <a:xfrm>
                      <a:off x="689414" y="4164760"/>
                      <a:ext cx="136505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28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688339" y="4024723"/>
                    <a:ext cx="684345" cy="136551"/>
                    <a:chOff x="688917" y="4162118"/>
                    <a:chExt cx="684345" cy="136551"/>
                  </a:xfrm>
                </p:grpSpPr>
                <p:sp>
                  <p:nvSpPr>
                    <p:cNvPr id="313" name="Rectangle 312"/>
                    <p:cNvSpPr/>
                    <p:nvPr/>
                  </p:nvSpPr>
                  <p:spPr bwMode="auto">
                    <a:xfrm>
                      <a:off x="825919" y="4162476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14" name="Rectangle 313"/>
                    <p:cNvSpPr/>
                    <p:nvPr/>
                  </p:nvSpPr>
                  <p:spPr bwMode="auto">
                    <a:xfrm>
                      <a:off x="962424" y="4162476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15" name="Rectangle 314"/>
                    <p:cNvSpPr/>
                    <p:nvPr/>
                  </p:nvSpPr>
                  <p:spPr bwMode="auto">
                    <a:xfrm>
                      <a:off x="1098929" y="4162476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16" name="Rectangle 315"/>
                    <p:cNvSpPr/>
                    <p:nvPr/>
                  </p:nvSpPr>
                  <p:spPr bwMode="auto">
                    <a:xfrm>
                      <a:off x="1236492" y="4162476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17" name="Rectangle 316"/>
                    <p:cNvSpPr/>
                    <p:nvPr/>
                  </p:nvSpPr>
                  <p:spPr bwMode="auto">
                    <a:xfrm>
                      <a:off x="689414" y="4162476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28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688339" y="3886584"/>
                    <a:ext cx="684345" cy="139726"/>
                    <a:chOff x="688917" y="4161374"/>
                    <a:chExt cx="684345" cy="139726"/>
                  </a:xfrm>
                </p:grpSpPr>
                <p:sp>
                  <p:nvSpPr>
                    <p:cNvPr id="308" name="Rectangle 307"/>
                    <p:cNvSpPr/>
                    <p:nvPr/>
                  </p:nvSpPr>
                  <p:spPr bwMode="auto">
                    <a:xfrm>
                      <a:off x="825919" y="4161249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09" name="Rectangle 308"/>
                    <p:cNvSpPr/>
                    <p:nvPr/>
                  </p:nvSpPr>
                  <p:spPr bwMode="auto">
                    <a:xfrm>
                      <a:off x="962424" y="4161249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10" name="Rectangle 309"/>
                    <p:cNvSpPr/>
                    <p:nvPr/>
                  </p:nvSpPr>
                  <p:spPr bwMode="auto">
                    <a:xfrm>
                      <a:off x="1098929" y="4161249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11" name="Rectangle 310"/>
                    <p:cNvSpPr/>
                    <p:nvPr/>
                  </p:nvSpPr>
                  <p:spPr bwMode="auto">
                    <a:xfrm>
                      <a:off x="1236492" y="4161249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12" name="Rectangle 311"/>
                    <p:cNvSpPr/>
                    <p:nvPr/>
                  </p:nvSpPr>
                  <p:spPr bwMode="auto">
                    <a:xfrm>
                      <a:off x="689414" y="4161249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282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88339" y="3750032"/>
                    <a:ext cx="684345" cy="136551"/>
                    <a:chOff x="688917" y="4162217"/>
                    <a:chExt cx="684345" cy="136551"/>
                  </a:xfrm>
                </p:grpSpPr>
                <p:sp>
                  <p:nvSpPr>
                    <p:cNvPr id="303" name="Rectangle 302"/>
                    <p:cNvSpPr/>
                    <p:nvPr/>
                  </p:nvSpPr>
                  <p:spPr bwMode="auto">
                    <a:xfrm>
                      <a:off x="825919" y="4162140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04" name="Rectangle 303"/>
                    <p:cNvSpPr/>
                    <p:nvPr/>
                  </p:nvSpPr>
                  <p:spPr bwMode="auto">
                    <a:xfrm>
                      <a:off x="962424" y="4162140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05" name="Rectangle 304"/>
                    <p:cNvSpPr/>
                    <p:nvPr/>
                  </p:nvSpPr>
                  <p:spPr bwMode="auto">
                    <a:xfrm>
                      <a:off x="1098929" y="4162140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06" name="Rectangle 305"/>
                    <p:cNvSpPr/>
                    <p:nvPr/>
                  </p:nvSpPr>
                  <p:spPr bwMode="auto">
                    <a:xfrm>
                      <a:off x="1236492" y="4162140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07" name="Rectangle 306"/>
                    <p:cNvSpPr/>
                    <p:nvPr/>
                  </p:nvSpPr>
                  <p:spPr bwMode="auto">
                    <a:xfrm>
                      <a:off x="689414" y="4162140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283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688339" y="3611894"/>
                    <a:ext cx="684345" cy="136551"/>
                    <a:chOff x="688917" y="4161474"/>
                    <a:chExt cx="684345" cy="136551"/>
                  </a:xfrm>
                </p:grpSpPr>
                <p:sp>
                  <p:nvSpPr>
                    <p:cNvPr id="298" name="Rectangle 297"/>
                    <p:cNvSpPr/>
                    <p:nvPr/>
                  </p:nvSpPr>
                  <p:spPr bwMode="auto">
                    <a:xfrm>
                      <a:off x="825919" y="4161972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99" name="Rectangle 298"/>
                    <p:cNvSpPr/>
                    <p:nvPr/>
                  </p:nvSpPr>
                  <p:spPr bwMode="auto">
                    <a:xfrm>
                      <a:off x="962424" y="4161972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00" name="Rectangle 299"/>
                    <p:cNvSpPr/>
                    <p:nvPr/>
                  </p:nvSpPr>
                  <p:spPr bwMode="auto">
                    <a:xfrm>
                      <a:off x="1098929" y="4161972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01" name="Rectangle 300"/>
                    <p:cNvSpPr/>
                    <p:nvPr/>
                  </p:nvSpPr>
                  <p:spPr bwMode="auto">
                    <a:xfrm>
                      <a:off x="1236492" y="4161972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02" name="Rectangle 301"/>
                    <p:cNvSpPr/>
                    <p:nvPr/>
                  </p:nvSpPr>
                  <p:spPr bwMode="auto">
                    <a:xfrm>
                      <a:off x="689414" y="4161972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186" name="Group 90"/>
                <p:cNvGrpSpPr>
                  <a:grpSpLocks/>
                </p:cNvGrpSpPr>
                <p:nvPr/>
              </p:nvGrpSpPr>
              <p:grpSpPr bwMode="auto">
                <a:xfrm>
                  <a:off x="1371096" y="3611894"/>
                  <a:ext cx="684345" cy="687520"/>
                  <a:chOff x="687180" y="3611894"/>
                  <a:chExt cx="684345" cy="687520"/>
                </a:xfrm>
              </p:grpSpPr>
              <p:grpSp>
                <p:nvGrpSpPr>
                  <p:cNvPr id="5249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687180" y="4164451"/>
                    <a:ext cx="684345" cy="134963"/>
                    <a:chOff x="687758" y="4164451"/>
                    <a:chExt cx="684345" cy="134963"/>
                  </a:xfrm>
                </p:grpSpPr>
                <p:sp>
                  <p:nvSpPr>
                    <p:cNvPr id="288" name="Rectangle 287"/>
                    <p:cNvSpPr/>
                    <p:nvPr/>
                  </p:nvSpPr>
                  <p:spPr bwMode="auto">
                    <a:xfrm>
                      <a:off x="824527" y="4164760"/>
                      <a:ext cx="137563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89" name="Rectangle 288"/>
                    <p:cNvSpPr/>
                    <p:nvPr/>
                  </p:nvSpPr>
                  <p:spPr bwMode="auto">
                    <a:xfrm>
                      <a:off x="961032" y="4164760"/>
                      <a:ext cx="137563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90" name="Rectangle 289"/>
                    <p:cNvSpPr/>
                    <p:nvPr/>
                  </p:nvSpPr>
                  <p:spPr bwMode="auto">
                    <a:xfrm>
                      <a:off x="1097537" y="4164760"/>
                      <a:ext cx="137563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91" name="Rectangle 290"/>
                    <p:cNvSpPr/>
                    <p:nvPr/>
                  </p:nvSpPr>
                  <p:spPr bwMode="auto">
                    <a:xfrm>
                      <a:off x="1235100" y="4164760"/>
                      <a:ext cx="136505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92" name="Rectangle 291"/>
                    <p:cNvSpPr/>
                    <p:nvPr/>
                  </p:nvSpPr>
                  <p:spPr bwMode="auto">
                    <a:xfrm>
                      <a:off x="688023" y="4164760"/>
                      <a:ext cx="136505" cy="134388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250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687180" y="4024723"/>
                    <a:ext cx="684345" cy="136551"/>
                    <a:chOff x="687758" y="4162118"/>
                    <a:chExt cx="684345" cy="136551"/>
                  </a:xfrm>
                </p:grpSpPr>
                <p:sp>
                  <p:nvSpPr>
                    <p:cNvPr id="283" name="Rectangle 282"/>
                    <p:cNvSpPr/>
                    <p:nvPr/>
                  </p:nvSpPr>
                  <p:spPr bwMode="auto">
                    <a:xfrm>
                      <a:off x="824527" y="4162476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84" name="Rectangle 283"/>
                    <p:cNvSpPr/>
                    <p:nvPr/>
                  </p:nvSpPr>
                  <p:spPr bwMode="auto">
                    <a:xfrm>
                      <a:off x="961032" y="4162476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85" name="Rectangle 284"/>
                    <p:cNvSpPr/>
                    <p:nvPr/>
                  </p:nvSpPr>
                  <p:spPr bwMode="auto">
                    <a:xfrm>
                      <a:off x="1097537" y="4162476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86" name="Rectangle 285"/>
                    <p:cNvSpPr/>
                    <p:nvPr/>
                  </p:nvSpPr>
                  <p:spPr bwMode="auto">
                    <a:xfrm>
                      <a:off x="1235100" y="4162476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87" name="Rectangle 286"/>
                    <p:cNvSpPr/>
                    <p:nvPr/>
                  </p:nvSpPr>
                  <p:spPr bwMode="auto">
                    <a:xfrm>
                      <a:off x="688023" y="4162476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251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687180" y="3886584"/>
                    <a:ext cx="684345" cy="139726"/>
                    <a:chOff x="687758" y="4161374"/>
                    <a:chExt cx="684345" cy="139726"/>
                  </a:xfrm>
                </p:grpSpPr>
                <p:sp>
                  <p:nvSpPr>
                    <p:cNvPr id="278" name="Rectangle 277"/>
                    <p:cNvSpPr/>
                    <p:nvPr/>
                  </p:nvSpPr>
                  <p:spPr bwMode="auto">
                    <a:xfrm>
                      <a:off x="824527" y="4161249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79" name="Rectangle 278"/>
                    <p:cNvSpPr/>
                    <p:nvPr/>
                  </p:nvSpPr>
                  <p:spPr bwMode="auto">
                    <a:xfrm>
                      <a:off x="961032" y="4161249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80" name="Rectangle 279"/>
                    <p:cNvSpPr/>
                    <p:nvPr/>
                  </p:nvSpPr>
                  <p:spPr bwMode="auto">
                    <a:xfrm>
                      <a:off x="1097537" y="4161249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81" name="Rectangle 280"/>
                    <p:cNvSpPr/>
                    <p:nvPr/>
                  </p:nvSpPr>
                  <p:spPr bwMode="auto">
                    <a:xfrm>
                      <a:off x="1235100" y="4161249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82" name="Rectangle 281"/>
                    <p:cNvSpPr/>
                    <p:nvPr/>
                  </p:nvSpPr>
                  <p:spPr bwMode="auto">
                    <a:xfrm>
                      <a:off x="688023" y="4161249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252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687180" y="3750032"/>
                    <a:ext cx="684345" cy="136551"/>
                    <a:chOff x="687758" y="4162217"/>
                    <a:chExt cx="684345" cy="136551"/>
                  </a:xfrm>
                </p:grpSpPr>
                <p:sp>
                  <p:nvSpPr>
                    <p:cNvPr id="273" name="Rectangle 272"/>
                    <p:cNvSpPr/>
                    <p:nvPr/>
                  </p:nvSpPr>
                  <p:spPr bwMode="auto">
                    <a:xfrm>
                      <a:off x="824527" y="4162140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74" name="Rectangle 273"/>
                    <p:cNvSpPr/>
                    <p:nvPr/>
                  </p:nvSpPr>
                  <p:spPr bwMode="auto">
                    <a:xfrm>
                      <a:off x="961032" y="4162140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75" name="Rectangle 274"/>
                    <p:cNvSpPr/>
                    <p:nvPr/>
                  </p:nvSpPr>
                  <p:spPr bwMode="auto">
                    <a:xfrm>
                      <a:off x="1097537" y="4162140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76" name="Rectangle 275"/>
                    <p:cNvSpPr/>
                    <p:nvPr/>
                  </p:nvSpPr>
                  <p:spPr bwMode="auto">
                    <a:xfrm>
                      <a:off x="1235100" y="4162140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77" name="Rectangle 276"/>
                    <p:cNvSpPr/>
                    <p:nvPr/>
                  </p:nvSpPr>
                  <p:spPr bwMode="auto">
                    <a:xfrm>
                      <a:off x="688023" y="4162140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253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687180" y="3611894"/>
                    <a:ext cx="684345" cy="136551"/>
                    <a:chOff x="687758" y="4161474"/>
                    <a:chExt cx="684345" cy="136551"/>
                  </a:xfrm>
                </p:grpSpPr>
                <p:sp>
                  <p:nvSpPr>
                    <p:cNvPr id="268" name="Rectangle 267"/>
                    <p:cNvSpPr/>
                    <p:nvPr/>
                  </p:nvSpPr>
                  <p:spPr bwMode="auto">
                    <a:xfrm>
                      <a:off x="824527" y="4161972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69" name="Rectangle 268"/>
                    <p:cNvSpPr/>
                    <p:nvPr/>
                  </p:nvSpPr>
                  <p:spPr bwMode="auto">
                    <a:xfrm>
                      <a:off x="961032" y="4161972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70" name="Rectangle 269"/>
                    <p:cNvSpPr/>
                    <p:nvPr/>
                  </p:nvSpPr>
                  <p:spPr bwMode="auto">
                    <a:xfrm>
                      <a:off x="1097537" y="4161972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71" name="Rectangle 270"/>
                    <p:cNvSpPr/>
                    <p:nvPr/>
                  </p:nvSpPr>
                  <p:spPr bwMode="auto">
                    <a:xfrm>
                      <a:off x="1235100" y="4161972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72" name="Rectangle 271"/>
                    <p:cNvSpPr/>
                    <p:nvPr/>
                  </p:nvSpPr>
                  <p:spPr bwMode="auto">
                    <a:xfrm>
                      <a:off x="688023" y="4161972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187" name="Group 121"/>
                <p:cNvGrpSpPr>
                  <a:grpSpLocks/>
                </p:cNvGrpSpPr>
                <p:nvPr/>
              </p:nvGrpSpPr>
              <p:grpSpPr bwMode="auto">
                <a:xfrm>
                  <a:off x="688339" y="4299413"/>
                  <a:ext cx="684345" cy="685932"/>
                  <a:chOff x="688339" y="3612673"/>
                  <a:chExt cx="684345" cy="685932"/>
                </a:xfrm>
              </p:grpSpPr>
              <p:grpSp>
                <p:nvGrpSpPr>
                  <p:cNvPr id="5219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688339" y="4162054"/>
                    <a:ext cx="684345" cy="136551"/>
                    <a:chOff x="688917" y="4162054"/>
                    <a:chExt cx="684345" cy="136551"/>
                  </a:xfrm>
                </p:grpSpPr>
                <p:sp>
                  <p:nvSpPr>
                    <p:cNvPr id="258" name="Rectangle 257"/>
                    <p:cNvSpPr/>
                    <p:nvPr/>
                  </p:nvSpPr>
                  <p:spPr bwMode="auto">
                    <a:xfrm>
                      <a:off x="825919" y="4161603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59" name="Rectangle 258"/>
                    <p:cNvSpPr/>
                    <p:nvPr/>
                  </p:nvSpPr>
                  <p:spPr bwMode="auto">
                    <a:xfrm>
                      <a:off x="962424" y="4161603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60" name="Rectangle 259"/>
                    <p:cNvSpPr/>
                    <p:nvPr/>
                  </p:nvSpPr>
                  <p:spPr bwMode="auto">
                    <a:xfrm>
                      <a:off x="1098929" y="4161603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61" name="Rectangle 260"/>
                    <p:cNvSpPr/>
                    <p:nvPr/>
                  </p:nvSpPr>
                  <p:spPr bwMode="auto">
                    <a:xfrm>
                      <a:off x="1236492" y="4161603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62" name="Rectangle 261"/>
                    <p:cNvSpPr/>
                    <p:nvPr/>
                  </p:nvSpPr>
                  <p:spPr bwMode="auto">
                    <a:xfrm>
                      <a:off x="689414" y="4161603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220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688339" y="4023916"/>
                    <a:ext cx="684345" cy="139726"/>
                    <a:chOff x="688917" y="4161311"/>
                    <a:chExt cx="684345" cy="139726"/>
                  </a:xfrm>
                </p:grpSpPr>
                <p:sp>
                  <p:nvSpPr>
                    <p:cNvPr id="253" name="Rectangle 252"/>
                    <p:cNvSpPr/>
                    <p:nvPr/>
                  </p:nvSpPr>
                  <p:spPr bwMode="auto">
                    <a:xfrm>
                      <a:off x="825919" y="4161435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54" name="Rectangle 253"/>
                    <p:cNvSpPr/>
                    <p:nvPr/>
                  </p:nvSpPr>
                  <p:spPr bwMode="auto">
                    <a:xfrm>
                      <a:off x="962424" y="4161435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55" name="Rectangle 254"/>
                    <p:cNvSpPr/>
                    <p:nvPr/>
                  </p:nvSpPr>
                  <p:spPr bwMode="auto">
                    <a:xfrm>
                      <a:off x="1098929" y="4161435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56" name="Rectangle 255"/>
                    <p:cNvSpPr/>
                    <p:nvPr/>
                  </p:nvSpPr>
                  <p:spPr bwMode="auto">
                    <a:xfrm>
                      <a:off x="1236492" y="4161435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57" name="Rectangle 256"/>
                    <p:cNvSpPr/>
                    <p:nvPr/>
                  </p:nvSpPr>
                  <p:spPr bwMode="auto">
                    <a:xfrm>
                      <a:off x="689414" y="4161435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221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688339" y="3887364"/>
                    <a:ext cx="684345" cy="136551"/>
                    <a:chOff x="688917" y="4162154"/>
                    <a:chExt cx="684345" cy="136551"/>
                  </a:xfrm>
                </p:grpSpPr>
                <p:sp>
                  <p:nvSpPr>
                    <p:cNvPr id="248" name="Rectangle 247"/>
                    <p:cNvSpPr/>
                    <p:nvPr/>
                  </p:nvSpPr>
                  <p:spPr bwMode="auto">
                    <a:xfrm>
                      <a:off x="825919" y="4162325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49" name="Rectangle 248"/>
                    <p:cNvSpPr/>
                    <p:nvPr/>
                  </p:nvSpPr>
                  <p:spPr bwMode="auto">
                    <a:xfrm>
                      <a:off x="962424" y="4162325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50" name="Rectangle 249"/>
                    <p:cNvSpPr/>
                    <p:nvPr/>
                  </p:nvSpPr>
                  <p:spPr bwMode="auto">
                    <a:xfrm>
                      <a:off x="1098929" y="4162325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51" name="Rectangle 250"/>
                    <p:cNvSpPr/>
                    <p:nvPr/>
                  </p:nvSpPr>
                  <p:spPr bwMode="auto">
                    <a:xfrm>
                      <a:off x="1236492" y="4162325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52" name="Rectangle 251"/>
                    <p:cNvSpPr/>
                    <p:nvPr/>
                  </p:nvSpPr>
                  <p:spPr bwMode="auto">
                    <a:xfrm>
                      <a:off x="689414" y="4162325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222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688339" y="3749224"/>
                    <a:ext cx="684345" cy="139727"/>
                    <a:chOff x="688917" y="4161409"/>
                    <a:chExt cx="684345" cy="139727"/>
                  </a:xfrm>
                </p:grpSpPr>
                <p:sp>
                  <p:nvSpPr>
                    <p:cNvPr id="243" name="Rectangle 242"/>
                    <p:cNvSpPr/>
                    <p:nvPr/>
                  </p:nvSpPr>
                  <p:spPr bwMode="auto">
                    <a:xfrm>
                      <a:off x="825919" y="4161099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44" name="Rectangle 243"/>
                    <p:cNvSpPr/>
                    <p:nvPr/>
                  </p:nvSpPr>
                  <p:spPr bwMode="auto">
                    <a:xfrm>
                      <a:off x="962424" y="4161099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45" name="Rectangle 244"/>
                    <p:cNvSpPr/>
                    <p:nvPr/>
                  </p:nvSpPr>
                  <p:spPr bwMode="auto">
                    <a:xfrm>
                      <a:off x="1098929" y="4161099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46" name="Rectangle 245"/>
                    <p:cNvSpPr/>
                    <p:nvPr/>
                  </p:nvSpPr>
                  <p:spPr bwMode="auto">
                    <a:xfrm>
                      <a:off x="1236492" y="4161099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47" name="Rectangle 246"/>
                    <p:cNvSpPr/>
                    <p:nvPr/>
                  </p:nvSpPr>
                  <p:spPr bwMode="auto">
                    <a:xfrm>
                      <a:off x="689414" y="4161099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223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688339" y="3612673"/>
                    <a:ext cx="684345" cy="136551"/>
                    <a:chOff x="688917" y="4162253"/>
                    <a:chExt cx="684345" cy="136551"/>
                  </a:xfrm>
                </p:grpSpPr>
                <p:sp>
                  <p:nvSpPr>
                    <p:cNvPr id="238" name="Rectangle 237"/>
                    <p:cNvSpPr/>
                    <p:nvPr/>
                  </p:nvSpPr>
                  <p:spPr bwMode="auto">
                    <a:xfrm>
                      <a:off x="825919" y="4161989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39" name="Rectangle 238"/>
                    <p:cNvSpPr/>
                    <p:nvPr/>
                  </p:nvSpPr>
                  <p:spPr bwMode="auto">
                    <a:xfrm>
                      <a:off x="962424" y="4161989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40" name="Rectangle 239"/>
                    <p:cNvSpPr/>
                    <p:nvPr/>
                  </p:nvSpPr>
                  <p:spPr bwMode="auto">
                    <a:xfrm>
                      <a:off x="1098929" y="4161989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41" name="Rectangle 240"/>
                    <p:cNvSpPr/>
                    <p:nvPr/>
                  </p:nvSpPr>
                  <p:spPr bwMode="auto">
                    <a:xfrm>
                      <a:off x="1236492" y="4161989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42" name="Rectangle 241"/>
                    <p:cNvSpPr/>
                    <p:nvPr/>
                  </p:nvSpPr>
                  <p:spPr bwMode="auto">
                    <a:xfrm>
                      <a:off x="689414" y="4161989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188" name="Group 152"/>
                <p:cNvGrpSpPr>
                  <a:grpSpLocks/>
                </p:cNvGrpSpPr>
                <p:nvPr/>
              </p:nvGrpSpPr>
              <p:grpSpPr bwMode="auto">
                <a:xfrm>
                  <a:off x="1371096" y="4299413"/>
                  <a:ext cx="684345" cy="685932"/>
                  <a:chOff x="687180" y="3612673"/>
                  <a:chExt cx="684345" cy="685932"/>
                </a:xfrm>
              </p:grpSpPr>
              <p:grpSp>
                <p:nvGrpSpPr>
                  <p:cNvPr id="5189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687180" y="4162054"/>
                    <a:ext cx="684345" cy="136551"/>
                    <a:chOff x="687758" y="4162054"/>
                    <a:chExt cx="684345" cy="136551"/>
                  </a:xfrm>
                </p:grpSpPr>
                <p:sp>
                  <p:nvSpPr>
                    <p:cNvPr id="228" name="Rectangle 227"/>
                    <p:cNvSpPr/>
                    <p:nvPr/>
                  </p:nvSpPr>
                  <p:spPr bwMode="auto">
                    <a:xfrm>
                      <a:off x="824527" y="4161603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29" name="Rectangle 228"/>
                    <p:cNvSpPr/>
                    <p:nvPr/>
                  </p:nvSpPr>
                  <p:spPr bwMode="auto">
                    <a:xfrm>
                      <a:off x="961032" y="4161603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30" name="Rectangle 229"/>
                    <p:cNvSpPr/>
                    <p:nvPr/>
                  </p:nvSpPr>
                  <p:spPr bwMode="auto">
                    <a:xfrm>
                      <a:off x="1097537" y="4161603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31" name="Rectangle 230"/>
                    <p:cNvSpPr/>
                    <p:nvPr/>
                  </p:nvSpPr>
                  <p:spPr bwMode="auto">
                    <a:xfrm>
                      <a:off x="1235100" y="4161603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32" name="Rectangle 231"/>
                    <p:cNvSpPr/>
                    <p:nvPr/>
                  </p:nvSpPr>
                  <p:spPr bwMode="auto">
                    <a:xfrm>
                      <a:off x="688023" y="4161603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190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687180" y="4023916"/>
                    <a:ext cx="684345" cy="139726"/>
                    <a:chOff x="687758" y="4161311"/>
                    <a:chExt cx="684345" cy="139726"/>
                  </a:xfrm>
                </p:grpSpPr>
                <p:sp>
                  <p:nvSpPr>
                    <p:cNvPr id="223" name="Rectangle 222"/>
                    <p:cNvSpPr/>
                    <p:nvPr/>
                  </p:nvSpPr>
                  <p:spPr bwMode="auto">
                    <a:xfrm>
                      <a:off x="824527" y="4161435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24" name="Rectangle 223"/>
                    <p:cNvSpPr/>
                    <p:nvPr/>
                  </p:nvSpPr>
                  <p:spPr bwMode="auto">
                    <a:xfrm>
                      <a:off x="961032" y="4161435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25" name="Rectangle 224"/>
                    <p:cNvSpPr/>
                    <p:nvPr/>
                  </p:nvSpPr>
                  <p:spPr bwMode="auto">
                    <a:xfrm>
                      <a:off x="1097537" y="4161435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26" name="Rectangle 225"/>
                    <p:cNvSpPr/>
                    <p:nvPr/>
                  </p:nvSpPr>
                  <p:spPr bwMode="auto">
                    <a:xfrm>
                      <a:off x="1235100" y="4161435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27" name="Rectangle 226"/>
                    <p:cNvSpPr/>
                    <p:nvPr/>
                  </p:nvSpPr>
                  <p:spPr bwMode="auto">
                    <a:xfrm>
                      <a:off x="688023" y="4161435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191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687180" y="3887364"/>
                    <a:ext cx="684345" cy="136551"/>
                    <a:chOff x="687758" y="4162154"/>
                    <a:chExt cx="684345" cy="136551"/>
                  </a:xfrm>
                </p:grpSpPr>
                <p:sp>
                  <p:nvSpPr>
                    <p:cNvPr id="218" name="Rectangle 217"/>
                    <p:cNvSpPr/>
                    <p:nvPr/>
                  </p:nvSpPr>
                  <p:spPr bwMode="auto">
                    <a:xfrm>
                      <a:off x="824527" y="4162325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19" name="Rectangle 218"/>
                    <p:cNvSpPr/>
                    <p:nvPr/>
                  </p:nvSpPr>
                  <p:spPr bwMode="auto">
                    <a:xfrm>
                      <a:off x="961032" y="4162325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20" name="Rectangle 219"/>
                    <p:cNvSpPr/>
                    <p:nvPr/>
                  </p:nvSpPr>
                  <p:spPr bwMode="auto">
                    <a:xfrm>
                      <a:off x="1097537" y="4162325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21" name="Rectangle 220"/>
                    <p:cNvSpPr/>
                    <p:nvPr/>
                  </p:nvSpPr>
                  <p:spPr bwMode="auto">
                    <a:xfrm>
                      <a:off x="1235100" y="4162325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22" name="Rectangle 221"/>
                    <p:cNvSpPr/>
                    <p:nvPr/>
                  </p:nvSpPr>
                  <p:spPr bwMode="auto">
                    <a:xfrm>
                      <a:off x="688023" y="4162325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192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687180" y="3749224"/>
                    <a:ext cx="684345" cy="139727"/>
                    <a:chOff x="687758" y="4161409"/>
                    <a:chExt cx="684345" cy="139727"/>
                  </a:xfrm>
                </p:grpSpPr>
                <p:sp>
                  <p:nvSpPr>
                    <p:cNvPr id="213" name="Rectangle 212"/>
                    <p:cNvSpPr/>
                    <p:nvPr/>
                  </p:nvSpPr>
                  <p:spPr bwMode="auto">
                    <a:xfrm>
                      <a:off x="824527" y="4161099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14" name="Rectangle 213"/>
                    <p:cNvSpPr/>
                    <p:nvPr/>
                  </p:nvSpPr>
                  <p:spPr bwMode="auto">
                    <a:xfrm>
                      <a:off x="961032" y="4161099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15" name="Rectangle 214"/>
                    <p:cNvSpPr/>
                    <p:nvPr/>
                  </p:nvSpPr>
                  <p:spPr bwMode="auto">
                    <a:xfrm>
                      <a:off x="1097537" y="4161099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16" name="Rectangle 215"/>
                    <p:cNvSpPr/>
                    <p:nvPr/>
                  </p:nvSpPr>
                  <p:spPr bwMode="auto">
                    <a:xfrm>
                      <a:off x="1235100" y="4161099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17" name="Rectangle 216"/>
                    <p:cNvSpPr/>
                    <p:nvPr/>
                  </p:nvSpPr>
                  <p:spPr bwMode="auto">
                    <a:xfrm>
                      <a:off x="688023" y="4161099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5193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687180" y="3612673"/>
                    <a:ext cx="684345" cy="136551"/>
                    <a:chOff x="687758" y="4162253"/>
                    <a:chExt cx="684345" cy="136551"/>
                  </a:xfrm>
                </p:grpSpPr>
                <p:sp>
                  <p:nvSpPr>
                    <p:cNvPr id="208" name="Rectangle 207"/>
                    <p:cNvSpPr/>
                    <p:nvPr/>
                  </p:nvSpPr>
                  <p:spPr bwMode="auto">
                    <a:xfrm>
                      <a:off x="824527" y="4161989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09" name="Rectangle 208"/>
                    <p:cNvSpPr/>
                    <p:nvPr/>
                  </p:nvSpPr>
                  <p:spPr bwMode="auto">
                    <a:xfrm>
                      <a:off x="961032" y="4161989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10" name="Rectangle 209"/>
                    <p:cNvSpPr/>
                    <p:nvPr/>
                  </p:nvSpPr>
                  <p:spPr bwMode="auto">
                    <a:xfrm>
                      <a:off x="1097537" y="4161989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11" name="Rectangle 210"/>
                    <p:cNvSpPr/>
                    <p:nvPr/>
                  </p:nvSpPr>
                  <p:spPr bwMode="auto">
                    <a:xfrm>
                      <a:off x="1235100" y="4161989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12" name="Rectangle 211"/>
                    <p:cNvSpPr/>
                    <p:nvPr/>
                  </p:nvSpPr>
                  <p:spPr bwMode="auto">
                    <a:xfrm>
                      <a:off x="688023" y="4161989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197" name="Straight Arrow Connector 196"/>
              <p:cNvCxnSpPr/>
              <p:nvPr/>
            </p:nvCxnSpPr>
            <p:spPr>
              <a:xfrm flipV="1">
                <a:off x="1376094" y="3527730"/>
                <a:ext cx="0" cy="15544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 rot="16200000" flipV="1">
                <a:off x="1376623" y="3528259"/>
                <a:ext cx="0" cy="15544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62" name="TextBox 184"/>
            <p:cNvSpPr txBox="1">
              <a:spLocks noChangeArrowheads="1"/>
            </p:cNvSpPr>
            <p:nvPr/>
          </p:nvSpPr>
          <p:spPr bwMode="auto">
            <a:xfrm>
              <a:off x="2187175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5163" name="TextBox 185"/>
            <p:cNvSpPr txBox="1">
              <a:spLocks noChangeArrowheads="1"/>
            </p:cNvSpPr>
            <p:nvPr/>
          </p:nvSpPr>
          <p:spPr bwMode="auto">
            <a:xfrm>
              <a:off x="2392508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5164" name="TextBox 186"/>
            <p:cNvSpPr txBox="1">
              <a:spLocks noChangeArrowheads="1"/>
            </p:cNvSpPr>
            <p:nvPr/>
          </p:nvSpPr>
          <p:spPr bwMode="auto">
            <a:xfrm>
              <a:off x="2597841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5165" name="TextBox 187"/>
            <p:cNvSpPr txBox="1">
              <a:spLocks noChangeArrowheads="1"/>
            </p:cNvSpPr>
            <p:nvPr/>
          </p:nvSpPr>
          <p:spPr bwMode="auto">
            <a:xfrm>
              <a:off x="2803173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5166" name="TextBox 188"/>
            <p:cNvSpPr txBox="1">
              <a:spLocks noChangeArrowheads="1"/>
            </p:cNvSpPr>
            <p:nvPr/>
          </p:nvSpPr>
          <p:spPr bwMode="auto">
            <a:xfrm>
              <a:off x="3008506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5167" name="TextBox 189"/>
            <p:cNvSpPr txBox="1">
              <a:spLocks noChangeArrowheads="1"/>
            </p:cNvSpPr>
            <p:nvPr/>
          </p:nvSpPr>
          <p:spPr bwMode="auto">
            <a:xfrm>
              <a:off x="961109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-5</a:t>
              </a:r>
            </a:p>
          </p:txBody>
        </p:sp>
        <p:sp>
          <p:nvSpPr>
            <p:cNvPr id="5168" name="TextBox 190"/>
            <p:cNvSpPr txBox="1">
              <a:spLocks noChangeArrowheads="1"/>
            </p:cNvSpPr>
            <p:nvPr/>
          </p:nvSpPr>
          <p:spPr bwMode="auto">
            <a:xfrm>
              <a:off x="1166442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-4</a:t>
              </a:r>
            </a:p>
          </p:txBody>
        </p:sp>
        <p:sp>
          <p:nvSpPr>
            <p:cNvPr id="5169" name="TextBox 191"/>
            <p:cNvSpPr txBox="1">
              <a:spLocks noChangeArrowheads="1"/>
            </p:cNvSpPr>
            <p:nvPr/>
          </p:nvSpPr>
          <p:spPr bwMode="auto">
            <a:xfrm>
              <a:off x="1371775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-3</a:t>
              </a:r>
            </a:p>
          </p:txBody>
        </p:sp>
        <p:sp>
          <p:nvSpPr>
            <p:cNvPr id="5170" name="TextBox 192"/>
            <p:cNvSpPr txBox="1">
              <a:spLocks noChangeArrowheads="1"/>
            </p:cNvSpPr>
            <p:nvPr/>
          </p:nvSpPr>
          <p:spPr bwMode="auto">
            <a:xfrm>
              <a:off x="1577108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-2</a:t>
              </a:r>
            </a:p>
          </p:txBody>
        </p:sp>
        <p:sp>
          <p:nvSpPr>
            <p:cNvPr id="5171" name="TextBox 193"/>
            <p:cNvSpPr txBox="1">
              <a:spLocks noChangeArrowheads="1"/>
            </p:cNvSpPr>
            <p:nvPr/>
          </p:nvSpPr>
          <p:spPr bwMode="auto">
            <a:xfrm>
              <a:off x="1782440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-1</a:t>
              </a:r>
            </a:p>
          </p:txBody>
        </p:sp>
        <p:sp>
          <p:nvSpPr>
            <p:cNvPr id="5172" name="TextBox 194"/>
            <p:cNvSpPr txBox="1">
              <a:spLocks noChangeArrowheads="1"/>
            </p:cNvSpPr>
            <p:nvPr/>
          </p:nvSpPr>
          <p:spPr bwMode="auto">
            <a:xfrm>
              <a:off x="2083963" y="358782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5173" name="TextBox 195"/>
            <p:cNvSpPr txBox="1">
              <a:spLocks noChangeArrowheads="1"/>
            </p:cNvSpPr>
            <p:nvPr/>
          </p:nvSpPr>
          <p:spPr bwMode="auto">
            <a:xfrm>
              <a:off x="2083963" y="338185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5174" name="TextBox 196"/>
            <p:cNvSpPr txBox="1">
              <a:spLocks noChangeArrowheads="1"/>
            </p:cNvSpPr>
            <p:nvPr/>
          </p:nvSpPr>
          <p:spPr bwMode="auto">
            <a:xfrm>
              <a:off x="2083963" y="317589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5175" name="TextBox 197"/>
            <p:cNvSpPr txBox="1">
              <a:spLocks noChangeArrowheads="1"/>
            </p:cNvSpPr>
            <p:nvPr/>
          </p:nvSpPr>
          <p:spPr bwMode="auto">
            <a:xfrm>
              <a:off x="2083963" y="2969926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5176" name="TextBox 198"/>
            <p:cNvSpPr txBox="1">
              <a:spLocks noChangeArrowheads="1"/>
            </p:cNvSpPr>
            <p:nvPr/>
          </p:nvSpPr>
          <p:spPr bwMode="auto">
            <a:xfrm>
              <a:off x="2083963" y="2763961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5177" name="TextBox 199"/>
            <p:cNvSpPr txBox="1">
              <a:spLocks noChangeArrowheads="1"/>
            </p:cNvSpPr>
            <p:nvPr/>
          </p:nvSpPr>
          <p:spPr bwMode="auto">
            <a:xfrm>
              <a:off x="2083963" y="3999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-1</a:t>
              </a:r>
            </a:p>
          </p:txBody>
        </p:sp>
        <p:sp>
          <p:nvSpPr>
            <p:cNvPr id="5178" name="TextBox 200"/>
            <p:cNvSpPr txBox="1">
              <a:spLocks noChangeArrowheads="1"/>
            </p:cNvSpPr>
            <p:nvPr/>
          </p:nvSpPr>
          <p:spPr bwMode="auto">
            <a:xfrm>
              <a:off x="2083963" y="4205627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-2</a:t>
              </a:r>
            </a:p>
          </p:txBody>
        </p:sp>
        <p:sp>
          <p:nvSpPr>
            <p:cNvPr id="5179" name="TextBox 201"/>
            <p:cNvSpPr txBox="1">
              <a:spLocks noChangeArrowheads="1"/>
            </p:cNvSpPr>
            <p:nvPr/>
          </p:nvSpPr>
          <p:spPr bwMode="auto">
            <a:xfrm>
              <a:off x="2083963" y="441168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-3</a:t>
              </a:r>
            </a:p>
          </p:txBody>
        </p:sp>
        <p:sp>
          <p:nvSpPr>
            <p:cNvPr id="5180" name="TextBox 202"/>
            <p:cNvSpPr txBox="1">
              <a:spLocks noChangeArrowheads="1"/>
            </p:cNvSpPr>
            <p:nvPr/>
          </p:nvSpPr>
          <p:spPr bwMode="auto">
            <a:xfrm>
              <a:off x="2083963" y="4617732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-4</a:t>
              </a:r>
            </a:p>
          </p:txBody>
        </p:sp>
        <p:sp>
          <p:nvSpPr>
            <p:cNvPr id="5181" name="TextBox 203"/>
            <p:cNvSpPr txBox="1">
              <a:spLocks noChangeArrowheads="1"/>
            </p:cNvSpPr>
            <p:nvPr/>
          </p:nvSpPr>
          <p:spPr bwMode="auto">
            <a:xfrm>
              <a:off x="2083963" y="4823785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-5</a:t>
              </a:r>
            </a:p>
          </p:txBody>
        </p:sp>
      </p:grpSp>
      <p:sp>
        <p:nvSpPr>
          <p:cNvPr id="7180" name="Rectangle 322"/>
          <p:cNvSpPr>
            <a:spLocks noChangeArrowheads="1"/>
          </p:cNvSpPr>
          <p:nvPr/>
        </p:nvSpPr>
        <p:spPr bwMode="auto">
          <a:xfrm>
            <a:off x="0" y="2514600"/>
            <a:ext cx="695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Determine the slope of the line.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Hint: Use any two points.</a:t>
            </a:r>
          </a:p>
        </p:txBody>
      </p:sp>
      <p:sp>
        <p:nvSpPr>
          <p:cNvPr id="5133" name="Rectangle 323"/>
          <p:cNvSpPr>
            <a:spLocks noChangeArrowheads="1"/>
          </p:cNvSpPr>
          <p:nvPr/>
        </p:nvSpPr>
        <p:spPr bwMode="auto">
          <a:xfrm>
            <a:off x="0" y="292576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1.</a:t>
            </a:r>
          </a:p>
        </p:txBody>
      </p:sp>
      <p:sp>
        <p:nvSpPr>
          <p:cNvPr id="5134" name="Rectangle 324"/>
          <p:cNvSpPr>
            <a:spLocks noChangeArrowheads="1"/>
          </p:cNvSpPr>
          <p:nvPr/>
        </p:nvSpPr>
        <p:spPr bwMode="auto">
          <a:xfrm>
            <a:off x="3608388" y="292576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2.</a:t>
            </a:r>
          </a:p>
        </p:txBody>
      </p:sp>
      <p:cxnSp>
        <p:nvCxnSpPr>
          <p:cNvPr id="326" name="Straight Connector 325"/>
          <p:cNvCxnSpPr/>
          <p:nvPr/>
        </p:nvCxnSpPr>
        <p:spPr>
          <a:xfrm flipH="1" flipV="1">
            <a:off x="1504950" y="3082925"/>
            <a:ext cx="728663" cy="2184400"/>
          </a:xfrm>
          <a:prstGeom prst="line">
            <a:avLst/>
          </a:prstGeom>
          <a:ln w="15875">
            <a:solidFill>
              <a:schemeClr val="tx1"/>
            </a:solidFill>
            <a:headEnd type="arrow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/>
          <p:cNvCxnSpPr/>
          <p:nvPr/>
        </p:nvCxnSpPr>
        <p:spPr>
          <a:xfrm flipV="1">
            <a:off x="4389438" y="3911600"/>
            <a:ext cx="1962150" cy="1314450"/>
          </a:xfrm>
          <a:prstGeom prst="line">
            <a:avLst/>
          </a:prstGeom>
          <a:ln w="15875">
            <a:solidFill>
              <a:schemeClr val="tx1"/>
            </a:solidFill>
            <a:headEnd type="arrow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TextBox 478"/>
          <p:cNvSpPr txBox="1">
            <a:spLocks noChangeArrowheads="1"/>
          </p:cNvSpPr>
          <p:nvPr/>
        </p:nvSpPr>
        <p:spPr bwMode="auto">
          <a:xfrm>
            <a:off x="781050" y="5740400"/>
            <a:ext cx="155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/>
              <a:t> </a:t>
            </a:r>
            <a:r>
              <a:rPr lang="en-US" altLang="en-US">
                <a:latin typeface="Symbol" panose="05050102010706020507" pitchFamily="18" charset="2"/>
              </a:rPr>
              <a:t>= _____</a:t>
            </a:r>
          </a:p>
        </p:txBody>
      </p:sp>
      <p:sp>
        <p:nvSpPr>
          <p:cNvPr id="5138" name="TextBox 483"/>
          <p:cNvSpPr txBox="1">
            <a:spLocks noChangeArrowheads="1"/>
          </p:cNvSpPr>
          <p:nvPr/>
        </p:nvSpPr>
        <p:spPr bwMode="auto">
          <a:xfrm>
            <a:off x="4302125" y="5740400"/>
            <a:ext cx="155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/>
              <a:t> </a:t>
            </a:r>
            <a:r>
              <a:rPr lang="en-US" altLang="en-US">
                <a:latin typeface="Symbol" panose="05050102010706020507" pitchFamily="18" charset="2"/>
              </a:rPr>
              <a:t>= _____</a:t>
            </a:r>
          </a:p>
        </p:txBody>
      </p:sp>
      <p:sp>
        <p:nvSpPr>
          <p:cNvPr id="323" name="Oval 322"/>
          <p:cNvSpPr/>
          <p:nvPr/>
        </p:nvSpPr>
        <p:spPr bwMode="auto">
          <a:xfrm>
            <a:off x="1760538" y="39401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324" name="Oval 323"/>
          <p:cNvSpPr/>
          <p:nvPr/>
        </p:nvSpPr>
        <p:spPr bwMode="auto">
          <a:xfrm>
            <a:off x="1557338" y="332263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cxnSp>
        <p:nvCxnSpPr>
          <p:cNvPr id="325" name="Straight Connector 324"/>
          <p:cNvCxnSpPr>
            <a:endCxn id="324" idx="4"/>
          </p:cNvCxnSpPr>
          <p:nvPr/>
        </p:nvCxnSpPr>
        <p:spPr>
          <a:xfrm flipV="1">
            <a:off x="1601788" y="3414713"/>
            <a:ext cx="0" cy="5699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323" idx="2"/>
          </p:cNvCxnSpPr>
          <p:nvPr/>
        </p:nvCxnSpPr>
        <p:spPr>
          <a:xfrm>
            <a:off x="1600200" y="3978275"/>
            <a:ext cx="1603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xtBox 327"/>
          <p:cNvSpPr txBox="1">
            <a:spLocks noChangeArrowheads="1"/>
          </p:cNvSpPr>
          <p:nvPr/>
        </p:nvSpPr>
        <p:spPr bwMode="auto">
          <a:xfrm>
            <a:off x="1230313" y="35623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-3</a:t>
            </a:r>
          </a:p>
        </p:txBody>
      </p:sp>
      <p:sp>
        <p:nvSpPr>
          <p:cNvPr id="329" name="TextBox 328"/>
          <p:cNvSpPr txBox="1">
            <a:spLocks noChangeArrowheads="1"/>
          </p:cNvSpPr>
          <p:nvPr/>
        </p:nvSpPr>
        <p:spPr bwMode="auto">
          <a:xfrm>
            <a:off x="1463675" y="393858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+1</a:t>
            </a:r>
          </a:p>
        </p:txBody>
      </p:sp>
      <p:sp>
        <p:nvSpPr>
          <p:cNvPr id="332" name="TextBox 331"/>
          <p:cNvSpPr txBox="1">
            <a:spLocks noChangeArrowheads="1"/>
          </p:cNvSpPr>
          <p:nvPr/>
        </p:nvSpPr>
        <p:spPr bwMode="auto">
          <a:xfrm>
            <a:off x="1173163" y="5645150"/>
            <a:ext cx="4381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-3</a:t>
            </a:r>
          </a:p>
          <a:p>
            <a:pPr algn="ctr" eaLnBrk="1" hangingPunct="1">
              <a:lnSpc>
                <a:spcPts val="14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33" name="TextBox 332"/>
          <p:cNvSpPr txBox="1">
            <a:spLocks noChangeArrowheads="1"/>
          </p:cNvSpPr>
          <p:nvPr/>
        </p:nvSpPr>
        <p:spPr bwMode="auto">
          <a:xfrm>
            <a:off x="1436688" y="5713413"/>
            <a:ext cx="579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= -3</a:t>
            </a:r>
          </a:p>
        </p:txBody>
      </p:sp>
      <p:sp>
        <p:nvSpPr>
          <p:cNvPr id="334" name="Oval 333"/>
          <p:cNvSpPr/>
          <p:nvPr/>
        </p:nvSpPr>
        <p:spPr bwMode="auto">
          <a:xfrm>
            <a:off x="5281613" y="4552950"/>
            <a:ext cx="92075" cy="9048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335" name="Oval 334"/>
          <p:cNvSpPr/>
          <p:nvPr/>
        </p:nvSpPr>
        <p:spPr bwMode="auto">
          <a:xfrm>
            <a:off x="4664075" y="4970463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cxnSp>
        <p:nvCxnSpPr>
          <p:cNvPr id="336" name="Straight Connector 335"/>
          <p:cNvCxnSpPr>
            <a:stCxn id="335" idx="0"/>
            <a:endCxn id="249" idx="0"/>
          </p:cNvCxnSpPr>
          <p:nvPr/>
        </p:nvCxnSpPr>
        <p:spPr>
          <a:xfrm flipV="1">
            <a:off x="4710113" y="4600575"/>
            <a:ext cx="0" cy="3698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4710113" y="4602163"/>
            <a:ext cx="5746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TextBox 337"/>
          <p:cNvSpPr txBox="1">
            <a:spLocks noChangeArrowheads="1"/>
          </p:cNvSpPr>
          <p:nvPr/>
        </p:nvSpPr>
        <p:spPr bwMode="auto">
          <a:xfrm>
            <a:off x="4392613" y="4646613"/>
            <a:ext cx="363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+2</a:t>
            </a:r>
          </a:p>
        </p:txBody>
      </p:sp>
      <p:sp>
        <p:nvSpPr>
          <p:cNvPr id="339" name="TextBox 338"/>
          <p:cNvSpPr txBox="1">
            <a:spLocks noChangeArrowheads="1"/>
          </p:cNvSpPr>
          <p:nvPr/>
        </p:nvSpPr>
        <p:spPr bwMode="auto">
          <a:xfrm>
            <a:off x="4833938" y="435927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+3</a:t>
            </a:r>
          </a:p>
        </p:txBody>
      </p:sp>
      <p:sp>
        <p:nvSpPr>
          <p:cNvPr id="342" name="TextBox 341"/>
          <p:cNvSpPr txBox="1">
            <a:spLocks noChangeArrowheads="1"/>
          </p:cNvSpPr>
          <p:nvPr/>
        </p:nvSpPr>
        <p:spPr bwMode="auto">
          <a:xfrm>
            <a:off x="4754563" y="5641975"/>
            <a:ext cx="530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  <a:p>
            <a:pPr algn="ctr" eaLnBrk="1" hangingPunct="1">
              <a:lnSpc>
                <a:spcPts val="14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41" name="Rectangle 21"/>
          <p:cNvSpPr/>
          <p:nvPr/>
        </p:nvSpPr>
        <p:spPr bwMode="auto">
          <a:xfrm>
            <a:off x="6859588" y="1681163"/>
            <a:ext cx="1993900" cy="1016000"/>
          </a:xfrm>
          <a:custGeom>
            <a:avLst/>
            <a:gdLst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868" h="1694881">
                <a:moveTo>
                  <a:pt x="0" y="0"/>
                </a:moveTo>
                <a:lnTo>
                  <a:pt x="2148868" y="0"/>
                </a:lnTo>
                <a:cubicBezTo>
                  <a:pt x="2134580" y="564960"/>
                  <a:pt x="2135533" y="1048958"/>
                  <a:pt x="2148868" y="1694881"/>
                </a:cubicBezTo>
                <a:cubicBezTo>
                  <a:pt x="1440199" y="1672021"/>
                  <a:pt x="716289" y="1664401"/>
                  <a:pt x="0" y="1694881"/>
                </a:cubicBezTo>
                <a:cubicBezTo>
                  <a:pt x="7620" y="1129921"/>
                  <a:pt x="15240" y="564960"/>
                  <a:pt x="0" y="0"/>
                </a:cubicBezTo>
                <a:close/>
              </a:path>
            </a:pathLst>
          </a:custGeom>
          <a:gradFill flip="none" rotWithShape="1">
            <a:gsLst>
              <a:gs pos="17000">
                <a:srgbClr val="FAF9D6"/>
              </a:gs>
              <a:gs pos="50000">
                <a:srgbClr val="FFFEE2"/>
              </a:gs>
              <a:gs pos="88000">
                <a:srgbClr val="FEFDC7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43" name="Tape"/>
          <p:cNvSpPr/>
          <p:nvPr/>
        </p:nvSpPr>
        <p:spPr bwMode="auto">
          <a:xfrm rot="5400000">
            <a:off x="7769225" y="1441450"/>
            <a:ext cx="171450" cy="49530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4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5" name="Text Box 71"/>
          <p:cNvSpPr txBox="1">
            <a:spLocks noChangeArrowheads="1"/>
          </p:cNvSpPr>
          <p:nvPr/>
        </p:nvSpPr>
        <p:spPr bwMode="auto">
          <a:xfrm>
            <a:off x="6900863" y="2082800"/>
            <a:ext cx="19034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i="1" kern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800" b="1" kern="0" dirty="0">
                <a:solidFill>
                  <a:srgbClr val="000000"/>
                </a:solidFill>
                <a:latin typeface="Symbol" pitchFamily="18" charset="2"/>
                <a:cs typeface="Arial" charset="0"/>
              </a:rPr>
              <a:t>=</a:t>
            </a:r>
            <a:endParaRPr lang="en-US" sz="2800" b="1" i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57" name="Group 5"/>
          <p:cNvGrpSpPr>
            <a:grpSpLocks/>
          </p:cNvGrpSpPr>
          <p:nvPr/>
        </p:nvGrpSpPr>
        <p:grpSpPr bwMode="auto">
          <a:xfrm>
            <a:off x="7554913" y="2082800"/>
            <a:ext cx="1246187" cy="522288"/>
            <a:chOff x="7603448" y="1927565"/>
            <a:chExt cx="1246186" cy="523220"/>
          </a:xfrm>
        </p:grpSpPr>
        <p:sp>
          <p:nvSpPr>
            <p:cNvPr id="5159" name="TextBox 348"/>
            <p:cNvSpPr txBox="1">
              <a:spLocks noChangeArrowheads="1"/>
            </p:cNvSpPr>
            <p:nvPr/>
          </p:nvSpPr>
          <p:spPr bwMode="auto">
            <a:xfrm>
              <a:off x="7603448" y="1927565"/>
              <a:ext cx="124618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change in </a:t>
              </a: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  <a:p>
              <a:pPr algn="ctr" eaLnBrk="1" hangingPunct="1"/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change in </a:t>
              </a: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711398" y="2202693"/>
              <a:ext cx="10302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58" name="Rectangle 7"/>
          <p:cNvSpPr>
            <a:spLocks noChangeArrowheads="1"/>
          </p:cNvSpPr>
          <p:nvPr/>
        </p:nvSpPr>
        <p:spPr bwMode="auto">
          <a:xfrm>
            <a:off x="7427913" y="1749425"/>
            <a:ext cx="88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3F81CF"/>
                </a:solidFill>
                <a:latin typeface="Arial" panose="020B0604020202020204" pitchFamily="34" charset="0"/>
              </a:rPr>
              <a:t>Slope</a:t>
            </a:r>
            <a:endParaRPr lang="en-US" altLang="en-US" sz="2000" u="sng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animBg="1"/>
      <p:bldP spid="324" grpId="0" animBg="1"/>
      <p:bldP spid="328" grpId="0"/>
      <p:bldP spid="329" grpId="0"/>
      <p:bldP spid="332" grpId="0"/>
      <p:bldP spid="333" grpId="0"/>
      <p:bldP spid="334" grpId="0" animBg="1"/>
      <p:bldP spid="335" grpId="0" animBg="1"/>
      <p:bldP spid="338" grpId="0"/>
      <p:bldP spid="339" grpId="0"/>
      <p:bldP spid="3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65"/>
          <p:cNvGrpSpPr>
            <a:grpSpLocks/>
          </p:cNvGrpSpPr>
          <p:nvPr/>
        </p:nvGrpSpPr>
        <p:grpSpPr bwMode="auto">
          <a:xfrm>
            <a:off x="207963" y="1171575"/>
            <a:ext cx="8686800" cy="39688"/>
            <a:chOff x="312862" y="969963"/>
            <a:chExt cx="8471606" cy="39687"/>
          </a:xfrm>
        </p:grpSpPr>
        <p:cxnSp>
          <p:nvCxnSpPr>
            <p:cNvPr id="194" name="Straight Connector 193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87" name="Rectangle 21"/>
          <p:cNvSpPr>
            <a:spLocks noChangeArrowheads="1"/>
          </p:cNvSpPr>
          <p:nvPr/>
        </p:nvSpPr>
        <p:spPr bwMode="auto">
          <a:xfrm>
            <a:off x="0" y="247650"/>
            <a:ext cx="8961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b="1" u="sng" dirty="0">
                <a:solidFill>
                  <a:srgbClr val="000000"/>
                </a:solidFill>
                <a:latin typeface="Arial" charset="0"/>
                <a:cs typeface="+mn-cs"/>
              </a:rPr>
              <a:t>line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+mn-cs"/>
              </a:rPr>
              <a:t> can be described by the </a:t>
            </a:r>
            <a:r>
              <a:rPr lang="en-US" b="1" dirty="0">
                <a:solidFill>
                  <a:schemeClr val="accent2"/>
                </a:solidFill>
                <a:latin typeface="Arial" charset="0"/>
                <a:cs typeface="+mn-cs"/>
              </a:rPr>
              <a:t>equation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+mn-cs"/>
              </a:rPr>
              <a:t>=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+mn-cs"/>
              </a:rPr>
              <a:t>+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+mn-cs"/>
              </a:rPr>
              <a:t>.</a:t>
            </a:r>
          </a:p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The </a:t>
            </a:r>
            <a:r>
              <a:rPr lang="en-US" b="1" dirty="0">
                <a:solidFill>
                  <a:srgbClr val="87B0E1">
                    <a:lumMod val="75000"/>
                  </a:srgbClr>
                </a:solidFill>
                <a:latin typeface="Arial" charset="0"/>
                <a:cs typeface="Arial" charset="0"/>
              </a:rPr>
              <a:t>slope of a line </a:t>
            </a:r>
            <a:r>
              <a:rPr lang="en-US" b="1" dirty="0">
                <a:latin typeface="Arial" pitchFamily="34" charset="0"/>
              </a:rPr>
              <a:t>(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>
                <a:latin typeface="Arial" pitchFamily="34" charset="0"/>
              </a:rPr>
              <a:t>)</a:t>
            </a:r>
            <a:r>
              <a:rPr lang="en-US" b="1" dirty="0">
                <a:solidFill>
                  <a:srgbClr val="87B0E1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is the </a:t>
            </a: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ratio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of the </a:t>
            </a: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change in </a:t>
            </a: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to the </a:t>
            </a: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change in </a:t>
            </a: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defTabSz="914400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+mn-cs"/>
              </a:rPr>
              <a:t>The </a:t>
            </a:r>
            <a:r>
              <a:rPr lang="en-US" b="1" i="1" dirty="0">
                <a:solidFill>
                  <a:srgbClr val="ADDB7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dirty="0">
                <a:solidFill>
                  <a:srgbClr val="ADDB7B">
                    <a:lumMod val="50000"/>
                  </a:srgbClr>
                </a:solidFill>
                <a:latin typeface="Arial" charset="0"/>
                <a:cs typeface="+mn-cs"/>
              </a:rPr>
              <a:t>-intercept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</a:rPr>
              <a:t>(</a:t>
            </a:r>
            <a:r>
              <a:rPr lang="en-US" b="1" i="1" dirty="0">
                <a:solidFill>
                  <a:srgbClr val="ADDB7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</a:rPr>
              <a:t>)</a:t>
            </a:r>
            <a:r>
              <a:rPr lang="en-US" b="1" kern="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+mn-cs"/>
              </a:rPr>
              <a:t> is the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+mn-cs"/>
              </a:rPr>
              <a:t>point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+mn-cs"/>
              </a:rPr>
              <a:t> at which the line passes through the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+mn-cs"/>
              </a:rPr>
              <a:t>-axis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+mn-cs"/>
              </a:rPr>
              <a:t>.</a:t>
            </a:r>
          </a:p>
        </p:txBody>
      </p:sp>
      <p:grpSp>
        <p:nvGrpSpPr>
          <p:cNvPr id="1030" name="Group 1"/>
          <p:cNvGrpSpPr>
            <a:grpSpLocks/>
          </p:cNvGrpSpPr>
          <p:nvPr/>
        </p:nvGrpSpPr>
        <p:grpSpPr bwMode="auto">
          <a:xfrm>
            <a:off x="6756400" y="2774950"/>
            <a:ext cx="2197100" cy="2482850"/>
            <a:chOff x="6750050" y="1057275"/>
            <a:chExt cx="2197100" cy="2482651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6750050" y="1065212"/>
              <a:ext cx="2190750" cy="2474714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defTabSz="914400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In the equation </a:t>
              </a:r>
              <a:r>
                <a:rPr lang="en-US" sz="11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1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sz="1100" dirty="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rPr>
                <a:t>=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3</a:t>
              </a:r>
              <a:r>
                <a:rPr lang="en-US" sz="11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1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sz="1100" dirty="0">
                  <a:solidFill>
                    <a:schemeClr val="tx1"/>
                  </a:solidFill>
                  <a:latin typeface="Symbol" pitchFamily="18" charset="2"/>
                  <a:cs typeface="Arial" charset="0"/>
                </a:rPr>
                <a:t>-</a:t>
              </a:r>
              <a:r>
                <a:rPr lang="en-US" sz="11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, which is the 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slope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? </a:t>
              </a:r>
            </a:p>
            <a:p>
              <a:pPr defTabSz="914400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How do you know?</a:t>
              </a:r>
            </a:p>
            <a:p>
              <a:pPr defTabSz="914400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Which is the </a:t>
              </a:r>
              <a:r>
                <a:rPr lang="en-US" sz="11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-intercept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?</a:t>
              </a:r>
            </a:p>
            <a:p>
              <a:pPr defTabSz="914400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How do you know?</a:t>
              </a:r>
            </a:p>
            <a:p>
              <a:pPr marL="60325" defTabSz="914400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A  </a:t>
              </a:r>
              <a:r>
                <a:rPr lang="en-US" sz="1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  <a:p>
              <a:pPr marL="60325" defTabSz="914400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B  </a:t>
              </a:r>
              <a:r>
                <a:rPr lang="en-US" sz="1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  <a:p>
              <a:pPr marL="60325" defTabSz="914400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C  3</a:t>
              </a:r>
            </a:p>
            <a:p>
              <a:pPr marL="60325" defTabSz="914400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D  -5</a:t>
              </a:r>
            </a:p>
            <a:p>
              <a:pPr defTabSz="914400">
                <a:defRPr/>
              </a:pPr>
              <a:r>
                <a:rPr 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Verdana" pitchFamily="34" charset="0"/>
                  <a:cs typeface="Arial" charset="0"/>
                </a:rPr>
                <a:t>Explain the difference between the 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slope</a:t>
              </a:r>
              <a:r>
                <a:rPr 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Verdana" pitchFamily="34" charset="0"/>
                  <a:cs typeface="Arial" charset="0"/>
                </a:rPr>
                <a:t> and </a:t>
              </a:r>
              <a:r>
                <a:rPr lang="en-US" sz="11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-intercept</a:t>
              </a:r>
              <a:r>
                <a:rPr 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Verdana" pitchFamily="34" charset="0"/>
                  <a:cs typeface="Arial" charset="0"/>
                </a:rPr>
                <a:t>.</a:t>
              </a: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6756400" y="1057275"/>
              <a:ext cx="2190750" cy="22064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CFU</a:t>
              </a:r>
            </a:p>
          </p:txBody>
        </p:sp>
      </p:grpSp>
      <p:sp>
        <p:nvSpPr>
          <p:cNvPr id="176" name="Oval 63"/>
          <p:cNvSpPr>
            <a:spLocks noChangeArrowheads="1"/>
          </p:cNvSpPr>
          <p:nvPr/>
        </p:nvSpPr>
        <p:spPr bwMode="auto">
          <a:xfrm>
            <a:off x="6856413" y="4391025"/>
            <a:ext cx="198437" cy="20161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59" name="Heading"/>
          <p:cNvSpPr/>
          <p:nvPr/>
        </p:nvSpPr>
        <p:spPr bwMode="auto">
          <a:xfrm>
            <a:off x="0" y="0"/>
            <a:ext cx="2214563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sp>
        <p:nvSpPr>
          <p:cNvPr id="234" name="Oval 63"/>
          <p:cNvSpPr>
            <a:spLocks noChangeArrowheads="1"/>
          </p:cNvSpPr>
          <p:nvPr/>
        </p:nvSpPr>
        <p:spPr bwMode="auto">
          <a:xfrm>
            <a:off x="6856413" y="4640263"/>
            <a:ext cx="198437" cy="2000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Text" lastClr="000000"/>
              </a:solidFill>
              <a:cs typeface="Arial" charset="0"/>
            </a:endParaRPr>
          </a:p>
        </p:txBody>
      </p:sp>
      <p:grpSp>
        <p:nvGrpSpPr>
          <p:cNvPr id="1034" name="Group 19"/>
          <p:cNvGrpSpPr>
            <a:grpSpLocks/>
          </p:cNvGrpSpPr>
          <p:nvPr/>
        </p:nvGrpSpPr>
        <p:grpSpPr bwMode="auto">
          <a:xfrm>
            <a:off x="1724025" y="2368550"/>
            <a:ext cx="3487738" cy="3438525"/>
            <a:chOff x="3028022" y="2536032"/>
            <a:chExt cx="3487009" cy="3437731"/>
          </a:xfrm>
        </p:grpSpPr>
        <p:sp>
          <p:nvSpPr>
            <p:cNvPr id="231" name="TextBox 230"/>
            <p:cNvSpPr txBox="1"/>
            <p:nvPr/>
          </p:nvSpPr>
          <p:spPr bwMode="auto">
            <a:xfrm>
              <a:off x="4475519" y="2536032"/>
              <a:ext cx="249186" cy="2618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i="1" dirty="0">
                  <a:latin typeface="Times" pitchFamily="18" charset="0"/>
                  <a:cs typeface="Arial" charset="0"/>
                </a:rPr>
                <a:t>y</a:t>
              </a:r>
            </a:p>
          </p:txBody>
        </p:sp>
        <p:grpSp>
          <p:nvGrpSpPr>
            <p:cNvPr id="1060" name="Group 7"/>
            <p:cNvGrpSpPr>
              <a:grpSpLocks/>
            </p:cNvGrpSpPr>
            <p:nvPr/>
          </p:nvGrpSpPr>
          <p:grpSpPr bwMode="auto">
            <a:xfrm>
              <a:off x="3131269" y="2812219"/>
              <a:ext cx="3167912" cy="3083756"/>
              <a:chOff x="112829" y="2812899"/>
              <a:chExt cx="3167910" cy="3083712"/>
            </a:xfrm>
          </p:grpSpPr>
          <p:grpSp>
            <p:nvGrpSpPr>
              <p:cNvPr id="1095" name="Group 6"/>
              <p:cNvGrpSpPr>
                <a:grpSpLocks/>
              </p:cNvGrpSpPr>
              <p:nvPr/>
            </p:nvGrpSpPr>
            <p:grpSpPr bwMode="auto">
              <a:xfrm>
                <a:off x="112829" y="2812899"/>
                <a:ext cx="3167910" cy="1535296"/>
                <a:chOff x="365700" y="2806877"/>
                <a:chExt cx="2304786" cy="1116874"/>
              </a:xfrm>
            </p:grpSpPr>
            <p:grpSp>
              <p:nvGrpSpPr>
                <p:cNvPr id="1159" name="Group 1"/>
                <p:cNvGrpSpPr>
                  <a:grpSpLocks/>
                </p:cNvGrpSpPr>
                <p:nvPr/>
              </p:nvGrpSpPr>
              <p:grpSpPr bwMode="auto">
                <a:xfrm>
                  <a:off x="365700" y="2806877"/>
                  <a:ext cx="1147774" cy="1116874"/>
                  <a:chOff x="365700" y="3915734"/>
                  <a:chExt cx="1147774" cy="1116874"/>
                </a:xfrm>
              </p:grpSpPr>
              <p:grpSp>
                <p:nvGrpSpPr>
                  <p:cNvPr id="1191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5838" y="4805595"/>
                    <a:ext cx="1146174" cy="227013"/>
                    <a:chOff x="1107306" y="5339437"/>
                    <a:chExt cx="916554" cy="182183"/>
                  </a:xfrm>
                </p:grpSpPr>
                <p:sp>
                  <p:nvSpPr>
                    <p:cNvPr id="338" name="Rectangle 337"/>
                    <p:cNvSpPr/>
                    <p:nvPr/>
                  </p:nvSpPr>
                  <p:spPr bwMode="auto">
                    <a:xfrm>
                      <a:off x="1107148" y="5327626"/>
                      <a:ext cx="182832" cy="18994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39" name="Rectangle 338"/>
                    <p:cNvSpPr/>
                    <p:nvPr/>
                  </p:nvSpPr>
                  <p:spPr bwMode="auto">
                    <a:xfrm>
                      <a:off x="1289981" y="5327626"/>
                      <a:ext cx="184679" cy="18994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40" name="Rectangle 339"/>
                    <p:cNvSpPr/>
                    <p:nvPr/>
                  </p:nvSpPr>
                  <p:spPr bwMode="auto">
                    <a:xfrm>
                      <a:off x="1474660" y="5327626"/>
                      <a:ext cx="182832" cy="18994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41" name="Rectangle 340"/>
                    <p:cNvSpPr/>
                    <p:nvPr/>
                  </p:nvSpPr>
                  <p:spPr bwMode="auto">
                    <a:xfrm>
                      <a:off x="1657492" y="5327626"/>
                      <a:ext cx="182832" cy="18994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42" name="Rectangle 341"/>
                    <p:cNvSpPr/>
                    <p:nvPr/>
                  </p:nvSpPr>
                  <p:spPr bwMode="auto">
                    <a:xfrm>
                      <a:off x="1842172" y="5327626"/>
                      <a:ext cx="182832" cy="18994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192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5838" y="4578643"/>
                    <a:ext cx="1146174" cy="227013"/>
                    <a:chOff x="1107306" y="5339437"/>
                    <a:chExt cx="916554" cy="182183"/>
                  </a:xfrm>
                </p:grpSpPr>
                <p:sp>
                  <p:nvSpPr>
                    <p:cNvPr id="173" name="Rectangle 172"/>
                    <p:cNvSpPr/>
                    <p:nvPr/>
                  </p:nvSpPr>
                  <p:spPr bwMode="auto">
                    <a:xfrm>
                      <a:off x="1107148" y="5337419"/>
                      <a:ext cx="182832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4" name="Rectangle 173"/>
                    <p:cNvSpPr/>
                    <p:nvPr/>
                  </p:nvSpPr>
                  <p:spPr bwMode="auto">
                    <a:xfrm>
                      <a:off x="1289981" y="5337419"/>
                      <a:ext cx="184679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5" name="Rectangle 174"/>
                    <p:cNvSpPr/>
                    <p:nvPr/>
                  </p:nvSpPr>
                  <p:spPr bwMode="auto">
                    <a:xfrm>
                      <a:off x="1474660" y="5337419"/>
                      <a:ext cx="182832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7" name="Rectangle 176"/>
                    <p:cNvSpPr/>
                    <p:nvPr/>
                  </p:nvSpPr>
                  <p:spPr bwMode="auto">
                    <a:xfrm>
                      <a:off x="1657492" y="5337419"/>
                      <a:ext cx="182832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8" name="Rectangle 177"/>
                    <p:cNvSpPr/>
                    <p:nvPr/>
                  </p:nvSpPr>
                  <p:spPr bwMode="auto">
                    <a:xfrm>
                      <a:off x="1842172" y="5337419"/>
                      <a:ext cx="182832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193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5838" y="4351690"/>
                    <a:ext cx="1146174" cy="227013"/>
                    <a:chOff x="1107306" y="5339437"/>
                    <a:chExt cx="916554" cy="182183"/>
                  </a:xfrm>
                </p:grpSpPr>
                <p:sp>
                  <p:nvSpPr>
                    <p:cNvPr id="180" name="Rectangle 179"/>
                    <p:cNvSpPr/>
                    <p:nvPr/>
                  </p:nvSpPr>
                  <p:spPr bwMode="auto">
                    <a:xfrm>
                      <a:off x="1107148" y="5329608"/>
                      <a:ext cx="182832" cy="18716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1" name="Rectangle 180"/>
                    <p:cNvSpPr/>
                    <p:nvPr/>
                  </p:nvSpPr>
                  <p:spPr bwMode="auto">
                    <a:xfrm>
                      <a:off x="1289981" y="5329608"/>
                      <a:ext cx="184679" cy="18716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2" name="Rectangle 181"/>
                    <p:cNvSpPr/>
                    <p:nvPr/>
                  </p:nvSpPr>
                  <p:spPr bwMode="auto">
                    <a:xfrm>
                      <a:off x="1474660" y="5329608"/>
                      <a:ext cx="182832" cy="18716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3" name="Rectangle 182"/>
                    <p:cNvSpPr/>
                    <p:nvPr/>
                  </p:nvSpPr>
                  <p:spPr bwMode="auto">
                    <a:xfrm>
                      <a:off x="1657492" y="5329608"/>
                      <a:ext cx="182832" cy="18716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4" name="Rectangle 183"/>
                    <p:cNvSpPr/>
                    <p:nvPr/>
                  </p:nvSpPr>
                  <p:spPr bwMode="auto">
                    <a:xfrm>
                      <a:off x="1842172" y="5329608"/>
                      <a:ext cx="182832" cy="18716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194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5838" y="4124737"/>
                    <a:ext cx="1146174" cy="227013"/>
                    <a:chOff x="1107306" y="5339437"/>
                    <a:chExt cx="916554" cy="182183"/>
                  </a:xfrm>
                </p:grpSpPr>
                <p:sp>
                  <p:nvSpPr>
                    <p:cNvPr id="186" name="Rectangle 185"/>
                    <p:cNvSpPr/>
                    <p:nvPr/>
                  </p:nvSpPr>
                  <p:spPr bwMode="auto">
                    <a:xfrm>
                      <a:off x="1107148" y="5347740"/>
                      <a:ext cx="182832" cy="17419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7" name="Rectangle 186"/>
                    <p:cNvSpPr/>
                    <p:nvPr/>
                  </p:nvSpPr>
                  <p:spPr bwMode="auto">
                    <a:xfrm>
                      <a:off x="1289981" y="5347740"/>
                      <a:ext cx="184679" cy="17419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8" name="Rectangle 187"/>
                    <p:cNvSpPr/>
                    <p:nvPr/>
                  </p:nvSpPr>
                  <p:spPr bwMode="auto">
                    <a:xfrm>
                      <a:off x="1474660" y="5347740"/>
                      <a:ext cx="182832" cy="17419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9" name="Rectangle 188"/>
                    <p:cNvSpPr/>
                    <p:nvPr/>
                  </p:nvSpPr>
                  <p:spPr bwMode="auto">
                    <a:xfrm>
                      <a:off x="1657492" y="5347740"/>
                      <a:ext cx="182832" cy="17419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90" name="Rectangle 189"/>
                    <p:cNvSpPr/>
                    <p:nvPr/>
                  </p:nvSpPr>
                  <p:spPr bwMode="auto">
                    <a:xfrm>
                      <a:off x="1842172" y="5347740"/>
                      <a:ext cx="182832" cy="17419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195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5700" y="3915734"/>
                    <a:ext cx="1147774" cy="219368"/>
                    <a:chOff x="1107195" y="5353821"/>
                    <a:chExt cx="917833" cy="176047"/>
                  </a:xfrm>
                </p:grpSpPr>
                <p:sp>
                  <p:nvSpPr>
                    <p:cNvPr id="192" name="Rectangle 191"/>
                    <p:cNvSpPr/>
                    <p:nvPr/>
                  </p:nvSpPr>
                  <p:spPr bwMode="auto">
                    <a:xfrm>
                      <a:off x="1107148" y="5353806"/>
                      <a:ext cx="182832" cy="17604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93" name="Rectangle 192"/>
                    <p:cNvSpPr/>
                    <p:nvPr/>
                  </p:nvSpPr>
                  <p:spPr bwMode="auto">
                    <a:xfrm>
                      <a:off x="1289980" y="5353806"/>
                      <a:ext cx="184679" cy="17604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96" name="Rectangle 195"/>
                    <p:cNvSpPr/>
                    <p:nvPr/>
                  </p:nvSpPr>
                  <p:spPr bwMode="auto">
                    <a:xfrm>
                      <a:off x="1474659" y="5353806"/>
                      <a:ext cx="182832" cy="17604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97" name="Rectangle 196"/>
                    <p:cNvSpPr/>
                    <p:nvPr/>
                  </p:nvSpPr>
                  <p:spPr bwMode="auto">
                    <a:xfrm>
                      <a:off x="1657492" y="5353806"/>
                      <a:ext cx="182832" cy="17604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98" name="Rectangle 197"/>
                    <p:cNvSpPr/>
                    <p:nvPr/>
                  </p:nvSpPr>
                  <p:spPr bwMode="auto">
                    <a:xfrm>
                      <a:off x="1842171" y="5353806"/>
                      <a:ext cx="182832" cy="17604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60" name="Group 198"/>
                <p:cNvGrpSpPr>
                  <a:grpSpLocks/>
                </p:cNvGrpSpPr>
                <p:nvPr/>
              </p:nvGrpSpPr>
              <p:grpSpPr bwMode="auto">
                <a:xfrm>
                  <a:off x="1512012" y="2806877"/>
                  <a:ext cx="1158474" cy="1116874"/>
                  <a:chOff x="365838" y="3915734"/>
                  <a:chExt cx="1158474" cy="1116874"/>
                </a:xfrm>
              </p:grpSpPr>
              <p:grpSp>
                <p:nvGrpSpPr>
                  <p:cNvPr id="1161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5838" y="4805595"/>
                    <a:ext cx="1146174" cy="227013"/>
                    <a:chOff x="1107306" y="5339437"/>
                    <a:chExt cx="916554" cy="182183"/>
                  </a:xfrm>
                </p:grpSpPr>
                <p:sp>
                  <p:nvSpPr>
                    <p:cNvPr id="225" name="Rectangle 224"/>
                    <p:cNvSpPr/>
                    <p:nvPr/>
                  </p:nvSpPr>
                  <p:spPr bwMode="auto">
                    <a:xfrm>
                      <a:off x="1108450" y="5327626"/>
                      <a:ext cx="182832" cy="18994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26" name="Rectangle 225"/>
                    <p:cNvSpPr/>
                    <p:nvPr/>
                  </p:nvSpPr>
                  <p:spPr bwMode="auto">
                    <a:xfrm>
                      <a:off x="1291283" y="5327626"/>
                      <a:ext cx="183756" cy="18994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27" name="Rectangle 226"/>
                    <p:cNvSpPr/>
                    <p:nvPr/>
                  </p:nvSpPr>
                  <p:spPr bwMode="auto">
                    <a:xfrm>
                      <a:off x="1475038" y="5327626"/>
                      <a:ext cx="191143" cy="18994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28" name="Rectangle 227"/>
                    <p:cNvSpPr/>
                    <p:nvPr/>
                  </p:nvSpPr>
                  <p:spPr bwMode="auto">
                    <a:xfrm>
                      <a:off x="1666181" y="5327626"/>
                      <a:ext cx="182832" cy="18994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29" name="Rectangle 228"/>
                    <p:cNvSpPr/>
                    <p:nvPr/>
                  </p:nvSpPr>
                  <p:spPr bwMode="auto">
                    <a:xfrm>
                      <a:off x="1850861" y="5327626"/>
                      <a:ext cx="182832" cy="18994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162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5838" y="4578643"/>
                    <a:ext cx="1146174" cy="227013"/>
                    <a:chOff x="1107306" y="5339437"/>
                    <a:chExt cx="916554" cy="182183"/>
                  </a:xfrm>
                </p:grpSpPr>
                <p:sp>
                  <p:nvSpPr>
                    <p:cNvPr id="220" name="Rectangle 219"/>
                    <p:cNvSpPr/>
                    <p:nvPr/>
                  </p:nvSpPr>
                  <p:spPr bwMode="auto">
                    <a:xfrm>
                      <a:off x="1108450" y="5337419"/>
                      <a:ext cx="182832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21" name="Rectangle 220"/>
                    <p:cNvSpPr/>
                    <p:nvPr/>
                  </p:nvSpPr>
                  <p:spPr bwMode="auto">
                    <a:xfrm>
                      <a:off x="1291283" y="5337419"/>
                      <a:ext cx="183756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22" name="Rectangle 221"/>
                    <p:cNvSpPr/>
                    <p:nvPr/>
                  </p:nvSpPr>
                  <p:spPr bwMode="auto">
                    <a:xfrm>
                      <a:off x="1475038" y="5337419"/>
                      <a:ext cx="191143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23" name="Rectangle 222"/>
                    <p:cNvSpPr/>
                    <p:nvPr/>
                  </p:nvSpPr>
                  <p:spPr bwMode="auto">
                    <a:xfrm>
                      <a:off x="1666181" y="5337419"/>
                      <a:ext cx="182832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24" name="Rectangle 223"/>
                    <p:cNvSpPr/>
                    <p:nvPr/>
                  </p:nvSpPr>
                  <p:spPr bwMode="auto">
                    <a:xfrm>
                      <a:off x="1850861" y="5337419"/>
                      <a:ext cx="182832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163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5838" y="4351690"/>
                    <a:ext cx="1146174" cy="227013"/>
                    <a:chOff x="1107306" y="5339437"/>
                    <a:chExt cx="916554" cy="182183"/>
                  </a:xfrm>
                </p:grpSpPr>
                <p:sp>
                  <p:nvSpPr>
                    <p:cNvPr id="215" name="Rectangle 214"/>
                    <p:cNvSpPr/>
                    <p:nvPr/>
                  </p:nvSpPr>
                  <p:spPr bwMode="auto">
                    <a:xfrm>
                      <a:off x="1108450" y="5329608"/>
                      <a:ext cx="182832" cy="18716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16" name="Rectangle 215"/>
                    <p:cNvSpPr/>
                    <p:nvPr/>
                  </p:nvSpPr>
                  <p:spPr bwMode="auto">
                    <a:xfrm>
                      <a:off x="1291283" y="5329608"/>
                      <a:ext cx="183756" cy="18716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17" name="Rectangle 216"/>
                    <p:cNvSpPr/>
                    <p:nvPr/>
                  </p:nvSpPr>
                  <p:spPr bwMode="auto">
                    <a:xfrm>
                      <a:off x="1475038" y="5329608"/>
                      <a:ext cx="191143" cy="18716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18" name="Rectangle 217"/>
                    <p:cNvSpPr/>
                    <p:nvPr/>
                  </p:nvSpPr>
                  <p:spPr bwMode="auto">
                    <a:xfrm>
                      <a:off x="1666181" y="5329608"/>
                      <a:ext cx="182832" cy="18716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19" name="Rectangle 218"/>
                    <p:cNvSpPr/>
                    <p:nvPr/>
                  </p:nvSpPr>
                  <p:spPr bwMode="auto">
                    <a:xfrm>
                      <a:off x="1850861" y="5329608"/>
                      <a:ext cx="182832" cy="187166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164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5838" y="4124737"/>
                    <a:ext cx="1146174" cy="227013"/>
                    <a:chOff x="1107306" y="5339437"/>
                    <a:chExt cx="916554" cy="182183"/>
                  </a:xfrm>
                </p:grpSpPr>
                <p:sp>
                  <p:nvSpPr>
                    <p:cNvPr id="210" name="Rectangle 209"/>
                    <p:cNvSpPr/>
                    <p:nvPr/>
                  </p:nvSpPr>
                  <p:spPr bwMode="auto">
                    <a:xfrm>
                      <a:off x="1108450" y="5347740"/>
                      <a:ext cx="182832" cy="17419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11" name="Rectangle 210"/>
                    <p:cNvSpPr/>
                    <p:nvPr/>
                  </p:nvSpPr>
                  <p:spPr bwMode="auto">
                    <a:xfrm>
                      <a:off x="1291283" y="5347740"/>
                      <a:ext cx="183756" cy="17419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12" name="Rectangle 211"/>
                    <p:cNvSpPr/>
                    <p:nvPr/>
                  </p:nvSpPr>
                  <p:spPr bwMode="auto">
                    <a:xfrm>
                      <a:off x="1475038" y="5347740"/>
                      <a:ext cx="191143" cy="17419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13" name="Rectangle 212"/>
                    <p:cNvSpPr/>
                    <p:nvPr/>
                  </p:nvSpPr>
                  <p:spPr bwMode="auto">
                    <a:xfrm>
                      <a:off x="1666181" y="5347740"/>
                      <a:ext cx="182832" cy="17419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14" name="Rectangle 213"/>
                    <p:cNvSpPr/>
                    <p:nvPr/>
                  </p:nvSpPr>
                  <p:spPr bwMode="auto">
                    <a:xfrm>
                      <a:off x="1850861" y="5347740"/>
                      <a:ext cx="182832" cy="17419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165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7300" y="3915734"/>
                    <a:ext cx="1157012" cy="219368"/>
                    <a:chOff x="1108476" y="5353821"/>
                    <a:chExt cx="925221" cy="176047"/>
                  </a:xfrm>
                </p:grpSpPr>
                <p:sp>
                  <p:nvSpPr>
                    <p:cNvPr id="205" name="Rectangle 204"/>
                    <p:cNvSpPr/>
                    <p:nvPr/>
                  </p:nvSpPr>
                  <p:spPr bwMode="auto">
                    <a:xfrm>
                      <a:off x="1108451" y="5353806"/>
                      <a:ext cx="182832" cy="17604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06" name="Rectangle 205"/>
                    <p:cNvSpPr/>
                    <p:nvPr/>
                  </p:nvSpPr>
                  <p:spPr bwMode="auto">
                    <a:xfrm>
                      <a:off x="1291283" y="5353806"/>
                      <a:ext cx="183756" cy="17604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07" name="Rectangle 206"/>
                    <p:cNvSpPr/>
                    <p:nvPr/>
                  </p:nvSpPr>
                  <p:spPr bwMode="auto">
                    <a:xfrm>
                      <a:off x="1475039" y="5353806"/>
                      <a:ext cx="191143" cy="17604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08" name="Rectangle 207"/>
                    <p:cNvSpPr/>
                    <p:nvPr/>
                  </p:nvSpPr>
                  <p:spPr bwMode="auto">
                    <a:xfrm>
                      <a:off x="1666182" y="5353806"/>
                      <a:ext cx="182832" cy="17604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09" name="Rectangle 208"/>
                    <p:cNvSpPr/>
                    <p:nvPr/>
                  </p:nvSpPr>
                  <p:spPr bwMode="auto">
                    <a:xfrm>
                      <a:off x="1850862" y="5353806"/>
                      <a:ext cx="182832" cy="17604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096" name="Group 232"/>
              <p:cNvGrpSpPr>
                <a:grpSpLocks/>
              </p:cNvGrpSpPr>
              <p:nvPr/>
            </p:nvGrpSpPr>
            <p:grpSpPr bwMode="auto">
              <a:xfrm>
                <a:off x="113019" y="4336639"/>
                <a:ext cx="3150814" cy="1559972"/>
                <a:chOff x="365838" y="2788927"/>
                <a:chExt cx="2292348" cy="1134824"/>
              </a:xfrm>
            </p:grpSpPr>
            <p:grpSp>
              <p:nvGrpSpPr>
                <p:cNvPr id="1097" name="Group 233"/>
                <p:cNvGrpSpPr>
                  <a:grpSpLocks/>
                </p:cNvGrpSpPr>
                <p:nvPr/>
              </p:nvGrpSpPr>
              <p:grpSpPr bwMode="auto">
                <a:xfrm>
                  <a:off x="365838" y="2788927"/>
                  <a:ext cx="1146174" cy="1134824"/>
                  <a:chOff x="365838" y="3897784"/>
                  <a:chExt cx="1146174" cy="1134824"/>
                </a:xfrm>
              </p:grpSpPr>
              <p:grpSp>
                <p:nvGrpSpPr>
                  <p:cNvPr id="1129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5838" y="4805595"/>
                    <a:ext cx="1146174" cy="227013"/>
                    <a:chOff x="1107306" y="5339437"/>
                    <a:chExt cx="916554" cy="182183"/>
                  </a:xfrm>
                </p:grpSpPr>
                <p:sp>
                  <p:nvSpPr>
                    <p:cNvPr id="421" name="Rectangle 420"/>
                    <p:cNvSpPr/>
                    <p:nvPr/>
                  </p:nvSpPr>
                  <p:spPr bwMode="auto">
                    <a:xfrm>
                      <a:off x="1107148" y="5339097"/>
                      <a:ext cx="182832" cy="18253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2" name="Rectangle 421"/>
                    <p:cNvSpPr/>
                    <p:nvPr/>
                  </p:nvSpPr>
                  <p:spPr bwMode="auto">
                    <a:xfrm>
                      <a:off x="1289981" y="5339097"/>
                      <a:ext cx="184679" cy="18253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3" name="Rectangle 422"/>
                    <p:cNvSpPr/>
                    <p:nvPr/>
                  </p:nvSpPr>
                  <p:spPr bwMode="auto">
                    <a:xfrm>
                      <a:off x="1474660" y="5339097"/>
                      <a:ext cx="182832" cy="18253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4" name="Rectangle 423"/>
                    <p:cNvSpPr/>
                    <p:nvPr/>
                  </p:nvSpPr>
                  <p:spPr bwMode="auto">
                    <a:xfrm>
                      <a:off x="1657492" y="5339097"/>
                      <a:ext cx="182832" cy="18253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5" name="Rectangle 424"/>
                    <p:cNvSpPr/>
                    <p:nvPr/>
                  </p:nvSpPr>
                  <p:spPr bwMode="auto">
                    <a:xfrm>
                      <a:off x="1842172" y="5339097"/>
                      <a:ext cx="182832" cy="18253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130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5838" y="4578643"/>
                    <a:ext cx="1146174" cy="227013"/>
                    <a:chOff x="1107306" y="5339437"/>
                    <a:chExt cx="916554" cy="182183"/>
                  </a:xfrm>
                </p:grpSpPr>
                <p:sp>
                  <p:nvSpPr>
                    <p:cNvPr id="416" name="Rectangle 415"/>
                    <p:cNvSpPr/>
                    <p:nvPr/>
                  </p:nvSpPr>
                  <p:spPr bwMode="auto">
                    <a:xfrm>
                      <a:off x="1107148" y="5339624"/>
                      <a:ext cx="182832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7" name="Rectangle 416"/>
                    <p:cNvSpPr/>
                    <p:nvPr/>
                  </p:nvSpPr>
                  <p:spPr bwMode="auto">
                    <a:xfrm>
                      <a:off x="1289981" y="5339624"/>
                      <a:ext cx="184679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8" name="Rectangle 417"/>
                    <p:cNvSpPr/>
                    <p:nvPr/>
                  </p:nvSpPr>
                  <p:spPr bwMode="auto">
                    <a:xfrm>
                      <a:off x="1474660" y="5339624"/>
                      <a:ext cx="182832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9" name="Rectangle 418"/>
                    <p:cNvSpPr/>
                    <p:nvPr/>
                  </p:nvSpPr>
                  <p:spPr bwMode="auto">
                    <a:xfrm>
                      <a:off x="1657492" y="5339624"/>
                      <a:ext cx="182832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0" name="Rectangle 419"/>
                    <p:cNvSpPr/>
                    <p:nvPr/>
                  </p:nvSpPr>
                  <p:spPr bwMode="auto">
                    <a:xfrm>
                      <a:off x="1842172" y="5339624"/>
                      <a:ext cx="182832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131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5838" y="4351690"/>
                    <a:ext cx="1146174" cy="227013"/>
                    <a:chOff x="1107306" y="5339437"/>
                    <a:chExt cx="916554" cy="182183"/>
                  </a:xfrm>
                </p:grpSpPr>
                <p:sp>
                  <p:nvSpPr>
                    <p:cNvPr id="411" name="Rectangle 410"/>
                    <p:cNvSpPr/>
                    <p:nvPr/>
                  </p:nvSpPr>
                  <p:spPr bwMode="auto">
                    <a:xfrm>
                      <a:off x="1107148" y="5340153"/>
                      <a:ext cx="182832" cy="180681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2" name="Rectangle 411"/>
                    <p:cNvSpPr/>
                    <p:nvPr/>
                  </p:nvSpPr>
                  <p:spPr bwMode="auto">
                    <a:xfrm>
                      <a:off x="1289981" y="5340153"/>
                      <a:ext cx="184679" cy="180681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3" name="Rectangle 412"/>
                    <p:cNvSpPr/>
                    <p:nvPr/>
                  </p:nvSpPr>
                  <p:spPr bwMode="auto">
                    <a:xfrm>
                      <a:off x="1474660" y="5340153"/>
                      <a:ext cx="182832" cy="180681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4" name="Rectangle 413"/>
                    <p:cNvSpPr/>
                    <p:nvPr/>
                  </p:nvSpPr>
                  <p:spPr bwMode="auto">
                    <a:xfrm>
                      <a:off x="1657492" y="5340153"/>
                      <a:ext cx="182832" cy="180681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5" name="Rectangle 414"/>
                    <p:cNvSpPr/>
                    <p:nvPr/>
                  </p:nvSpPr>
                  <p:spPr bwMode="auto">
                    <a:xfrm>
                      <a:off x="1842172" y="5340153"/>
                      <a:ext cx="182832" cy="180681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132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5838" y="4124737"/>
                    <a:ext cx="1146174" cy="227013"/>
                    <a:chOff x="1107306" y="5339437"/>
                    <a:chExt cx="916554" cy="182183"/>
                  </a:xfrm>
                </p:grpSpPr>
                <p:sp>
                  <p:nvSpPr>
                    <p:cNvPr id="406" name="Rectangle 405"/>
                    <p:cNvSpPr/>
                    <p:nvPr/>
                  </p:nvSpPr>
                  <p:spPr bwMode="auto">
                    <a:xfrm>
                      <a:off x="1107148" y="5340680"/>
                      <a:ext cx="182832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07" name="Rectangle 406"/>
                    <p:cNvSpPr/>
                    <p:nvPr/>
                  </p:nvSpPr>
                  <p:spPr bwMode="auto">
                    <a:xfrm>
                      <a:off x="1289981" y="5340680"/>
                      <a:ext cx="184679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08" name="Rectangle 407"/>
                    <p:cNvSpPr/>
                    <p:nvPr/>
                  </p:nvSpPr>
                  <p:spPr bwMode="auto">
                    <a:xfrm>
                      <a:off x="1474660" y="5340680"/>
                      <a:ext cx="182832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09" name="Rectangle 408"/>
                    <p:cNvSpPr/>
                    <p:nvPr/>
                  </p:nvSpPr>
                  <p:spPr bwMode="auto">
                    <a:xfrm>
                      <a:off x="1657492" y="5340680"/>
                      <a:ext cx="182832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0" name="Rectangle 409"/>
                    <p:cNvSpPr/>
                    <p:nvPr/>
                  </p:nvSpPr>
                  <p:spPr bwMode="auto">
                    <a:xfrm>
                      <a:off x="1842172" y="5340680"/>
                      <a:ext cx="182832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133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5838" y="3897784"/>
                    <a:ext cx="1146174" cy="227013"/>
                    <a:chOff x="1107306" y="5339437"/>
                    <a:chExt cx="916554" cy="182183"/>
                  </a:xfrm>
                </p:grpSpPr>
                <p:sp>
                  <p:nvSpPr>
                    <p:cNvPr id="396" name="Rectangle 395"/>
                    <p:cNvSpPr/>
                    <p:nvPr/>
                  </p:nvSpPr>
                  <p:spPr bwMode="auto">
                    <a:xfrm>
                      <a:off x="1107148" y="5339355"/>
                      <a:ext cx="182832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98" name="Rectangle 397"/>
                    <p:cNvSpPr/>
                    <p:nvPr/>
                  </p:nvSpPr>
                  <p:spPr bwMode="auto">
                    <a:xfrm>
                      <a:off x="1289981" y="5339355"/>
                      <a:ext cx="184679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99" name="Rectangle 398"/>
                    <p:cNvSpPr/>
                    <p:nvPr/>
                  </p:nvSpPr>
                  <p:spPr bwMode="auto">
                    <a:xfrm>
                      <a:off x="1474660" y="5339355"/>
                      <a:ext cx="182832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00" name="Rectangle 399"/>
                    <p:cNvSpPr/>
                    <p:nvPr/>
                  </p:nvSpPr>
                  <p:spPr bwMode="auto">
                    <a:xfrm>
                      <a:off x="1657492" y="5339355"/>
                      <a:ext cx="182832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01" name="Rectangle 400"/>
                    <p:cNvSpPr/>
                    <p:nvPr/>
                  </p:nvSpPr>
                  <p:spPr bwMode="auto">
                    <a:xfrm>
                      <a:off x="1842172" y="5339355"/>
                      <a:ext cx="182832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98" name="Group 234"/>
                <p:cNvGrpSpPr>
                  <a:grpSpLocks/>
                </p:cNvGrpSpPr>
                <p:nvPr/>
              </p:nvGrpSpPr>
              <p:grpSpPr bwMode="auto">
                <a:xfrm>
                  <a:off x="1512012" y="2788927"/>
                  <a:ext cx="1146174" cy="1134824"/>
                  <a:chOff x="365838" y="3897784"/>
                  <a:chExt cx="1146174" cy="1134824"/>
                </a:xfrm>
              </p:grpSpPr>
              <p:grpSp>
                <p:nvGrpSpPr>
                  <p:cNvPr id="1099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5838" y="4805595"/>
                    <a:ext cx="1146174" cy="227013"/>
                    <a:chOff x="1107306" y="5339437"/>
                    <a:chExt cx="916554" cy="182183"/>
                  </a:xfrm>
                </p:grpSpPr>
                <p:sp>
                  <p:nvSpPr>
                    <p:cNvPr id="381" name="Rectangle 380"/>
                    <p:cNvSpPr/>
                    <p:nvPr/>
                  </p:nvSpPr>
                  <p:spPr bwMode="auto">
                    <a:xfrm>
                      <a:off x="1108450" y="5339097"/>
                      <a:ext cx="182832" cy="18253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82" name="Rectangle 381"/>
                    <p:cNvSpPr/>
                    <p:nvPr/>
                  </p:nvSpPr>
                  <p:spPr bwMode="auto">
                    <a:xfrm>
                      <a:off x="1291283" y="5339097"/>
                      <a:ext cx="183756" cy="18253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83" name="Rectangle 382"/>
                    <p:cNvSpPr/>
                    <p:nvPr/>
                  </p:nvSpPr>
                  <p:spPr bwMode="auto">
                    <a:xfrm>
                      <a:off x="1475038" y="5339097"/>
                      <a:ext cx="191143" cy="18253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87" name="Rectangle 386"/>
                    <p:cNvSpPr/>
                    <p:nvPr/>
                  </p:nvSpPr>
                  <p:spPr bwMode="auto">
                    <a:xfrm>
                      <a:off x="1666181" y="5339097"/>
                      <a:ext cx="182832" cy="18253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88" name="Rectangle 387"/>
                    <p:cNvSpPr/>
                    <p:nvPr/>
                  </p:nvSpPr>
                  <p:spPr bwMode="auto">
                    <a:xfrm>
                      <a:off x="1850861" y="5339097"/>
                      <a:ext cx="182832" cy="182534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100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5838" y="4578643"/>
                    <a:ext cx="1146174" cy="227013"/>
                    <a:chOff x="1107306" y="5339437"/>
                    <a:chExt cx="916554" cy="182183"/>
                  </a:xfrm>
                </p:grpSpPr>
                <p:sp>
                  <p:nvSpPr>
                    <p:cNvPr id="376" name="Rectangle 375"/>
                    <p:cNvSpPr/>
                    <p:nvPr/>
                  </p:nvSpPr>
                  <p:spPr bwMode="auto">
                    <a:xfrm>
                      <a:off x="1108450" y="5339624"/>
                      <a:ext cx="182832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77" name="Rectangle 376"/>
                    <p:cNvSpPr/>
                    <p:nvPr/>
                  </p:nvSpPr>
                  <p:spPr bwMode="auto">
                    <a:xfrm>
                      <a:off x="1291283" y="5339624"/>
                      <a:ext cx="183756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78" name="Rectangle 377"/>
                    <p:cNvSpPr/>
                    <p:nvPr/>
                  </p:nvSpPr>
                  <p:spPr bwMode="auto">
                    <a:xfrm>
                      <a:off x="1475038" y="5339624"/>
                      <a:ext cx="191143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79" name="Rectangle 378"/>
                    <p:cNvSpPr/>
                    <p:nvPr/>
                  </p:nvSpPr>
                  <p:spPr bwMode="auto">
                    <a:xfrm>
                      <a:off x="1666181" y="5339624"/>
                      <a:ext cx="182832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80" name="Rectangle 379"/>
                    <p:cNvSpPr/>
                    <p:nvPr/>
                  </p:nvSpPr>
                  <p:spPr bwMode="auto">
                    <a:xfrm>
                      <a:off x="1850861" y="5339624"/>
                      <a:ext cx="182832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101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5838" y="4351690"/>
                    <a:ext cx="1146174" cy="227013"/>
                    <a:chOff x="1107306" y="5339437"/>
                    <a:chExt cx="916554" cy="182183"/>
                  </a:xfrm>
                </p:grpSpPr>
                <p:sp>
                  <p:nvSpPr>
                    <p:cNvPr id="371" name="Rectangle 370"/>
                    <p:cNvSpPr/>
                    <p:nvPr/>
                  </p:nvSpPr>
                  <p:spPr bwMode="auto">
                    <a:xfrm>
                      <a:off x="1108450" y="5340153"/>
                      <a:ext cx="182832" cy="180681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72" name="Rectangle 371"/>
                    <p:cNvSpPr/>
                    <p:nvPr/>
                  </p:nvSpPr>
                  <p:spPr bwMode="auto">
                    <a:xfrm>
                      <a:off x="1291283" y="5340153"/>
                      <a:ext cx="183756" cy="180681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73" name="Rectangle 372"/>
                    <p:cNvSpPr/>
                    <p:nvPr/>
                  </p:nvSpPr>
                  <p:spPr bwMode="auto">
                    <a:xfrm>
                      <a:off x="1475038" y="5340153"/>
                      <a:ext cx="191143" cy="180681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74" name="Rectangle 373"/>
                    <p:cNvSpPr/>
                    <p:nvPr/>
                  </p:nvSpPr>
                  <p:spPr bwMode="auto">
                    <a:xfrm>
                      <a:off x="1666181" y="5340153"/>
                      <a:ext cx="182832" cy="180681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75" name="Rectangle 374"/>
                    <p:cNvSpPr/>
                    <p:nvPr/>
                  </p:nvSpPr>
                  <p:spPr bwMode="auto">
                    <a:xfrm>
                      <a:off x="1850861" y="5340153"/>
                      <a:ext cx="182832" cy="180681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102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5838" y="4124737"/>
                    <a:ext cx="1146174" cy="227013"/>
                    <a:chOff x="1107306" y="5339437"/>
                    <a:chExt cx="916554" cy="182183"/>
                  </a:xfrm>
                </p:grpSpPr>
                <p:sp>
                  <p:nvSpPr>
                    <p:cNvPr id="266" name="Rectangle 265"/>
                    <p:cNvSpPr/>
                    <p:nvPr/>
                  </p:nvSpPr>
                  <p:spPr bwMode="auto">
                    <a:xfrm>
                      <a:off x="1108450" y="5340680"/>
                      <a:ext cx="182832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67" name="Rectangle 266"/>
                    <p:cNvSpPr/>
                    <p:nvPr/>
                  </p:nvSpPr>
                  <p:spPr bwMode="auto">
                    <a:xfrm>
                      <a:off x="1291283" y="5340680"/>
                      <a:ext cx="183756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68" name="Rectangle 367"/>
                    <p:cNvSpPr/>
                    <p:nvPr/>
                  </p:nvSpPr>
                  <p:spPr bwMode="auto">
                    <a:xfrm>
                      <a:off x="1475038" y="5340680"/>
                      <a:ext cx="191143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69" name="Rectangle 368"/>
                    <p:cNvSpPr/>
                    <p:nvPr/>
                  </p:nvSpPr>
                  <p:spPr bwMode="auto">
                    <a:xfrm>
                      <a:off x="1666181" y="5340680"/>
                      <a:ext cx="182832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70" name="Rectangle 369"/>
                    <p:cNvSpPr/>
                    <p:nvPr/>
                  </p:nvSpPr>
                  <p:spPr bwMode="auto">
                    <a:xfrm>
                      <a:off x="1850861" y="5340680"/>
                      <a:ext cx="182832" cy="181607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103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65838" y="3897784"/>
                    <a:ext cx="1146174" cy="227013"/>
                    <a:chOff x="1107306" y="5339437"/>
                    <a:chExt cx="916554" cy="182183"/>
                  </a:xfrm>
                </p:grpSpPr>
                <p:sp>
                  <p:nvSpPr>
                    <p:cNvPr id="261" name="Rectangle 260"/>
                    <p:cNvSpPr/>
                    <p:nvPr/>
                  </p:nvSpPr>
                  <p:spPr bwMode="auto">
                    <a:xfrm>
                      <a:off x="1108450" y="5339355"/>
                      <a:ext cx="182832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62" name="Rectangle 261"/>
                    <p:cNvSpPr/>
                    <p:nvPr/>
                  </p:nvSpPr>
                  <p:spPr bwMode="auto">
                    <a:xfrm>
                      <a:off x="1291283" y="5339355"/>
                      <a:ext cx="183756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63" name="Rectangle 262"/>
                    <p:cNvSpPr/>
                    <p:nvPr/>
                  </p:nvSpPr>
                  <p:spPr bwMode="auto">
                    <a:xfrm>
                      <a:off x="1475038" y="5339355"/>
                      <a:ext cx="191143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64" name="Rectangle 263"/>
                    <p:cNvSpPr/>
                    <p:nvPr/>
                  </p:nvSpPr>
                  <p:spPr bwMode="auto">
                    <a:xfrm>
                      <a:off x="1666181" y="5339355"/>
                      <a:ext cx="182832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65" name="Rectangle 264"/>
                    <p:cNvSpPr/>
                    <p:nvPr/>
                  </p:nvSpPr>
                  <p:spPr bwMode="auto">
                    <a:xfrm>
                      <a:off x="1850861" y="5339355"/>
                      <a:ext cx="182832" cy="183460"/>
                    </a:xfrm>
                    <a:prstGeom prst="rect">
                      <a:avLst/>
                    </a:prstGeom>
                    <a:noFill/>
                    <a:ln w="6350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6" name="Straight Connector 5"/>
            <p:cNvCxnSpPr/>
            <p:nvPr/>
          </p:nvCxnSpPr>
          <p:spPr bwMode="auto">
            <a:xfrm>
              <a:off x="4708834" y="2705856"/>
              <a:ext cx="0" cy="3267907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 bwMode="auto">
            <a:xfrm rot="5400000">
              <a:off x="4707247" y="2696296"/>
              <a:ext cx="0" cy="3266392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3" name="TextBox 1"/>
            <p:cNvSpPr txBox="1">
              <a:spLocks noChangeArrowheads="1"/>
            </p:cNvSpPr>
            <p:nvPr/>
          </p:nvSpPr>
          <p:spPr bwMode="auto">
            <a:xfrm>
              <a:off x="4943771" y="4351338"/>
              <a:ext cx="15716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1064" name="TextBox 153"/>
            <p:cNvSpPr txBox="1">
              <a:spLocks noChangeArrowheads="1"/>
            </p:cNvSpPr>
            <p:nvPr/>
          </p:nvSpPr>
          <p:spPr bwMode="auto">
            <a:xfrm>
              <a:off x="5259683" y="4351338"/>
              <a:ext cx="1587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1065" name="TextBox 154"/>
            <p:cNvSpPr txBox="1">
              <a:spLocks noChangeArrowheads="1"/>
            </p:cNvSpPr>
            <p:nvPr/>
          </p:nvSpPr>
          <p:spPr bwMode="auto">
            <a:xfrm>
              <a:off x="5572421" y="4351338"/>
              <a:ext cx="15716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1066" name="TextBox 155"/>
            <p:cNvSpPr txBox="1">
              <a:spLocks noChangeArrowheads="1"/>
            </p:cNvSpPr>
            <p:nvPr/>
          </p:nvSpPr>
          <p:spPr bwMode="auto">
            <a:xfrm>
              <a:off x="5886746" y="4351338"/>
              <a:ext cx="15716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1067" name="TextBox 156"/>
            <p:cNvSpPr txBox="1">
              <a:spLocks noChangeArrowheads="1"/>
            </p:cNvSpPr>
            <p:nvPr/>
          </p:nvSpPr>
          <p:spPr bwMode="auto">
            <a:xfrm>
              <a:off x="6202658" y="4351338"/>
              <a:ext cx="1587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1068" name="TextBox 157"/>
            <p:cNvSpPr txBox="1">
              <a:spLocks noChangeArrowheads="1"/>
            </p:cNvSpPr>
            <p:nvPr/>
          </p:nvSpPr>
          <p:spPr bwMode="auto">
            <a:xfrm>
              <a:off x="3053058" y="4351338"/>
              <a:ext cx="1571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-5</a:t>
              </a:r>
            </a:p>
          </p:txBody>
        </p:sp>
        <p:sp>
          <p:nvSpPr>
            <p:cNvPr id="1069" name="TextBox 158"/>
            <p:cNvSpPr txBox="1">
              <a:spLocks noChangeArrowheads="1"/>
            </p:cNvSpPr>
            <p:nvPr/>
          </p:nvSpPr>
          <p:spPr bwMode="auto">
            <a:xfrm>
              <a:off x="3368971" y="4351338"/>
              <a:ext cx="1587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-4</a:t>
              </a:r>
            </a:p>
          </p:txBody>
        </p:sp>
        <p:sp>
          <p:nvSpPr>
            <p:cNvPr id="1070" name="TextBox 159"/>
            <p:cNvSpPr txBox="1">
              <a:spLocks noChangeArrowheads="1"/>
            </p:cNvSpPr>
            <p:nvPr/>
          </p:nvSpPr>
          <p:spPr bwMode="auto">
            <a:xfrm>
              <a:off x="3681708" y="4351338"/>
              <a:ext cx="1571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-3</a:t>
              </a:r>
            </a:p>
          </p:txBody>
        </p:sp>
        <p:sp>
          <p:nvSpPr>
            <p:cNvPr id="1071" name="TextBox 160"/>
            <p:cNvSpPr txBox="1">
              <a:spLocks noChangeArrowheads="1"/>
            </p:cNvSpPr>
            <p:nvPr/>
          </p:nvSpPr>
          <p:spPr bwMode="auto">
            <a:xfrm>
              <a:off x="3996033" y="4351338"/>
              <a:ext cx="1571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-2</a:t>
              </a:r>
            </a:p>
          </p:txBody>
        </p:sp>
        <p:sp>
          <p:nvSpPr>
            <p:cNvPr id="1072" name="TextBox 161"/>
            <p:cNvSpPr txBox="1">
              <a:spLocks noChangeArrowheads="1"/>
            </p:cNvSpPr>
            <p:nvPr/>
          </p:nvSpPr>
          <p:spPr bwMode="auto">
            <a:xfrm>
              <a:off x="4311946" y="4351338"/>
              <a:ext cx="1587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-1</a:t>
              </a:r>
            </a:p>
          </p:txBody>
        </p:sp>
        <p:sp>
          <p:nvSpPr>
            <p:cNvPr id="1073" name="TextBox 162"/>
            <p:cNvSpPr txBox="1">
              <a:spLocks noChangeArrowheads="1"/>
            </p:cNvSpPr>
            <p:nvPr/>
          </p:nvSpPr>
          <p:spPr bwMode="auto">
            <a:xfrm>
              <a:off x="4740571" y="3973513"/>
              <a:ext cx="157162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1074" name="TextBox 163"/>
            <p:cNvSpPr txBox="1">
              <a:spLocks noChangeArrowheads="1"/>
            </p:cNvSpPr>
            <p:nvPr/>
          </p:nvSpPr>
          <p:spPr bwMode="auto">
            <a:xfrm>
              <a:off x="4740571" y="3644900"/>
              <a:ext cx="157162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1075" name="TextBox 164"/>
            <p:cNvSpPr txBox="1">
              <a:spLocks noChangeArrowheads="1"/>
            </p:cNvSpPr>
            <p:nvPr/>
          </p:nvSpPr>
          <p:spPr bwMode="auto">
            <a:xfrm>
              <a:off x="4740571" y="3354388"/>
              <a:ext cx="157162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1076" name="TextBox 165"/>
            <p:cNvSpPr txBox="1">
              <a:spLocks noChangeArrowheads="1"/>
            </p:cNvSpPr>
            <p:nvPr/>
          </p:nvSpPr>
          <p:spPr bwMode="auto">
            <a:xfrm>
              <a:off x="4740571" y="3044825"/>
              <a:ext cx="157162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1077" name="TextBox 166"/>
            <p:cNvSpPr txBox="1">
              <a:spLocks noChangeArrowheads="1"/>
            </p:cNvSpPr>
            <p:nvPr/>
          </p:nvSpPr>
          <p:spPr bwMode="auto">
            <a:xfrm>
              <a:off x="4740571" y="2736850"/>
              <a:ext cx="157162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1078" name="TextBox 167"/>
            <p:cNvSpPr txBox="1">
              <a:spLocks noChangeArrowheads="1"/>
            </p:cNvSpPr>
            <p:nvPr/>
          </p:nvSpPr>
          <p:spPr bwMode="auto">
            <a:xfrm>
              <a:off x="4740571" y="5834063"/>
              <a:ext cx="1587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-5</a:t>
              </a:r>
            </a:p>
          </p:txBody>
        </p:sp>
        <p:sp>
          <p:nvSpPr>
            <p:cNvPr id="1079" name="TextBox 168"/>
            <p:cNvSpPr txBox="1">
              <a:spLocks noChangeArrowheads="1"/>
            </p:cNvSpPr>
            <p:nvPr/>
          </p:nvSpPr>
          <p:spPr bwMode="auto">
            <a:xfrm>
              <a:off x="4740571" y="5519738"/>
              <a:ext cx="1587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-4</a:t>
              </a:r>
            </a:p>
          </p:txBody>
        </p:sp>
        <p:sp>
          <p:nvSpPr>
            <p:cNvPr id="1080" name="TextBox 169"/>
            <p:cNvSpPr txBox="1">
              <a:spLocks noChangeArrowheads="1"/>
            </p:cNvSpPr>
            <p:nvPr/>
          </p:nvSpPr>
          <p:spPr bwMode="auto">
            <a:xfrm>
              <a:off x="4740571" y="5210175"/>
              <a:ext cx="1587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-3</a:t>
              </a:r>
            </a:p>
          </p:txBody>
        </p:sp>
        <p:sp>
          <p:nvSpPr>
            <p:cNvPr id="1081" name="TextBox 170"/>
            <p:cNvSpPr txBox="1">
              <a:spLocks noChangeArrowheads="1"/>
            </p:cNvSpPr>
            <p:nvPr/>
          </p:nvSpPr>
          <p:spPr bwMode="auto">
            <a:xfrm>
              <a:off x="4740571" y="4900613"/>
              <a:ext cx="1587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-2</a:t>
              </a:r>
            </a:p>
          </p:txBody>
        </p:sp>
        <p:sp>
          <p:nvSpPr>
            <p:cNvPr id="1082" name="TextBox 171"/>
            <p:cNvSpPr txBox="1">
              <a:spLocks noChangeArrowheads="1"/>
            </p:cNvSpPr>
            <p:nvPr/>
          </p:nvSpPr>
          <p:spPr bwMode="auto">
            <a:xfrm>
              <a:off x="4740571" y="4591050"/>
              <a:ext cx="1587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 Narrow" panose="020B0606020202030204" pitchFamily="34" charset="0"/>
                </a:rPr>
                <a:t>-1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V="1">
              <a:off x="3091509" y="3615283"/>
              <a:ext cx="3223539" cy="2090255"/>
            </a:xfrm>
            <a:prstGeom prst="straightConnector1">
              <a:avLst/>
            </a:prstGeom>
            <a:ln w="22225">
              <a:solidFill>
                <a:schemeClr val="accent2"/>
              </a:solidFill>
              <a:headEnd type="arrow"/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 bwMode="auto">
            <a:xfrm flipV="1">
              <a:off x="4713595" y="4037460"/>
              <a:ext cx="0" cy="61422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 bwMode="auto">
            <a:xfrm flipH="1">
              <a:off x="4694549" y="4035874"/>
              <a:ext cx="950714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 bwMode="auto">
            <a:xfrm>
              <a:off x="5624629" y="3989846"/>
              <a:ext cx="87295" cy="888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 bwMode="auto">
            <a:xfrm>
              <a:off x="6265845" y="4089836"/>
              <a:ext cx="249186" cy="2618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i="1" dirty="0">
                  <a:latin typeface="Times" pitchFamily="18" charset="0"/>
                  <a:cs typeface="Arial" charset="0"/>
                </a:rPr>
                <a:t>x</a:t>
              </a:r>
            </a:p>
          </p:txBody>
        </p:sp>
        <p:sp>
          <p:nvSpPr>
            <p:cNvPr id="204" name="TextBox 203"/>
            <p:cNvSpPr txBox="1"/>
            <p:nvPr/>
          </p:nvSpPr>
          <p:spPr bwMode="auto">
            <a:xfrm>
              <a:off x="4854853" y="4613590"/>
              <a:ext cx="528527" cy="27616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b="1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 pitchFamily="34" charset="0"/>
                  <a:cs typeface="Arial" charset="0"/>
                </a:rPr>
                <a:t>(0,</a:t>
              </a: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 pitchFamily="34" charset="0"/>
                  <a:cs typeface="Arial" charset="0"/>
                </a:rPr>
                <a:t> -1</a:t>
              </a:r>
              <a:r>
                <a:rPr lang="en-US" b="1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 pitchFamily="34" charset="0"/>
                  <a:cs typeface="Arial" charset="0"/>
                </a:rPr>
                <a:t>)</a:t>
              </a:r>
            </a:p>
          </p:txBody>
        </p:sp>
        <p:sp>
          <p:nvSpPr>
            <p:cNvPr id="235" name="TextBox 234"/>
            <p:cNvSpPr txBox="1"/>
            <p:nvPr/>
          </p:nvSpPr>
          <p:spPr bwMode="auto">
            <a:xfrm>
              <a:off x="4370766" y="4089836"/>
              <a:ext cx="322196" cy="277748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 pitchFamily="34" charset="0"/>
                  <a:cs typeface="Arial" charset="0"/>
                </a:rPr>
                <a:t>+ 2</a:t>
              </a:r>
            </a:p>
          </p:txBody>
        </p:sp>
        <p:sp>
          <p:nvSpPr>
            <p:cNvPr id="238" name="TextBox 237"/>
            <p:cNvSpPr txBox="1"/>
            <p:nvPr/>
          </p:nvSpPr>
          <p:spPr bwMode="auto">
            <a:xfrm>
              <a:off x="5005634" y="3751776"/>
              <a:ext cx="349177" cy="276161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 pitchFamily="34" charset="0"/>
                  <a:cs typeface="Arial" charset="0"/>
                </a:rPr>
                <a:t>+ 3</a:t>
              </a:r>
            </a:p>
          </p:txBody>
        </p:sp>
        <p:grpSp>
          <p:nvGrpSpPr>
            <p:cNvPr id="1091" name="Group 18"/>
            <p:cNvGrpSpPr>
              <a:grpSpLocks/>
            </p:cNvGrpSpPr>
            <p:nvPr/>
          </p:nvGrpSpPr>
          <p:grpSpPr bwMode="auto">
            <a:xfrm rot="-1960606">
              <a:off x="3028022" y="4679907"/>
              <a:ext cx="1671249" cy="553871"/>
              <a:chOff x="5034368" y="4460021"/>
              <a:chExt cx="1671249" cy="553871"/>
            </a:xfrm>
          </p:grpSpPr>
          <p:sp>
            <p:nvSpPr>
              <p:cNvPr id="13" name="TextBox 12"/>
              <p:cNvSpPr txBox="1"/>
              <p:nvPr/>
            </p:nvSpPr>
            <p:spPr bwMode="auto">
              <a:xfrm>
                <a:off x="5032479" y="4487842"/>
                <a:ext cx="1671289" cy="45709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400" b="1" i="1" dirty="0">
                    <a:solidFill>
                      <a:schemeClr val="accent2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Times" pitchFamily="18" charset="0"/>
                    <a:cs typeface="Arial" charset="0"/>
                  </a:rPr>
                  <a:t>y</a:t>
                </a:r>
                <a:r>
                  <a:rPr lang="en-US" sz="2400" b="1" dirty="0">
                    <a:solidFill>
                      <a:schemeClr val="accent2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cs typeface="Arial" charset="0"/>
                  </a:rPr>
                  <a:t> </a:t>
                </a:r>
                <a:r>
                  <a:rPr lang="en-US" sz="2400" b="1" dirty="0">
                    <a:solidFill>
                      <a:schemeClr val="accent2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Symbol" pitchFamily="18" charset="2"/>
                    <a:cs typeface="Arial" charset="0"/>
                  </a:rPr>
                  <a:t>=</a:t>
                </a:r>
                <a:r>
                  <a:rPr lang="en-US" sz="2400" b="1" dirty="0">
                    <a:solidFill>
                      <a:schemeClr val="accent2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cs typeface="Arial" charset="0"/>
                  </a:rPr>
                  <a:t>    </a:t>
                </a:r>
                <a:r>
                  <a:rPr lang="en-US" sz="2400" b="1" i="1" dirty="0">
                    <a:solidFill>
                      <a:schemeClr val="accent2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Times" pitchFamily="18" charset="0"/>
                    <a:cs typeface="Arial" charset="0"/>
                  </a:rPr>
                  <a:t>x</a:t>
                </a:r>
                <a:r>
                  <a:rPr lang="en-US" sz="2400" b="1" dirty="0">
                    <a:solidFill>
                      <a:schemeClr val="accent2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cs typeface="Arial" charset="0"/>
                  </a:rPr>
                  <a:t> </a:t>
                </a:r>
                <a:r>
                  <a:rPr lang="en-US" sz="2400" b="1" dirty="0">
                    <a:solidFill>
                      <a:schemeClr val="accent2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Symbol" pitchFamily="18" charset="2"/>
                    <a:cs typeface="Arial" charset="0"/>
                  </a:rPr>
                  <a:t>-</a:t>
                </a:r>
                <a:r>
                  <a:rPr lang="en-US" sz="2400" b="1" dirty="0">
                    <a:solidFill>
                      <a:schemeClr val="accent2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cs typeface="Arial" charset="0"/>
                  </a:rPr>
                  <a:t> </a:t>
                </a:r>
                <a:r>
                  <a:rPr lang="en-US" sz="2400" b="1" dirty="0">
                    <a:solidFill>
                      <a:schemeClr val="accent2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557426" y="4452989"/>
                <a:ext cx="407903" cy="5539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ts val="1800"/>
                  </a:lnSpc>
                  <a:defRPr/>
                </a:pPr>
                <a:r>
                  <a:rPr lang="en-US" b="1" u="sng" dirty="0">
                    <a:solidFill>
                      <a:schemeClr val="accent2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Arial" pitchFamily="34" charset="0"/>
                  </a:rPr>
                  <a:t>2</a:t>
                </a:r>
              </a:p>
              <a:p>
                <a:pPr algn="ctr">
                  <a:lnSpc>
                    <a:spcPts val="1800"/>
                  </a:lnSpc>
                  <a:defRPr/>
                </a:pPr>
                <a:r>
                  <a:rPr lang="en-US" b="1" dirty="0">
                    <a:solidFill>
                      <a:schemeClr val="accent2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Arial" pitchFamily="34" charset="0"/>
                  </a:rPr>
                  <a:t>3</a:t>
                </a: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 bwMode="auto">
            <a:xfrm>
              <a:off x="4670742" y="4616764"/>
              <a:ext cx="87294" cy="8729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</p:grpSp>
      <p:grpSp>
        <p:nvGrpSpPr>
          <p:cNvPr id="1035" name="Group 21"/>
          <p:cNvGrpSpPr>
            <a:grpSpLocks/>
          </p:cNvGrpSpPr>
          <p:nvPr/>
        </p:nvGrpSpPr>
        <p:grpSpPr bwMode="auto">
          <a:xfrm>
            <a:off x="1906588" y="1544638"/>
            <a:ext cx="2992437" cy="644525"/>
            <a:chOff x="36531" y="1512587"/>
            <a:chExt cx="2992766" cy="644525"/>
          </a:xfrm>
        </p:grpSpPr>
        <p:sp>
          <p:nvSpPr>
            <p:cNvPr id="233" name="Rectangle 21"/>
            <p:cNvSpPr/>
            <p:nvPr/>
          </p:nvSpPr>
          <p:spPr bwMode="auto">
            <a:xfrm>
              <a:off x="36531" y="1512587"/>
              <a:ext cx="2992766" cy="644525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5788"/>
                <a:gd name="connsiteX1" fmla="*/ 2148868 w 2148868"/>
                <a:gd name="connsiteY1" fmla="*/ 0 h 1695788"/>
                <a:gd name="connsiteX2" fmla="*/ 2148868 w 2148868"/>
                <a:gd name="connsiteY2" fmla="*/ 1694881 h 1695788"/>
                <a:gd name="connsiteX3" fmla="*/ 0 w 2148868"/>
                <a:gd name="connsiteY3" fmla="*/ 1694881 h 1695788"/>
                <a:gd name="connsiteX4" fmla="*/ 0 w 2148868"/>
                <a:gd name="connsiteY4" fmla="*/ 0 h 1695788"/>
                <a:gd name="connsiteX0" fmla="*/ 0 w 2148868"/>
                <a:gd name="connsiteY0" fmla="*/ 0 h 1695788"/>
                <a:gd name="connsiteX1" fmla="*/ 2148868 w 2148868"/>
                <a:gd name="connsiteY1" fmla="*/ 0 h 1695788"/>
                <a:gd name="connsiteX2" fmla="*/ 2148868 w 2148868"/>
                <a:gd name="connsiteY2" fmla="*/ 1694881 h 1695788"/>
                <a:gd name="connsiteX3" fmla="*/ 0 w 2148868"/>
                <a:gd name="connsiteY3" fmla="*/ 1694881 h 1695788"/>
                <a:gd name="connsiteX4" fmla="*/ 0 w 2148868"/>
                <a:gd name="connsiteY4" fmla="*/ 0 h 1695788"/>
                <a:gd name="connsiteX0" fmla="*/ 0 w 2148868"/>
                <a:gd name="connsiteY0" fmla="*/ 0 h 1695788"/>
                <a:gd name="connsiteX1" fmla="*/ 2148868 w 2148868"/>
                <a:gd name="connsiteY1" fmla="*/ 0 h 1695788"/>
                <a:gd name="connsiteX2" fmla="*/ 2148868 w 2148868"/>
                <a:gd name="connsiteY2" fmla="*/ 1694881 h 1695788"/>
                <a:gd name="connsiteX3" fmla="*/ 0 w 2148868"/>
                <a:gd name="connsiteY3" fmla="*/ 1694881 h 1695788"/>
                <a:gd name="connsiteX4" fmla="*/ 0 w 2148868"/>
                <a:gd name="connsiteY4" fmla="*/ 0 h 169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5788">
                  <a:moveTo>
                    <a:pt x="0" y="0"/>
                  </a:moveTo>
                  <a:lnTo>
                    <a:pt x="2148868" y="0"/>
                  </a:lnTo>
                  <a:cubicBezTo>
                    <a:pt x="2140903" y="626221"/>
                    <a:pt x="2138695" y="1048958"/>
                    <a:pt x="2148868" y="1694881"/>
                  </a:cubicBezTo>
                  <a:cubicBezTo>
                    <a:pt x="1440199" y="1672021"/>
                    <a:pt x="709966" y="1701157"/>
                    <a:pt x="0" y="1694881"/>
                  </a:cubicBezTo>
                  <a:cubicBezTo>
                    <a:pt x="7620" y="1129921"/>
                    <a:pt x="2593" y="74874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chemeClr val="bg1">
                    <a:lumMod val="95000"/>
                  </a:schemeClr>
                </a:gs>
                <a:gs pos="50000">
                  <a:schemeClr val="bg1"/>
                </a:gs>
                <a:gs pos="95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289" name="Text Box 347"/>
            <p:cNvSpPr txBox="1">
              <a:spLocks noChangeArrowheads="1"/>
            </p:cNvSpPr>
            <p:nvPr/>
          </p:nvSpPr>
          <p:spPr bwMode="auto">
            <a:xfrm>
              <a:off x="93687" y="1591962"/>
              <a:ext cx="1497177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kern="0" dirty="0">
                  <a:solidFill>
                    <a:schemeClr val="accent2"/>
                  </a:solidFill>
                  <a:latin typeface="Arial Narrow" pitchFamily="34" charset="0"/>
                </a:rPr>
                <a:t>Equation</a:t>
              </a:r>
            </a:p>
          </p:txBody>
        </p:sp>
        <p:sp>
          <p:nvSpPr>
            <p:cNvPr id="287" name="TextBox 286"/>
            <p:cNvSpPr txBox="1"/>
            <p:nvPr/>
          </p:nvSpPr>
          <p:spPr bwMode="auto">
            <a:xfrm>
              <a:off x="1436860" y="1591962"/>
              <a:ext cx="1582911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dirty="0">
                  <a:latin typeface="Symbol" pitchFamily="18" charset="2"/>
                </a:rPr>
                <a:t> =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    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="1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</a:rPr>
                <a:t> </a:t>
              </a:r>
              <a:r>
                <a:rPr lang="en-US" sz="2400" b="1" dirty="0">
                  <a:solidFill>
                    <a:schemeClr val="accent5">
                      <a:lumMod val="50000"/>
                    </a:schemeClr>
                  </a:solidFill>
                  <a:latin typeface="Symbol" pitchFamily="18" charset="2"/>
                </a:rPr>
                <a:t>-</a:t>
              </a:r>
              <a:r>
                <a:rPr lang="en-US" sz="2400" b="1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</a:rPr>
                <a:t> 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90935" y="1545924"/>
              <a:ext cx="439785" cy="5540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  <a:defRPr/>
              </a:pPr>
              <a:r>
                <a:rPr lang="en-US" b="1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2</a:t>
              </a:r>
            </a:p>
            <a:p>
              <a:pPr algn="ctr">
                <a:lnSpc>
                  <a:spcPts val="1800"/>
                </a:lnSpc>
                <a:defRPr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3</a:t>
              </a:r>
              <a:endParaRPr lang="en-US" dirty="0">
                <a:cs typeface="Arial" charset="0"/>
              </a:endParaRPr>
            </a:p>
          </p:txBody>
        </p:sp>
      </p:grpSp>
      <p:grpSp>
        <p:nvGrpSpPr>
          <p:cNvPr id="1036" name="Group 3"/>
          <p:cNvGrpSpPr>
            <a:grpSpLocks/>
          </p:cNvGrpSpPr>
          <p:nvPr/>
        </p:nvGrpSpPr>
        <p:grpSpPr bwMode="auto">
          <a:xfrm>
            <a:off x="3797300" y="4859338"/>
            <a:ext cx="1130300" cy="644525"/>
            <a:chOff x="3634645" y="1770761"/>
            <a:chExt cx="1130170" cy="644525"/>
          </a:xfrm>
        </p:grpSpPr>
        <p:sp>
          <p:nvSpPr>
            <p:cNvPr id="236" name="Rectangle 21"/>
            <p:cNvSpPr/>
            <p:nvPr/>
          </p:nvSpPr>
          <p:spPr bwMode="auto">
            <a:xfrm>
              <a:off x="3634645" y="1770761"/>
              <a:ext cx="1130170" cy="644525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5788"/>
                <a:gd name="connsiteX1" fmla="*/ 2148868 w 2148868"/>
                <a:gd name="connsiteY1" fmla="*/ 0 h 1695788"/>
                <a:gd name="connsiteX2" fmla="*/ 2148868 w 2148868"/>
                <a:gd name="connsiteY2" fmla="*/ 1694881 h 1695788"/>
                <a:gd name="connsiteX3" fmla="*/ 0 w 2148868"/>
                <a:gd name="connsiteY3" fmla="*/ 1694881 h 1695788"/>
                <a:gd name="connsiteX4" fmla="*/ 0 w 2148868"/>
                <a:gd name="connsiteY4" fmla="*/ 0 h 1695788"/>
                <a:gd name="connsiteX0" fmla="*/ 0 w 2148868"/>
                <a:gd name="connsiteY0" fmla="*/ 0 h 1695788"/>
                <a:gd name="connsiteX1" fmla="*/ 2148868 w 2148868"/>
                <a:gd name="connsiteY1" fmla="*/ 0 h 1695788"/>
                <a:gd name="connsiteX2" fmla="*/ 2148868 w 2148868"/>
                <a:gd name="connsiteY2" fmla="*/ 1694881 h 1695788"/>
                <a:gd name="connsiteX3" fmla="*/ 0 w 2148868"/>
                <a:gd name="connsiteY3" fmla="*/ 1694881 h 1695788"/>
                <a:gd name="connsiteX4" fmla="*/ 0 w 2148868"/>
                <a:gd name="connsiteY4" fmla="*/ 0 h 1695788"/>
                <a:gd name="connsiteX0" fmla="*/ 0 w 2148868"/>
                <a:gd name="connsiteY0" fmla="*/ 0 h 1695788"/>
                <a:gd name="connsiteX1" fmla="*/ 2148868 w 2148868"/>
                <a:gd name="connsiteY1" fmla="*/ 0 h 1695788"/>
                <a:gd name="connsiteX2" fmla="*/ 2148868 w 2148868"/>
                <a:gd name="connsiteY2" fmla="*/ 1694881 h 1695788"/>
                <a:gd name="connsiteX3" fmla="*/ 0 w 2148868"/>
                <a:gd name="connsiteY3" fmla="*/ 1694881 h 1695788"/>
                <a:gd name="connsiteX4" fmla="*/ 0 w 2148868"/>
                <a:gd name="connsiteY4" fmla="*/ 0 h 169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5788">
                  <a:moveTo>
                    <a:pt x="0" y="0"/>
                  </a:moveTo>
                  <a:lnTo>
                    <a:pt x="2148868" y="0"/>
                  </a:lnTo>
                  <a:cubicBezTo>
                    <a:pt x="2140903" y="626221"/>
                    <a:pt x="2138695" y="1048958"/>
                    <a:pt x="2148868" y="1694881"/>
                  </a:cubicBezTo>
                  <a:cubicBezTo>
                    <a:pt x="1440199" y="1672021"/>
                    <a:pt x="709966" y="1701157"/>
                    <a:pt x="0" y="1694881"/>
                  </a:cubicBezTo>
                  <a:cubicBezTo>
                    <a:pt x="7620" y="1129921"/>
                    <a:pt x="2593" y="74874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chemeClr val="bg1">
                    <a:lumMod val="95000"/>
                  </a:schemeClr>
                </a:gs>
                <a:gs pos="50000">
                  <a:schemeClr val="bg1"/>
                </a:gs>
                <a:gs pos="95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37821" y="1862836"/>
              <a:ext cx="942867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ADDB7B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b="1" dirty="0">
                  <a:solidFill>
                    <a:prstClr val="black"/>
                  </a:solidFill>
                  <a:latin typeface="Symbol" pitchFamily="18" charset="2"/>
                </a:rPr>
                <a:t> =</a:t>
              </a:r>
              <a:r>
                <a:rPr lang="en-US" sz="2400" b="1" dirty="0">
                  <a:solidFill>
                    <a:srgbClr val="87B0E1">
                      <a:lumMod val="75000"/>
                    </a:srgbClr>
                  </a:solidFill>
                  <a:latin typeface="Arial" pitchFamily="34" charset="0"/>
                </a:rPr>
                <a:t> </a:t>
              </a:r>
              <a:r>
                <a:rPr lang="en-US" sz="2400" b="1" dirty="0">
                  <a:solidFill>
                    <a:srgbClr val="ADDB7B">
                      <a:lumMod val="50000"/>
                    </a:srgbClr>
                  </a:solidFill>
                  <a:latin typeface="Arial" pitchFamily="34" charset="0"/>
                </a:rPr>
                <a:t>-1</a:t>
              </a: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037" name="Group 6"/>
          <p:cNvGrpSpPr>
            <a:grpSpLocks/>
          </p:cNvGrpSpPr>
          <p:nvPr/>
        </p:nvGrpSpPr>
        <p:grpSpPr bwMode="auto">
          <a:xfrm>
            <a:off x="2070100" y="3149600"/>
            <a:ext cx="1130300" cy="644525"/>
            <a:chOff x="1906605" y="2600105"/>
            <a:chExt cx="1130170" cy="644525"/>
          </a:xfrm>
        </p:grpSpPr>
        <p:sp>
          <p:nvSpPr>
            <p:cNvPr id="232" name="Rectangle 21"/>
            <p:cNvSpPr/>
            <p:nvPr/>
          </p:nvSpPr>
          <p:spPr bwMode="auto">
            <a:xfrm>
              <a:off x="1906605" y="2600105"/>
              <a:ext cx="1130170" cy="644525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5788"/>
                <a:gd name="connsiteX1" fmla="*/ 2148868 w 2148868"/>
                <a:gd name="connsiteY1" fmla="*/ 0 h 1695788"/>
                <a:gd name="connsiteX2" fmla="*/ 2148868 w 2148868"/>
                <a:gd name="connsiteY2" fmla="*/ 1694881 h 1695788"/>
                <a:gd name="connsiteX3" fmla="*/ 0 w 2148868"/>
                <a:gd name="connsiteY3" fmla="*/ 1694881 h 1695788"/>
                <a:gd name="connsiteX4" fmla="*/ 0 w 2148868"/>
                <a:gd name="connsiteY4" fmla="*/ 0 h 1695788"/>
                <a:gd name="connsiteX0" fmla="*/ 0 w 2148868"/>
                <a:gd name="connsiteY0" fmla="*/ 0 h 1695788"/>
                <a:gd name="connsiteX1" fmla="*/ 2148868 w 2148868"/>
                <a:gd name="connsiteY1" fmla="*/ 0 h 1695788"/>
                <a:gd name="connsiteX2" fmla="*/ 2148868 w 2148868"/>
                <a:gd name="connsiteY2" fmla="*/ 1694881 h 1695788"/>
                <a:gd name="connsiteX3" fmla="*/ 0 w 2148868"/>
                <a:gd name="connsiteY3" fmla="*/ 1694881 h 1695788"/>
                <a:gd name="connsiteX4" fmla="*/ 0 w 2148868"/>
                <a:gd name="connsiteY4" fmla="*/ 0 h 1695788"/>
                <a:gd name="connsiteX0" fmla="*/ 0 w 2148868"/>
                <a:gd name="connsiteY0" fmla="*/ 0 h 1695788"/>
                <a:gd name="connsiteX1" fmla="*/ 2148868 w 2148868"/>
                <a:gd name="connsiteY1" fmla="*/ 0 h 1695788"/>
                <a:gd name="connsiteX2" fmla="*/ 2148868 w 2148868"/>
                <a:gd name="connsiteY2" fmla="*/ 1694881 h 1695788"/>
                <a:gd name="connsiteX3" fmla="*/ 0 w 2148868"/>
                <a:gd name="connsiteY3" fmla="*/ 1694881 h 1695788"/>
                <a:gd name="connsiteX4" fmla="*/ 0 w 2148868"/>
                <a:gd name="connsiteY4" fmla="*/ 0 h 169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5788">
                  <a:moveTo>
                    <a:pt x="0" y="0"/>
                  </a:moveTo>
                  <a:lnTo>
                    <a:pt x="2148868" y="0"/>
                  </a:lnTo>
                  <a:cubicBezTo>
                    <a:pt x="2140903" y="626221"/>
                    <a:pt x="2138695" y="1048958"/>
                    <a:pt x="2148868" y="1694881"/>
                  </a:cubicBezTo>
                  <a:cubicBezTo>
                    <a:pt x="1440199" y="1672021"/>
                    <a:pt x="709966" y="1701157"/>
                    <a:pt x="0" y="1694881"/>
                  </a:cubicBezTo>
                  <a:cubicBezTo>
                    <a:pt x="7620" y="1129921"/>
                    <a:pt x="2593" y="74874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chemeClr val="bg1">
                    <a:lumMod val="95000"/>
                  </a:schemeClr>
                </a:gs>
                <a:gs pos="50000">
                  <a:schemeClr val="bg1"/>
                </a:gs>
                <a:gs pos="95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050" name="Group 1"/>
            <p:cNvGrpSpPr>
              <a:grpSpLocks/>
            </p:cNvGrpSpPr>
            <p:nvPr/>
          </p:nvGrpSpPr>
          <p:grpSpPr bwMode="auto">
            <a:xfrm>
              <a:off x="1995496" y="2620741"/>
              <a:ext cx="1012711" cy="615950"/>
              <a:chOff x="2102408" y="2690879"/>
              <a:chExt cx="1012962" cy="616530"/>
            </a:xfrm>
          </p:grpSpPr>
          <p:sp>
            <p:nvSpPr>
              <p:cNvPr id="199" name="TextBox 198"/>
              <p:cNvSpPr txBox="1"/>
              <p:nvPr/>
            </p:nvSpPr>
            <p:spPr bwMode="auto">
              <a:xfrm>
                <a:off x="2578720" y="2690881"/>
                <a:ext cx="536647" cy="616530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algn="ctr">
                  <a:lnSpc>
                    <a:spcPts val="2000"/>
                  </a:lnSpc>
                  <a:defRPr/>
                </a:pPr>
                <a:r>
                  <a:rPr lang="en-US" sz="2000" b="1" u="sng" dirty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</a:rPr>
                  <a:t>2</a:t>
                </a:r>
              </a:p>
              <a:p>
                <a:pPr algn="ctr">
                  <a:lnSpc>
                    <a:spcPts val="2000"/>
                  </a:lnSpc>
                  <a:defRPr/>
                </a:pP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47" name="TextBox 246"/>
              <p:cNvSpPr txBox="1"/>
              <p:nvPr/>
            </p:nvSpPr>
            <p:spPr bwMode="auto">
              <a:xfrm>
                <a:off x="2102407" y="2738551"/>
                <a:ext cx="744637" cy="4623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b="1" dirty="0">
                    <a:latin typeface="Symbol" pitchFamily="18" charset="2"/>
                  </a:rPr>
                  <a:t> =</a:t>
                </a:r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1038" name="Group 23"/>
          <p:cNvGrpSpPr>
            <a:grpSpLocks/>
          </p:cNvGrpSpPr>
          <p:nvPr/>
        </p:nvGrpSpPr>
        <p:grpSpPr bwMode="auto">
          <a:xfrm>
            <a:off x="6859588" y="1143000"/>
            <a:ext cx="1993900" cy="1093788"/>
            <a:chOff x="6859586" y="1273475"/>
            <a:chExt cx="1993900" cy="1094414"/>
          </a:xfrm>
        </p:grpSpPr>
        <p:sp>
          <p:nvSpPr>
            <p:cNvPr id="239" name="Rectangle 21"/>
            <p:cNvSpPr/>
            <p:nvPr/>
          </p:nvSpPr>
          <p:spPr bwMode="auto">
            <a:xfrm>
              <a:off x="6859586" y="1351308"/>
              <a:ext cx="1993900" cy="1016581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240" name="Tape"/>
            <p:cNvSpPr/>
            <p:nvPr/>
          </p:nvSpPr>
          <p:spPr bwMode="auto">
            <a:xfrm rot="5400000">
              <a:off x="7769174" y="1111599"/>
              <a:ext cx="171548" cy="495300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4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43" name="Group 21"/>
            <p:cNvGrpSpPr>
              <a:grpSpLocks/>
            </p:cNvGrpSpPr>
            <p:nvPr/>
          </p:nvGrpSpPr>
          <p:grpSpPr bwMode="auto">
            <a:xfrm>
              <a:off x="6859586" y="1386538"/>
              <a:ext cx="1993900" cy="946077"/>
              <a:chOff x="6861174" y="1398355"/>
              <a:chExt cx="1993900" cy="946077"/>
            </a:xfrm>
          </p:grpSpPr>
          <p:sp>
            <p:nvSpPr>
              <p:cNvPr id="241" name="Text Box 71"/>
              <p:cNvSpPr txBox="1">
                <a:spLocks noChangeArrowheads="1"/>
              </p:cNvSpPr>
              <p:nvPr/>
            </p:nvSpPr>
            <p:spPr bwMode="auto">
              <a:xfrm>
                <a:off x="6861174" y="1582325"/>
                <a:ext cx="1993900" cy="524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=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+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cxnSp>
            <p:nvCxnSpPr>
              <p:cNvPr id="237" name="Straight Arrow Connector 236"/>
              <p:cNvCxnSpPr/>
              <p:nvPr/>
            </p:nvCxnSpPr>
            <p:spPr bwMode="auto">
              <a:xfrm flipV="1">
                <a:off x="7542211" y="2006430"/>
                <a:ext cx="173038" cy="173137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/>
              <p:nvPr/>
            </p:nvCxnSpPr>
            <p:spPr bwMode="auto">
              <a:xfrm flipH="1" flipV="1">
                <a:off x="8310561" y="1601386"/>
                <a:ext cx="166688" cy="131837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6989761" y="2006430"/>
                <a:ext cx="628650" cy="33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slope</a:t>
                </a: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7256461" y="1398070"/>
                <a:ext cx="1189038" cy="338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i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1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-intercept</a:t>
                </a:r>
              </a:p>
            </p:txBody>
          </p:sp>
        </p:grp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223125" y="4362450"/>
            <a:ext cx="7000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FF0000"/>
                </a:solidFill>
                <a:latin typeface="Arial" panose="020B0604020202020204" pitchFamily="34" charset="0"/>
              </a:rPr>
              <a:t>slope</a:t>
            </a:r>
          </a:p>
        </p:txBody>
      </p:sp>
      <p:sp>
        <p:nvSpPr>
          <p:cNvPr id="246" name="TextBox 245"/>
          <p:cNvSpPr txBox="1">
            <a:spLocks noChangeArrowheads="1"/>
          </p:cNvSpPr>
          <p:nvPr/>
        </p:nvSpPr>
        <p:spPr bwMode="auto">
          <a:xfrm>
            <a:off x="7223125" y="4610100"/>
            <a:ext cx="914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100">
                <a:solidFill>
                  <a:srgbClr val="FF0000"/>
                </a:solidFill>
                <a:latin typeface="Arial" panose="020B0604020202020204" pitchFamily="34" charset="0"/>
              </a:rPr>
              <a:t>-intercept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234" grpId="0" animBg="1"/>
      <p:bldP spid="25" grpId="0"/>
      <p:bldP spid="2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8113" y="2266950"/>
          <a:ext cx="6627812" cy="411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3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0038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Slope: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______________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-intercept: __________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Equation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___________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2" marB="45712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Slope: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______________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-intercept: __________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Equation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___________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2" marB="4571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150" name="Group 21"/>
          <p:cNvGrpSpPr>
            <a:grpSpLocks/>
          </p:cNvGrpSpPr>
          <p:nvPr/>
        </p:nvGrpSpPr>
        <p:grpSpPr bwMode="auto">
          <a:xfrm>
            <a:off x="4098925" y="2422525"/>
            <a:ext cx="2332038" cy="2332038"/>
            <a:chOff x="935038" y="2697488"/>
            <a:chExt cx="2331243" cy="2331245"/>
          </a:xfrm>
        </p:grpSpPr>
        <p:grpSp>
          <p:nvGrpSpPr>
            <p:cNvPr id="6361" name="Group 9"/>
            <p:cNvGrpSpPr>
              <a:grpSpLocks/>
            </p:cNvGrpSpPr>
            <p:nvPr/>
          </p:nvGrpSpPr>
          <p:grpSpPr bwMode="auto">
            <a:xfrm>
              <a:off x="935038" y="2697488"/>
              <a:ext cx="2331243" cy="2331245"/>
              <a:chOff x="599392" y="3527730"/>
              <a:chExt cx="1554462" cy="1554462"/>
            </a:xfrm>
          </p:grpSpPr>
          <p:grpSp>
            <p:nvGrpSpPr>
              <p:cNvPr id="6382" name="Group 5"/>
              <p:cNvGrpSpPr>
                <a:grpSpLocks/>
              </p:cNvGrpSpPr>
              <p:nvPr/>
            </p:nvGrpSpPr>
            <p:grpSpPr bwMode="auto">
              <a:xfrm>
                <a:off x="693072" y="3618235"/>
                <a:ext cx="1367102" cy="1373451"/>
                <a:chOff x="688339" y="3611894"/>
                <a:chExt cx="1367102" cy="1373451"/>
              </a:xfrm>
            </p:grpSpPr>
            <p:grpSp>
              <p:nvGrpSpPr>
                <p:cNvPr id="6385" name="Group 4"/>
                <p:cNvGrpSpPr>
                  <a:grpSpLocks/>
                </p:cNvGrpSpPr>
                <p:nvPr/>
              </p:nvGrpSpPr>
              <p:grpSpPr bwMode="auto">
                <a:xfrm>
                  <a:off x="688339" y="3611894"/>
                  <a:ext cx="684345" cy="687520"/>
                  <a:chOff x="688339" y="3611894"/>
                  <a:chExt cx="684345" cy="687520"/>
                </a:xfrm>
              </p:grpSpPr>
              <p:grpSp>
                <p:nvGrpSpPr>
                  <p:cNvPr id="6479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688339" y="4164451"/>
                    <a:ext cx="684345" cy="134963"/>
                    <a:chOff x="688917" y="4164451"/>
                    <a:chExt cx="684345" cy="134963"/>
                  </a:xfrm>
                </p:grpSpPr>
                <p:sp>
                  <p:nvSpPr>
                    <p:cNvPr id="521" name="Rectangle 520"/>
                    <p:cNvSpPr/>
                    <p:nvPr/>
                  </p:nvSpPr>
                  <p:spPr bwMode="auto">
                    <a:xfrm>
                      <a:off x="825919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22" name="Rectangle 521"/>
                    <p:cNvSpPr/>
                    <p:nvPr/>
                  </p:nvSpPr>
                  <p:spPr bwMode="auto">
                    <a:xfrm>
                      <a:off x="962425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23" name="Rectangle 522"/>
                    <p:cNvSpPr/>
                    <p:nvPr/>
                  </p:nvSpPr>
                  <p:spPr bwMode="auto">
                    <a:xfrm>
                      <a:off x="1098929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24" name="Rectangle 523"/>
                    <p:cNvSpPr/>
                    <p:nvPr/>
                  </p:nvSpPr>
                  <p:spPr bwMode="auto">
                    <a:xfrm>
                      <a:off x="1236492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25" name="Rectangle 524"/>
                    <p:cNvSpPr/>
                    <p:nvPr/>
                  </p:nvSpPr>
                  <p:spPr bwMode="auto">
                    <a:xfrm>
                      <a:off x="689415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48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688339" y="4024723"/>
                    <a:ext cx="684345" cy="136551"/>
                    <a:chOff x="688917" y="4162118"/>
                    <a:chExt cx="684345" cy="136551"/>
                  </a:xfrm>
                </p:grpSpPr>
                <p:sp>
                  <p:nvSpPr>
                    <p:cNvPr id="516" name="Rectangle 515"/>
                    <p:cNvSpPr/>
                    <p:nvPr/>
                  </p:nvSpPr>
                  <p:spPr bwMode="auto">
                    <a:xfrm>
                      <a:off x="825919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17" name="Rectangle 516"/>
                    <p:cNvSpPr/>
                    <p:nvPr/>
                  </p:nvSpPr>
                  <p:spPr bwMode="auto">
                    <a:xfrm>
                      <a:off x="962425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18" name="Rectangle 517"/>
                    <p:cNvSpPr/>
                    <p:nvPr/>
                  </p:nvSpPr>
                  <p:spPr bwMode="auto">
                    <a:xfrm>
                      <a:off x="1098929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19" name="Rectangle 518"/>
                    <p:cNvSpPr/>
                    <p:nvPr/>
                  </p:nvSpPr>
                  <p:spPr bwMode="auto">
                    <a:xfrm>
                      <a:off x="1236492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20" name="Rectangle 519"/>
                    <p:cNvSpPr/>
                    <p:nvPr/>
                  </p:nvSpPr>
                  <p:spPr bwMode="auto">
                    <a:xfrm>
                      <a:off x="689415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48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688339" y="3886584"/>
                    <a:ext cx="684345" cy="139726"/>
                    <a:chOff x="688917" y="4161374"/>
                    <a:chExt cx="684345" cy="139726"/>
                  </a:xfrm>
                </p:grpSpPr>
                <p:sp>
                  <p:nvSpPr>
                    <p:cNvPr id="511" name="Rectangle 510"/>
                    <p:cNvSpPr/>
                    <p:nvPr/>
                  </p:nvSpPr>
                  <p:spPr bwMode="auto">
                    <a:xfrm>
                      <a:off x="825919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12" name="Rectangle 511"/>
                    <p:cNvSpPr/>
                    <p:nvPr/>
                  </p:nvSpPr>
                  <p:spPr bwMode="auto">
                    <a:xfrm>
                      <a:off x="962425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13" name="Rectangle 512"/>
                    <p:cNvSpPr/>
                    <p:nvPr/>
                  </p:nvSpPr>
                  <p:spPr bwMode="auto">
                    <a:xfrm>
                      <a:off x="1098929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14" name="Rectangle 513"/>
                    <p:cNvSpPr/>
                    <p:nvPr/>
                  </p:nvSpPr>
                  <p:spPr bwMode="auto">
                    <a:xfrm>
                      <a:off x="1236492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15" name="Rectangle 514"/>
                    <p:cNvSpPr/>
                    <p:nvPr/>
                  </p:nvSpPr>
                  <p:spPr bwMode="auto">
                    <a:xfrm>
                      <a:off x="689415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482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88339" y="3750032"/>
                    <a:ext cx="684345" cy="136551"/>
                    <a:chOff x="688917" y="4162217"/>
                    <a:chExt cx="684345" cy="136551"/>
                  </a:xfrm>
                </p:grpSpPr>
                <p:sp>
                  <p:nvSpPr>
                    <p:cNvPr id="506" name="Rectangle 505"/>
                    <p:cNvSpPr/>
                    <p:nvPr/>
                  </p:nvSpPr>
                  <p:spPr bwMode="auto">
                    <a:xfrm>
                      <a:off x="825919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07" name="Rectangle 506"/>
                    <p:cNvSpPr/>
                    <p:nvPr/>
                  </p:nvSpPr>
                  <p:spPr bwMode="auto">
                    <a:xfrm>
                      <a:off x="962425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08" name="Rectangle 507"/>
                    <p:cNvSpPr/>
                    <p:nvPr/>
                  </p:nvSpPr>
                  <p:spPr bwMode="auto">
                    <a:xfrm>
                      <a:off x="1098929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09" name="Rectangle 508"/>
                    <p:cNvSpPr/>
                    <p:nvPr/>
                  </p:nvSpPr>
                  <p:spPr bwMode="auto">
                    <a:xfrm>
                      <a:off x="1236492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10" name="Rectangle 509"/>
                    <p:cNvSpPr/>
                    <p:nvPr/>
                  </p:nvSpPr>
                  <p:spPr bwMode="auto">
                    <a:xfrm>
                      <a:off x="689415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483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688339" y="3611894"/>
                    <a:ext cx="684345" cy="136551"/>
                    <a:chOff x="688917" y="4161474"/>
                    <a:chExt cx="684345" cy="136551"/>
                  </a:xfrm>
                </p:grpSpPr>
                <p:sp>
                  <p:nvSpPr>
                    <p:cNvPr id="501" name="Rectangle 500"/>
                    <p:cNvSpPr/>
                    <p:nvPr/>
                  </p:nvSpPr>
                  <p:spPr bwMode="auto">
                    <a:xfrm>
                      <a:off x="825919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02" name="Rectangle 501"/>
                    <p:cNvSpPr/>
                    <p:nvPr/>
                  </p:nvSpPr>
                  <p:spPr bwMode="auto">
                    <a:xfrm>
                      <a:off x="962425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03" name="Rectangle 502"/>
                    <p:cNvSpPr/>
                    <p:nvPr/>
                  </p:nvSpPr>
                  <p:spPr bwMode="auto">
                    <a:xfrm>
                      <a:off x="1098929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04" name="Rectangle 503"/>
                    <p:cNvSpPr/>
                    <p:nvPr/>
                  </p:nvSpPr>
                  <p:spPr bwMode="auto">
                    <a:xfrm>
                      <a:off x="1236492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05" name="Rectangle 504"/>
                    <p:cNvSpPr/>
                    <p:nvPr/>
                  </p:nvSpPr>
                  <p:spPr bwMode="auto">
                    <a:xfrm>
                      <a:off x="689415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386" name="Group 90"/>
                <p:cNvGrpSpPr>
                  <a:grpSpLocks/>
                </p:cNvGrpSpPr>
                <p:nvPr/>
              </p:nvGrpSpPr>
              <p:grpSpPr bwMode="auto">
                <a:xfrm>
                  <a:off x="1371096" y="3611894"/>
                  <a:ext cx="684345" cy="687520"/>
                  <a:chOff x="687180" y="3611894"/>
                  <a:chExt cx="684345" cy="687520"/>
                </a:xfrm>
              </p:grpSpPr>
              <p:grpSp>
                <p:nvGrpSpPr>
                  <p:cNvPr id="6449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687180" y="4164451"/>
                    <a:ext cx="684345" cy="134963"/>
                    <a:chOff x="687758" y="4164451"/>
                    <a:chExt cx="684345" cy="134963"/>
                  </a:xfrm>
                </p:grpSpPr>
                <p:sp>
                  <p:nvSpPr>
                    <p:cNvPr id="491" name="Rectangle 490"/>
                    <p:cNvSpPr/>
                    <p:nvPr/>
                  </p:nvSpPr>
                  <p:spPr bwMode="auto">
                    <a:xfrm>
                      <a:off x="824528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92" name="Rectangle 491"/>
                    <p:cNvSpPr/>
                    <p:nvPr/>
                  </p:nvSpPr>
                  <p:spPr bwMode="auto">
                    <a:xfrm>
                      <a:off x="961032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93" name="Rectangle 492"/>
                    <p:cNvSpPr/>
                    <p:nvPr/>
                  </p:nvSpPr>
                  <p:spPr bwMode="auto">
                    <a:xfrm>
                      <a:off x="1097538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94" name="Rectangle 493"/>
                    <p:cNvSpPr/>
                    <p:nvPr/>
                  </p:nvSpPr>
                  <p:spPr bwMode="auto">
                    <a:xfrm>
                      <a:off x="1235101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95" name="Rectangle 494"/>
                    <p:cNvSpPr/>
                    <p:nvPr/>
                  </p:nvSpPr>
                  <p:spPr bwMode="auto">
                    <a:xfrm>
                      <a:off x="688023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450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687180" y="4024723"/>
                    <a:ext cx="684345" cy="136551"/>
                    <a:chOff x="687758" y="4162118"/>
                    <a:chExt cx="684345" cy="136551"/>
                  </a:xfrm>
                </p:grpSpPr>
                <p:sp>
                  <p:nvSpPr>
                    <p:cNvPr id="486" name="Rectangle 485"/>
                    <p:cNvSpPr/>
                    <p:nvPr/>
                  </p:nvSpPr>
                  <p:spPr bwMode="auto">
                    <a:xfrm>
                      <a:off x="824528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87" name="Rectangle 486"/>
                    <p:cNvSpPr/>
                    <p:nvPr/>
                  </p:nvSpPr>
                  <p:spPr bwMode="auto">
                    <a:xfrm>
                      <a:off x="961032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88" name="Rectangle 487"/>
                    <p:cNvSpPr/>
                    <p:nvPr/>
                  </p:nvSpPr>
                  <p:spPr bwMode="auto">
                    <a:xfrm>
                      <a:off x="1097538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89" name="Rectangle 488"/>
                    <p:cNvSpPr/>
                    <p:nvPr/>
                  </p:nvSpPr>
                  <p:spPr bwMode="auto">
                    <a:xfrm>
                      <a:off x="1235101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90" name="Rectangle 489"/>
                    <p:cNvSpPr/>
                    <p:nvPr/>
                  </p:nvSpPr>
                  <p:spPr bwMode="auto">
                    <a:xfrm>
                      <a:off x="688023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451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687180" y="3886584"/>
                    <a:ext cx="684345" cy="139726"/>
                    <a:chOff x="687758" y="4161374"/>
                    <a:chExt cx="684345" cy="139726"/>
                  </a:xfrm>
                </p:grpSpPr>
                <p:sp>
                  <p:nvSpPr>
                    <p:cNvPr id="481" name="Rectangle 480"/>
                    <p:cNvSpPr/>
                    <p:nvPr/>
                  </p:nvSpPr>
                  <p:spPr bwMode="auto">
                    <a:xfrm>
                      <a:off x="824528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82" name="Rectangle 481"/>
                    <p:cNvSpPr/>
                    <p:nvPr/>
                  </p:nvSpPr>
                  <p:spPr bwMode="auto">
                    <a:xfrm>
                      <a:off x="961032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83" name="Rectangle 482"/>
                    <p:cNvSpPr/>
                    <p:nvPr/>
                  </p:nvSpPr>
                  <p:spPr bwMode="auto">
                    <a:xfrm>
                      <a:off x="1097538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84" name="Rectangle 483"/>
                    <p:cNvSpPr/>
                    <p:nvPr/>
                  </p:nvSpPr>
                  <p:spPr bwMode="auto">
                    <a:xfrm>
                      <a:off x="1235101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85" name="Rectangle 484"/>
                    <p:cNvSpPr/>
                    <p:nvPr/>
                  </p:nvSpPr>
                  <p:spPr bwMode="auto">
                    <a:xfrm>
                      <a:off x="688023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452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687180" y="3750032"/>
                    <a:ext cx="684345" cy="136551"/>
                    <a:chOff x="687758" y="4162217"/>
                    <a:chExt cx="684345" cy="136551"/>
                  </a:xfrm>
                </p:grpSpPr>
                <p:sp>
                  <p:nvSpPr>
                    <p:cNvPr id="476" name="Rectangle 475"/>
                    <p:cNvSpPr/>
                    <p:nvPr/>
                  </p:nvSpPr>
                  <p:spPr bwMode="auto">
                    <a:xfrm>
                      <a:off x="824528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77" name="Rectangle 476"/>
                    <p:cNvSpPr/>
                    <p:nvPr/>
                  </p:nvSpPr>
                  <p:spPr bwMode="auto">
                    <a:xfrm>
                      <a:off x="961032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78" name="Rectangle 477"/>
                    <p:cNvSpPr/>
                    <p:nvPr/>
                  </p:nvSpPr>
                  <p:spPr bwMode="auto">
                    <a:xfrm>
                      <a:off x="1097538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79" name="Rectangle 478"/>
                    <p:cNvSpPr/>
                    <p:nvPr/>
                  </p:nvSpPr>
                  <p:spPr bwMode="auto">
                    <a:xfrm>
                      <a:off x="1235101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80" name="Rectangle 479"/>
                    <p:cNvSpPr/>
                    <p:nvPr/>
                  </p:nvSpPr>
                  <p:spPr bwMode="auto">
                    <a:xfrm>
                      <a:off x="688023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453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687180" y="3611894"/>
                    <a:ext cx="684345" cy="136551"/>
                    <a:chOff x="687758" y="4161474"/>
                    <a:chExt cx="684345" cy="136551"/>
                  </a:xfrm>
                </p:grpSpPr>
                <p:sp>
                  <p:nvSpPr>
                    <p:cNvPr id="471" name="Rectangle 470"/>
                    <p:cNvSpPr/>
                    <p:nvPr/>
                  </p:nvSpPr>
                  <p:spPr bwMode="auto">
                    <a:xfrm>
                      <a:off x="824528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72" name="Rectangle 471"/>
                    <p:cNvSpPr/>
                    <p:nvPr/>
                  </p:nvSpPr>
                  <p:spPr bwMode="auto">
                    <a:xfrm>
                      <a:off x="961032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73" name="Rectangle 472"/>
                    <p:cNvSpPr/>
                    <p:nvPr/>
                  </p:nvSpPr>
                  <p:spPr bwMode="auto">
                    <a:xfrm>
                      <a:off x="1097538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74" name="Rectangle 473"/>
                    <p:cNvSpPr/>
                    <p:nvPr/>
                  </p:nvSpPr>
                  <p:spPr bwMode="auto">
                    <a:xfrm>
                      <a:off x="1235101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75" name="Rectangle 474"/>
                    <p:cNvSpPr/>
                    <p:nvPr/>
                  </p:nvSpPr>
                  <p:spPr bwMode="auto">
                    <a:xfrm>
                      <a:off x="688023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387" name="Group 121"/>
                <p:cNvGrpSpPr>
                  <a:grpSpLocks/>
                </p:cNvGrpSpPr>
                <p:nvPr/>
              </p:nvGrpSpPr>
              <p:grpSpPr bwMode="auto">
                <a:xfrm>
                  <a:off x="688339" y="4299413"/>
                  <a:ext cx="684345" cy="685932"/>
                  <a:chOff x="688339" y="3612673"/>
                  <a:chExt cx="684345" cy="685932"/>
                </a:xfrm>
              </p:grpSpPr>
              <p:grpSp>
                <p:nvGrpSpPr>
                  <p:cNvPr id="6419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688339" y="4162054"/>
                    <a:ext cx="684345" cy="136551"/>
                    <a:chOff x="688917" y="4162054"/>
                    <a:chExt cx="684345" cy="136551"/>
                  </a:xfrm>
                </p:grpSpPr>
                <p:sp>
                  <p:nvSpPr>
                    <p:cNvPr id="461" name="Rectangle 460"/>
                    <p:cNvSpPr/>
                    <p:nvPr/>
                  </p:nvSpPr>
                  <p:spPr bwMode="auto">
                    <a:xfrm>
                      <a:off x="825919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62" name="Rectangle 461"/>
                    <p:cNvSpPr/>
                    <p:nvPr/>
                  </p:nvSpPr>
                  <p:spPr bwMode="auto">
                    <a:xfrm>
                      <a:off x="962425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63" name="Rectangle 462"/>
                    <p:cNvSpPr/>
                    <p:nvPr/>
                  </p:nvSpPr>
                  <p:spPr bwMode="auto">
                    <a:xfrm>
                      <a:off x="1098929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64" name="Rectangle 463"/>
                    <p:cNvSpPr/>
                    <p:nvPr/>
                  </p:nvSpPr>
                  <p:spPr bwMode="auto">
                    <a:xfrm>
                      <a:off x="1236492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65" name="Rectangle 464"/>
                    <p:cNvSpPr/>
                    <p:nvPr/>
                  </p:nvSpPr>
                  <p:spPr bwMode="auto">
                    <a:xfrm>
                      <a:off x="689415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420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688339" y="4023916"/>
                    <a:ext cx="684345" cy="139726"/>
                    <a:chOff x="688917" y="4161311"/>
                    <a:chExt cx="684345" cy="139726"/>
                  </a:xfrm>
                </p:grpSpPr>
                <p:sp>
                  <p:nvSpPr>
                    <p:cNvPr id="456" name="Rectangle 455"/>
                    <p:cNvSpPr/>
                    <p:nvPr/>
                  </p:nvSpPr>
                  <p:spPr bwMode="auto">
                    <a:xfrm>
                      <a:off x="825919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57" name="Rectangle 456"/>
                    <p:cNvSpPr/>
                    <p:nvPr/>
                  </p:nvSpPr>
                  <p:spPr bwMode="auto">
                    <a:xfrm>
                      <a:off x="962425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58" name="Rectangle 457"/>
                    <p:cNvSpPr/>
                    <p:nvPr/>
                  </p:nvSpPr>
                  <p:spPr bwMode="auto">
                    <a:xfrm>
                      <a:off x="1098929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59" name="Rectangle 458"/>
                    <p:cNvSpPr/>
                    <p:nvPr/>
                  </p:nvSpPr>
                  <p:spPr bwMode="auto">
                    <a:xfrm>
                      <a:off x="1236492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60" name="Rectangle 459"/>
                    <p:cNvSpPr/>
                    <p:nvPr/>
                  </p:nvSpPr>
                  <p:spPr bwMode="auto">
                    <a:xfrm>
                      <a:off x="689415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421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688339" y="3887364"/>
                    <a:ext cx="684345" cy="136551"/>
                    <a:chOff x="688917" y="4162154"/>
                    <a:chExt cx="684345" cy="136551"/>
                  </a:xfrm>
                </p:grpSpPr>
                <p:sp>
                  <p:nvSpPr>
                    <p:cNvPr id="451" name="Rectangle 450"/>
                    <p:cNvSpPr/>
                    <p:nvPr/>
                  </p:nvSpPr>
                  <p:spPr bwMode="auto">
                    <a:xfrm>
                      <a:off x="825919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52" name="Rectangle 451"/>
                    <p:cNvSpPr/>
                    <p:nvPr/>
                  </p:nvSpPr>
                  <p:spPr bwMode="auto">
                    <a:xfrm>
                      <a:off x="962425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53" name="Rectangle 452"/>
                    <p:cNvSpPr/>
                    <p:nvPr/>
                  </p:nvSpPr>
                  <p:spPr bwMode="auto">
                    <a:xfrm>
                      <a:off x="1098929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54" name="Rectangle 453"/>
                    <p:cNvSpPr/>
                    <p:nvPr/>
                  </p:nvSpPr>
                  <p:spPr bwMode="auto">
                    <a:xfrm>
                      <a:off x="1236492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55" name="Rectangle 454"/>
                    <p:cNvSpPr/>
                    <p:nvPr/>
                  </p:nvSpPr>
                  <p:spPr bwMode="auto">
                    <a:xfrm>
                      <a:off x="689415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422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688339" y="3749224"/>
                    <a:ext cx="684345" cy="139727"/>
                    <a:chOff x="688917" y="4161409"/>
                    <a:chExt cx="684345" cy="139727"/>
                  </a:xfrm>
                </p:grpSpPr>
                <p:sp>
                  <p:nvSpPr>
                    <p:cNvPr id="446" name="Rectangle 445"/>
                    <p:cNvSpPr/>
                    <p:nvPr/>
                  </p:nvSpPr>
                  <p:spPr bwMode="auto">
                    <a:xfrm>
                      <a:off x="825919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47" name="Rectangle 446"/>
                    <p:cNvSpPr/>
                    <p:nvPr/>
                  </p:nvSpPr>
                  <p:spPr bwMode="auto">
                    <a:xfrm>
                      <a:off x="962425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48" name="Rectangle 447"/>
                    <p:cNvSpPr/>
                    <p:nvPr/>
                  </p:nvSpPr>
                  <p:spPr bwMode="auto">
                    <a:xfrm>
                      <a:off x="1098929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49" name="Rectangle 448"/>
                    <p:cNvSpPr/>
                    <p:nvPr/>
                  </p:nvSpPr>
                  <p:spPr bwMode="auto">
                    <a:xfrm>
                      <a:off x="1236492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50" name="Rectangle 449"/>
                    <p:cNvSpPr/>
                    <p:nvPr/>
                  </p:nvSpPr>
                  <p:spPr bwMode="auto">
                    <a:xfrm>
                      <a:off x="689415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423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688339" y="3612673"/>
                    <a:ext cx="684345" cy="136551"/>
                    <a:chOff x="688917" y="4162253"/>
                    <a:chExt cx="684345" cy="136551"/>
                  </a:xfrm>
                </p:grpSpPr>
                <p:sp>
                  <p:nvSpPr>
                    <p:cNvPr id="441" name="Rectangle 440"/>
                    <p:cNvSpPr/>
                    <p:nvPr/>
                  </p:nvSpPr>
                  <p:spPr bwMode="auto">
                    <a:xfrm>
                      <a:off x="825919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42" name="Rectangle 441"/>
                    <p:cNvSpPr/>
                    <p:nvPr/>
                  </p:nvSpPr>
                  <p:spPr bwMode="auto">
                    <a:xfrm>
                      <a:off x="962425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43" name="Rectangle 442"/>
                    <p:cNvSpPr/>
                    <p:nvPr/>
                  </p:nvSpPr>
                  <p:spPr bwMode="auto">
                    <a:xfrm>
                      <a:off x="1098929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44" name="Rectangle 443"/>
                    <p:cNvSpPr/>
                    <p:nvPr/>
                  </p:nvSpPr>
                  <p:spPr bwMode="auto">
                    <a:xfrm>
                      <a:off x="1236492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45" name="Rectangle 444"/>
                    <p:cNvSpPr/>
                    <p:nvPr/>
                  </p:nvSpPr>
                  <p:spPr bwMode="auto">
                    <a:xfrm>
                      <a:off x="689415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388" name="Group 152"/>
                <p:cNvGrpSpPr>
                  <a:grpSpLocks/>
                </p:cNvGrpSpPr>
                <p:nvPr/>
              </p:nvGrpSpPr>
              <p:grpSpPr bwMode="auto">
                <a:xfrm>
                  <a:off x="1371096" y="4299413"/>
                  <a:ext cx="684345" cy="685932"/>
                  <a:chOff x="687180" y="3612673"/>
                  <a:chExt cx="684345" cy="685932"/>
                </a:xfrm>
              </p:grpSpPr>
              <p:grpSp>
                <p:nvGrpSpPr>
                  <p:cNvPr id="6389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687180" y="4162054"/>
                    <a:ext cx="684345" cy="136551"/>
                    <a:chOff x="687758" y="4162054"/>
                    <a:chExt cx="684345" cy="136551"/>
                  </a:xfrm>
                </p:grpSpPr>
                <p:sp>
                  <p:nvSpPr>
                    <p:cNvPr id="431" name="Rectangle 430"/>
                    <p:cNvSpPr/>
                    <p:nvPr/>
                  </p:nvSpPr>
                  <p:spPr bwMode="auto">
                    <a:xfrm>
                      <a:off x="824528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32" name="Rectangle 431"/>
                    <p:cNvSpPr/>
                    <p:nvPr/>
                  </p:nvSpPr>
                  <p:spPr bwMode="auto">
                    <a:xfrm>
                      <a:off x="961032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33" name="Rectangle 432"/>
                    <p:cNvSpPr/>
                    <p:nvPr/>
                  </p:nvSpPr>
                  <p:spPr bwMode="auto">
                    <a:xfrm>
                      <a:off x="1097538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34" name="Rectangle 433"/>
                    <p:cNvSpPr/>
                    <p:nvPr/>
                  </p:nvSpPr>
                  <p:spPr bwMode="auto">
                    <a:xfrm>
                      <a:off x="1235101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35" name="Rectangle 434"/>
                    <p:cNvSpPr/>
                    <p:nvPr/>
                  </p:nvSpPr>
                  <p:spPr bwMode="auto">
                    <a:xfrm>
                      <a:off x="688023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390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687180" y="4023916"/>
                    <a:ext cx="684345" cy="139726"/>
                    <a:chOff x="687758" y="4161311"/>
                    <a:chExt cx="684345" cy="139726"/>
                  </a:xfrm>
                </p:grpSpPr>
                <p:sp>
                  <p:nvSpPr>
                    <p:cNvPr id="426" name="Rectangle 425"/>
                    <p:cNvSpPr/>
                    <p:nvPr/>
                  </p:nvSpPr>
                  <p:spPr bwMode="auto">
                    <a:xfrm>
                      <a:off x="824528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7" name="Rectangle 426"/>
                    <p:cNvSpPr/>
                    <p:nvPr/>
                  </p:nvSpPr>
                  <p:spPr bwMode="auto">
                    <a:xfrm>
                      <a:off x="961032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8" name="Rectangle 427"/>
                    <p:cNvSpPr/>
                    <p:nvPr/>
                  </p:nvSpPr>
                  <p:spPr bwMode="auto">
                    <a:xfrm>
                      <a:off x="1097538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9" name="Rectangle 428"/>
                    <p:cNvSpPr/>
                    <p:nvPr/>
                  </p:nvSpPr>
                  <p:spPr bwMode="auto">
                    <a:xfrm>
                      <a:off x="1235101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30" name="Rectangle 429"/>
                    <p:cNvSpPr/>
                    <p:nvPr/>
                  </p:nvSpPr>
                  <p:spPr bwMode="auto">
                    <a:xfrm>
                      <a:off x="688023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391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687180" y="3887364"/>
                    <a:ext cx="684345" cy="136551"/>
                    <a:chOff x="687758" y="4162154"/>
                    <a:chExt cx="684345" cy="136551"/>
                  </a:xfrm>
                </p:grpSpPr>
                <p:sp>
                  <p:nvSpPr>
                    <p:cNvPr id="421" name="Rectangle 420"/>
                    <p:cNvSpPr/>
                    <p:nvPr/>
                  </p:nvSpPr>
                  <p:spPr bwMode="auto">
                    <a:xfrm>
                      <a:off x="824528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2" name="Rectangle 421"/>
                    <p:cNvSpPr/>
                    <p:nvPr/>
                  </p:nvSpPr>
                  <p:spPr bwMode="auto">
                    <a:xfrm>
                      <a:off x="961032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3" name="Rectangle 422"/>
                    <p:cNvSpPr/>
                    <p:nvPr/>
                  </p:nvSpPr>
                  <p:spPr bwMode="auto">
                    <a:xfrm>
                      <a:off x="1097538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4" name="Rectangle 423"/>
                    <p:cNvSpPr/>
                    <p:nvPr/>
                  </p:nvSpPr>
                  <p:spPr bwMode="auto">
                    <a:xfrm>
                      <a:off x="1235101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5" name="Rectangle 424"/>
                    <p:cNvSpPr/>
                    <p:nvPr/>
                  </p:nvSpPr>
                  <p:spPr bwMode="auto">
                    <a:xfrm>
                      <a:off x="688023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392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687180" y="3749224"/>
                    <a:ext cx="684345" cy="139727"/>
                    <a:chOff x="687758" y="4161409"/>
                    <a:chExt cx="684345" cy="139727"/>
                  </a:xfrm>
                </p:grpSpPr>
                <p:sp>
                  <p:nvSpPr>
                    <p:cNvPr id="416" name="Rectangle 415"/>
                    <p:cNvSpPr/>
                    <p:nvPr/>
                  </p:nvSpPr>
                  <p:spPr bwMode="auto">
                    <a:xfrm>
                      <a:off x="824528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7" name="Rectangle 416"/>
                    <p:cNvSpPr/>
                    <p:nvPr/>
                  </p:nvSpPr>
                  <p:spPr bwMode="auto">
                    <a:xfrm>
                      <a:off x="961032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8" name="Rectangle 417"/>
                    <p:cNvSpPr/>
                    <p:nvPr/>
                  </p:nvSpPr>
                  <p:spPr bwMode="auto">
                    <a:xfrm>
                      <a:off x="1097538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9" name="Rectangle 418"/>
                    <p:cNvSpPr/>
                    <p:nvPr/>
                  </p:nvSpPr>
                  <p:spPr bwMode="auto">
                    <a:xfrm>
                      <a:off x="1235101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0" name="Rectangle 419"/>
                    <p:cNvSpPr/>
                    <p:nvPr/>
                  </p:nvSpPr>
                  <p:spPr bwMode="auto">
                    <a:xfrm>
                      <a:off x="688023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393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687180" y="3612673"/>
                    <a:ext cx="684345" cy="136551"/>
                    <a:chOff x="687758" y="4162253"/>
                    <a:chExt cx="684345" cy="136551"/>
                  </a:xfrm>
                </p:grpSpPr>
                <p:sp>
                  <p:nvSpPr>
                    <p:cNvPr id="411" name="Rectangle 410"/>
                    <p:cNvSpPr/>
                    <p:nvPr/>
                  </p:nvSpPr>
                  <p:spPr bwMode="auto">
                    <a:xfrm>
                      <a:off x="824528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2" name="Rectangle 411"/>
                    <p:cNvSpPr/>
                    <p:nvPr/>
                  </p:nvSpPr>
                  <p:spPr bwMode="auto">
                    <a:xfrm>
                      <a:off x="961032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3" name="Rectangle 412"/>
                    <p:cNvSpPr/>
                    <p:nvPr/>
                  </p:nvSpPr>
                  <p:spPr bwMode="auto">
                    <a:xfrm>
                      <a:off x="1097538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4" name="Rectangle 413"/>
                    <p:cNvSpPr/>
                    <p:nvPr/>
                  </p:nvSpPr>
                  <p:spPr bwMode="auto">
                    <a:xfrm>
                      <a:off x="1235101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5" name="Rectangle 414"/>
                    <p:cNvSpPr/>
                    <p:nvPr/>
                  </p:nvSpPr>
                  <p:spPr bwMode="auto">
                    <a:xfrm>
                      <a:off x="688023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400" name="Straight Arrow Connector 399"/>
              <p:cNvCxnSpPr/>
              <p:nvPr/>
            </p:nvCxnSpPr>
            <p:spPr>
              <a:xfrm flipV="1">
                <a:off x="1376094" y="3527730"/>
                <a:ext cx="0" cy="15544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Arrow Connector 400"/>
              <p:cNvCxnSpPr/>
              <p:nvPr/>
            </p:nvCxnSpPr>
            <p:spPr>
              <a:xfrm rot="16200000" flipV="1">
                <a:off x="1376623" y="3528259"/>
                <a:ext cx="0" cy="15544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62" name="TextBox 184"/>
            <p:cNvSpPr txBox="1">
              <a:spLocks noChangeArrowheads="1"/>
            </p:cNvSpPr>
            <p:nvPr/>
          </p:nvSpPr>
          <p:spPr bwMode="auto">
            <a:xfrm>
              <a:off x="2187175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6363" name="TextBox 185"/>
            <p:cNvSpPr txBox="1">
              <a:spLocks noChangeArrowheads="1"/>
            </p:cNvSpPr>
            <p:nvPr/>
          </p:nvSpPr>
          <p:spPr bwMode="auto">
            <a:xfrm>
              <a:off x="2392508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6364" name="TextBox 186"/>
            <p:cNvSpPr txBox="1">
              <a:spLocks noChangeArrowheads="1"/>
            </p:cNvSpPr>
            <p:nvPr/>
          </p:nvSpPr>
          <p:spPr bwMode="auto">
            <a:xfrm>
              <a:off x="2597841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6365" name="TextBox 187"/>
            <p:cNvSpPr txBox="1">
              <a:spLocks noChangeArrowheads="1"/>
            </p:cNvSpPr>
            <p:nvPr/>
          </p:nvSpPr>
          <p:spPr bwMode="auto">
            <a:xfrm>
              <a:off x="2803173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6366" name="TextBox 188"/>
            <p:cNvSpPr txBox="1">
              <a:spLocks noChangeArrowheads="1"/>
            </p:cNvSpPr>
            <p:nvPr/>
          </p:nvSpPr>
          <p:spPr bwMode="auto">
            <a:xfrm>
              <a:off x="3008506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6367" name="TextBox 189"/>
            <p:cNvSpPr txBox="1">
              <a:spLocks noChangeArrowheads="1"/>
            </p:cNvSpPr>
            <p:nvPr/>
          </p:nvSpPr>
          <p:spPr bwMode="auto">
            <a:xfrm>
              <a:off x="961109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-5</a:t>
              </a:r>
            </a:p>
          </p:txBody>
        </p:sp>
        <p:sp>
          <p:nvSpPr>
            <p:cNvPr id="6368" name="TextBox 190"/>
            <p:cNvSpPr txBox="1">
              <a:spLocks noChangeArrowheads="1"/>
            </p:cNvSpPr>
            <p:nvPr/>
          </p:nvSpPr>
          <p:spPr bwMode="auto">
            <a:xfrm>
              <a:off x="1166442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-4</a:t>
              </a:r>
            </a:p>
          </p:txBody>
        </p:sp>
        <p:sp>
          <p:nvSpPr>
            <p:cNvPr id="6369" name="TextBox 191"/>
            <p:cNvSpPr txBox="1">
              <a:spLocks noChangeArrowheads="1"/>
            </p:cNvSpPr>
            <p:nvPr/>
          </p:nvSpPr>
          <p:spPr bwMode="auto">
            <a:xfrm>
              <a:off x="1371775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-3</a:t>
              </a:r>
            </a:p>
          </p:txBody>
        </p:sp>
        <p:sp>
          <p:nvSpPr>
            <p:cNvPr id="6370" name="TextBox 192"/>
            <p:cNvSpPr txBox="1">
              <a:spLocks noChangeArrowheads="1"/>
            </p:cNvSpPr>
            <p:nvPr/>
          </p:nvSpPr>
          <p:spPr bwMode="auto">
            <a:xfrm>
              <a:off x="1577108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-2</a:t>
              </a:r>
            </a:p>
          </p:txBody>
        </p:sp>
        <p:sp>
          <p:nvSpPr>
            <p:cNvPr id="6371" name="TextBox 193"/>
            <p:cNvSpPr txBox="1">
              <a:spLocks noChangeArrowheads="1"/>
            </p:cNvSpPr>
            <p:nvPr/>
          </p:nvSpPr>
          <p:spPr bwMode="auto">
            <a:xfrm>
              <a:off x="1782440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-1</a:t>
              </a:r>
            </a:p>
          </p:txBody>
        </p:sp>
        <p:sp>
          <p:nvSpPr>
            <p:cNvPr id="6372" name="TextBox 194"/>
            <p:cNvSpPr txBox="1">
              <a:spLocks noChangeArrowheads="1"/>
            </p:cNvSpPr>
            <p:nvPr/>
          </p:nvSpPr>
          <p:spPr bwMode="auto">
            <a:xfrm>
              <a:off x="2083963" y="358782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6373" name="TextBox 195"/>
            <p:cNvSpPr txBox="1">
              <a:spLocks noChangeArrowheads="1"/>
            </p:cNvSpPr>
            <p:nvPr/>
          </p:nvSpPr>
          <p:spPr bwMode="auto">
            <a:xfrm>
              <a:off x="2083963" y="338185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6374" name="TextBox 196"/>
            <p:cNvSpPr txBox="1">
              <a:spLocks noChangeArrowheads="1"/>
            </p:cNvSpPr>
            <p:nvPr/>
          </p:nvSpPr>
          <p:spPr bwMode="auto">
            <a:xfrm>
              <a:off x="2083963" y="317589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6375" name="TextBox 197"/>
            <p:cNvSpPr txBox="1">
              <a:spLocks noChangeArrowheads="1"/>
            </p:cNvSpPr>
            <p:nvPr/>
          </p:nvSpPr>
          <p:spPr bwMode="auto">
            <a:xfrm>
              <a:off x="2083963" y="2969926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6376" name="TextBox 198"/>
            <p:cNvSpPr txBox="1">
              <a:spLocks noChangeArrowheads="1"/>
            </p:cNvSpPr>
            <p:nvPr/>
          </p:nvSpPr>
          <p:spPr bwMode="auto">
            <a:xfrm>
              <a:off x="2083963" y="2763961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6377" name="TextBox 199"/>
            <p:cNvSpPr txBox="1">
              <a:spLocks noChangeArrowheads="1"/>
            </p:cNvSpPr>
            <p:nvPr/>
          </p:nvSpPr>
          <p:spPr bwMode="auto">
            <a:xfrm>
              <a:off x="2083963" y="3999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-1</a:t>
              </a:r>
            </a:p>
          </p:txBody>
        </p:sp>
        <p:sp>
          <p:nvSpPr>
            <p:cNvPr id="6378" name="TextBox 200"/>
            <p:cNvSpPr txBox="1">
              <a:spLocks noChangeArrowheads="1"/>
            </p:cNvSpPr>
            <p:nvPr/>
          </p:nvSpPr>
          <p:spPr bwMode="auto">
            <a:xfrm>
              <a:off x="2083963" y="4205627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-2</a:t>
              </a:r>
            </a:p>
          </p:txBody>
        </p:sp>
        <p:sp>
          <p:nvSpPr>
            <p:cNvPr id="6379" name="TextBox 201"/>
            <p:cNvSpPr txBox="1">
              <a:spLocks noChangeArrowheads="1"/>
            </p:cNvSpPr>
            <p:nvPr/>
          </p:nvSpPr>
          <p:spPr bwMode="auto">
            <a:xfrm>
              <a:off x="2083963" y="441168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-3</a:t>
              </a:r>
            </a:p>
          </p:txBody>
        </p:sp>
        <p:sp>
          <p:nvSpPr>
            <p:cNvPr id="6380" name="TextBox 202"/>
            <p:cNvSpPr txBox="1">
              <a:spLocks noChangeArrowheads="1"/>
            </p:cNvSpPr>
            <p:nvPr/>
          </p:nvSpPr>
          <p:spPr bwMode="auto">
            <a:xfrm>
              <a:off x="2083963" y="4617732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-4</a:t>
              </a:r>
            </a:p>
          </p:txBody>
        </p:sp>
        <p:sp>
          <p:nvSpPr>
            <p:cNvPr id="6381" name="TextBox 203"/>
            <p:cNvSpPr txBox="1">
              <a:spLocks noChangeArrowheads="1"/>
            </p:cNvSpPr>
            <p:nvPr/>
          </p:nvSpPr>
          <p:spPr bwMode="auto">
            <a:xfrm>
              <a:off x="2083963" y="4823785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-5</a:t>
              </a:r>
            </a:p>
          </p:txBody>
        </p:sp>
      </p:grpSp>
      <p:grpSp>
        <p:nvGrpSpPr>
          <p:cNvPr id="6151" name="Group 1"/>
          <p:cNvGrpSpPr>
            <a:grpSpLocks/>
          </p:cNvGrpSpPr>
          <p:nvPr/>
        </p:nvGrpSpPr>
        <p:grpSpPr bwMode="auto">
          <a:xfrm>
            <a:off x="0" y="685800"/>
            <a:ext cx="7094538" cy="1581150"/>
            <a:chOff x="93663" y="1050924"/>
            <a:chExt cx="7094537" cy="1580955"/>
          </a:xfrm>
        </p:grpSpPr>
        <p:pic>
          <p:nvPicPr>
            <p:cNvPr id="6354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4"/>
              <a:ext cx="7094537" cy="1580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ectangle 65"/>
            <p:cNvSpPr/>
            <p:nvPr/>
          </p:nvSpPr>
          <p:spPr bwMode="auto">
            <a:xfrm>
              <a:off x="527051" y="1393782"/>
              <a:ext cx="6315074" cy="1169844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Determine</a:t>
              </a:r>
              <a:r>
                <a:rPr lang="en-US" sz="140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the slope of the line.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Determine the </a:t>
              </a:r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-intercept.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Derive the equation of the line.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Interpret</a:t>
              </a:r>
              <a:r>
                <a:rPr lang="en-US" sz="140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the equation. </a:t>
              </a:r>
            </a:p>
            <a:p>
              <a:pPr defTabSz="292100">
                <a:defRPr/>
              </a:pPr>
              <a:r>
                <a:rPr lang="en-US" sz="1400" i="1" dirty="0">
                  <a:solidFill>
                    <a:srgbClr val="000000"/>
                  </a:solidFill>
                  <a:latin typeface="Gill Sans MT" pitchFamily="34" charset="0"/>
                </a:rPr>
                <a:t>“The equation of the line with a slope of ___ and a y-intercept of ___ is ________.”</a:t>
              </a:r>
              <a:endParaRPr lang="en-US" sz="1600" i="1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  <p:sp>
          <p:nvSpPr>
            <p:cNvPr id="67" name="Rectangle 1112"/>
            <p:cNvSpPr>
              <a:spLocks noChangeArrowheads="1"/>
            </p:cNvSpPr>
            <p:nvPr/>
          </p:nvSpPr>
          <p:spPr bwMode="auto">
            <a:xfrm>
              <a:off x="236538" y="1157274"/>
              <a:ext cx="2619375" cy="30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Derive the equation of a line.</a:t>
              </a: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76238" y="1441401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76238" y="1668386"/>
              <a:ext cx="173038" cy="173016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376238" y="1898544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376238" y="2095370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153" name="Group 38"/>
          <p:cNvGrpSpPr>
            <a:grpSpLocks/>
          </p:cNvGrpSpPr>
          <p:nvPr/>
        </p:nvGrpSpPr>
        <p:grpSpPr bwMode="auto">
          <a:xfrm>
            <a:off x="6770688" y="5715000"/>
            <a:ext cx="2190750" cy="658813"/>
            <a:chOff x="6750050" y="5199063"/>
            <a:chExt cx="2190750" cy="65833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6750050" y="5199063"/>
              <a:ext cx="2184400" cy="65833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defTabSz="914400">
                <a:defRPr/>
              </a:pPr>
              <a:r>
                <a:rPr lang="en-US" sz="1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2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 figure out</a:t>
              </a:r>
            </a:p>
            <a:p>
              <a:pPr defTabSz="914400">
                <a:defRPr/>
              </a:pPr>
              <a:r>
                <a:rPr lang="en-US" sz="1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3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 explain (synonym)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756400" y="5199063"/>
              <a:ext cx="2184400" cy="23160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Vocabulary</a:t>
              </a:r>
            </a:p>
          </p:txBody>
        </p:sp>
      </p:grpSp>
      <p:grpSp>
        <p:nvGrpSpPr>
          <p:cNvPr id="6154" name="Group 63"/>
          <p:cNvGrpSpPr>
            <a:grpSpLocks/>
          </p:cNvGrpSpPr>
          <p:nvPr/>
        </p:nvGrpSpPr>
        <p:grpSpPr bwMode="auto">
          <a:xfrm>
            <a:off x="6770688" y="838200"/>
            <a:ext cx="2190750" cy="1274763"/>
            <a:chOff x="6742113" y="947738"/>
            <a:chExt cx="2190750" cy="1274615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742113" y="947738"/>
              <a:ext cx="2184400" cy="1274615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the slope of the line?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the </a:t>
              </a:r>
              <a:r>
                <a:rPr lang="en-US"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y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-intercept?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derive the equation of the line?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748463" y="947738"/>
              <a:ext cx="2184400" cy="23174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808788" y="1235043"/>
              <a:ext cx="173037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810375" y="1538219"/>
              <a:ext cx="173038" cy="17301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6804025" y="1846159"/>
              <a:ext cx="173038" cy="17301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sp>
        <p:nvSpPr>
          <p:cNvPr id="32" name="Heading"/>
          <p:cNvSpPr/>
          <p:nvPr/>
        </p:nvSpPr>
        <p:spPr bwMode="auto">
          <a:xfrm>
            <a:off x="0" y="0"/>
            <a:ext cx="2743200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</a:t>
            </a: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0" y="247650"/>
            <a:ext cx="608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dirty="0">
                <a:latin typeface="Arial" charset="0"/>
                <a:cs typeface="Arial" charset="0"/>
              </a:rPr>
              <a:t>The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slope of a line </a:t>
            </a:r>
            <a:r>
              <a:rPr lang="en-US" sz="1400" b="1" dirty="0">
                <a:latin typeface="Arial" charset="0"/>
                <a:cs typeface="Arial" charset="0"/>
              </a:rPr>
              <a:t>(</a:t>
            </a:r>
            <a:r>
              <a:rPr lang="en-US" sz="1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dirty="0">
                <a:latin typeface="Arial" charset="0"/>
                <a:cs typeface="Arial" charset="0"/>
              </a:rPr>
              <a:t>)</a:t>
            </a:r>
            <a:r>
              <a:rPr lang="en-US" sz="1400" dirty="0">
                <a:latin typeface="Arial" charset="0"/>
                <a:cs typeface="Arial" charset="0"/>
              </a:rPr>
              <a:t> is the ratio of the </a:t>
            </a:r>
            <a:r>
              <a:rPr lang="en-US" sz="1400" b="1" dirty="0">
                <a:latin typeface="Arial" charset="0"/>
                <a:cs typeface="Arial" charset="0"/>
              </a:rPr>
              <a:t>change in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b="1" i="1" dirty="0">
                <a:latin typeface="Arial" charset="0"/>
                <a:cs typeface="Arial" charset="0"/>
              </a:rPr>
              <a:t> </a:t>
            </a:r>
            <a:r>
              <a:rPr lang="en-US" sz="1400" dirty="0">
                <a:latin typeface="Arial" charset="0"/>
                <a:cs typeface="Arial" charset="0"/>
              </a:rPr>
              <a:t>to the </a:t>
            </a:r>
            <a:r>
              <a:rPr lang="en-US" sz="1400" b="1" dirty="0">
                <a:latin typeface="Arial" charset="0"/>
                <a:cs typeface="Arial" charset="0"/>
              </a:rPr>
              <a:t>change in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>
                <a:latin typeface="Arial" charset="0"/>
                <a:cs typeface="Arial" charset="0"/>
              </a:rPr>
              <a:t>.                         </a:t>
            </a:r>
          </a:p>
          <a:p>
            <a:pPr defTabSz="914400"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The 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Times" pitchFamily="18" charset="0"/>
                <a:cs typeface="+mn-cs"/>
              </a:rPr>
              <a:t>y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+mn-cs"/>
              </a:rPr>
              <a:t>-intercept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 (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) is the point at which the line passes through the 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-axis.</a:t>
            </a:r>
          </a:p>
        </p:txBody>
      </p:sp>
      <p:grpSp>
        <p:nvGrpSpPr>
          <p:cNvPr id="6157" name="Group 21"/>
          <p:cNvGrpSpPr>
            <a:grpSpLocks/>
          </p:cNvGrpSpPr>
          <p:nvPr/>
        </p:nvGrpSpPr>
        <p:grpSpPr bwMode="auto">
          <a:xfrm>
            <a:off x="639763" y="2422525"/>
            <a:ext cx="2332037" cy="2332038"/>
            <a:chOff x="935038" y="2697488"/>
            <a:chExt cx="2331243" cy="2331245"/>
          </a:xfrm>
        </p:grpSpPr>
        <p:grpSp>
          <p:nvGrpSpPr>
            <p:cNvPr id="6199" name="Group 9"/>
            <p:cNvGrpSpPr>
              <a:grpSpLocks/>
            </p:cNvGrpSpPr>
            <p:nvPr/>
          </p:nvGrpSpPr>
          <p:grpSpPr bwMode="auto">
            <a:xfrm>
              <a:off x="935038" y="2697488"/>
              <a:ext cx="2331243" cy="2331245"/>
              <a:chOff x="599392" y="3527730"/>
              <a:chExt cx="1554462" cy="1554462"/>
            </a:xfrm>
          </p:grpSpPr>
          <p:grpSp>
            <p:nvGrpSpPr>
              <p:cNvPr id="6220" name="Group 5"/>
              <p:cNvGrpSpPr>
                <a:grpSpLocks/>
              </p:cNvGrpSpPr>
              <p:nvPr/>
            </p:nvGrpSpPr>
            <p:grpSpPr bwMode="auto">
              <a:xfrm>
                <a:off x="693072" y="3618235"/>
                <a:ext cx="1367102" cy="1373451"/>
                <a:chOff x="688339" y="3611894"/>
                <a:chExt cx="1367102" cy="1373451"/>
              </a:xfrm>
            </p:grpSpPr>
            <p:grpSp>
              <p:nvGrpSpPr>
                <p:cNvPr id="6223" name="Group 4"/>
                <p:cNvGrpSpPr>
                  <a:grpSpLocks/>
                </p:cNvGrpSpPr>
                <p:nvPr/>
              </p:nvGrpSpPr>
              <p:grpSpPr bwMode="auto">
                <a:xfrm>
                  <a:off x="688339" y="3611894"/>
                  <a:ext cx="684345" cy="687520"/>
                  <a:chOff x="688339" y="3611894"/>
                  <a:chExt cx="684345" cy="687520"/>
                </a:xfrm>
              </p:grpSpPr>
              <p:grpSp>
                <p:nvGrpSpPr>
                  <p:cNvPr id="6317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688339" y="4164451"/>
                    <a:ext cx="684345" cy="134963"/>
                    <a:chOff x="688917" y="4164451"/>
                    <a:chExt cx="684345" cy="134963"/>
                  </a:xfrm>
                </p:grpSpPr>
                <p:sp>
                  <p:nvSpPr>
                    <p:cNvPr id="3" name="Rectangle 2"/>
                    <p:cNvSpPr/>
                    <p:nvPr/>
                  </p:nvSpPr>
                  <p:spPr bwMode="auto">
                    <a:xfrm>
                      <a:off x="825919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4" name="Rectangle 53"/>
                    <p:cNvSpPr/>
                    <p:nvPr/>
                  </p:nvSpPr>
                  <p:spPr bwMode="auto">
                    <a:xfrm>
                      <a:off x="962424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5" name="Rectangle 54"/>
                    <p:cNvSpPr/>
                    <p:nvPr/>
                  </p:nvSpPr>
                  <p:spPr bwMode="auto">
                    <a:xfrm>
                      <a:off x="1098929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6" name="Rectangle 55"/>
                    <p:cNvSpPr/>
                    <p:nvPr/>
                  </p:nvSpPr>
                  <p:spPr bwMode="auto">
                    <a:xfrm>
                      <a:off x="1236492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7" name="Rectangle 56"/>
                    <p:cNvSpPr/>
                    <p:nvPr/>
                  </p:nvSpPr>
                  <p:spPr bwMode="auto">
                    <a:xfrm>
                      <a:off x="689414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318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688339" y="4024723"/>
                    <a:ext cx="684345" cy="136551"/>
                    <a:chOff x="688917" y="4162118"/>
                    <a:chExt cx="684345" cy="136551"/>
                  </a:xfrm>
                </p:grpSpPr>
                <p:sp>
                  <p:nvSpPr>
                    <p:cNvPr id="59" name="Rectangle 58"/>
                    <p:cNvSpPr/>
                    <p:nvPr/>
                  </p:nvSpPr>
                  <p:spPr bwMode="auto">
                    <a:xfrm>
                      <a:off x="825919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0" name="Rectangle 59"/>
                    <p:cNvSpPr/>
                    <p:nvPr/>
                  </p:nvSpPr>
                  <p:spPr bwMode="auto">
                    <a:xfrm>
                      <a:off x="962424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1" name="Rectangle 60"/>
                    <p:cNvSpPr/>
                    <p:nvPr/>
                  </p:nvSpPr>
                  <p:spPr bwMode="auto">
                    <a:xfrm>
                      <a:off x="1098929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2" name="Rectangle 61"/>
                    <p:cNvSpPr/>
                    <p:nvPr/>
                  </p:nvSpPr>
                  <p:spPr bwMode="auto">
                    <a:xfrm>
                      <a:off x="1236492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3" name="Rectangle 62"/>
                    <p:cNvSpPr/>
                    <p:nvPr/>
                  </p:nvSpPr>
                  <p:spPr bwMode="auto">
                    <a:xfrm>
                      <a:off x="689414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319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688339" y="3886584"/>
                    <a:ext cx="684345" cy="139726"/>
                    <a:chOff x="688917" y="4161374"/>
                    <a:chExt cx="684345" cy="139726"/>
                  </a:xfrm>
                </p:grpSpPr>
                <p:sp>
                  <p:nvSpPr>
                    <p:cNvPr id="65" name="Rectangle 64"/>
                    <p:cNvSpPr/>
                    <p:nvPr/>
                  </p:nvSpPr>
                  <p:spPr bwMode="auto">
                    <a:xfrm>
                      <a:off x="825919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" name="Rectangle 67"/>
                    <p:cNvSpPr/>
                    <p:nvPr/>
                  </p:nvSpPr>
                  <p:spPr bwMode="auto">
                    <a:xfrm>
                      <a:off x="962424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9" name="Rectangle 68"/>
                    <p:cNvSpPr/>
                    <p:nvPr/>
                  </p:nvSpPr>
                  <p:spPr bwMode="auto">
                    <a:xfrm>
                      <a:off x="1098929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0" name="Rectangle 69"/>
                    <p:cNvSpPr/>
                    <p:nvPr/>
                  </p:nvSpPr>
                  <p:spPr bwMode="auto">
                    <a:xfrm>
                      <a:off x="1236492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1" name="Rectangle 70"/>
                    <p:cNvSpPr/>
                    <p:nvPr/>
                  </p:nvSpPr>
                  <p:spPr bwMode="auto">
                    <a:xfrm>
                      <a:off x="689414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320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88339" y="3750032"/>
                    <a:ext cx="684345" cy="136551"/>
                    <a:chOff x="688917" y="4162217"/>
                    <a:chExt cx="684345" cy="136551"/>
                  </a:xfrm>
                </p:grpSpPr>
                <p:sp>
                  <p:nvSpPr>
                    <p:cNvPr id="73" name="Rectangle 72"/>
                    <p:cNvSpPr/>
                    <p:nvPr/>
                  </p:nvSpPr>
                  <p:spPr bwMode="auto">
                    <a:xfrm>
                      <a:off x="825919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4" name="Rectangle 73"/>
                    <p:cNvSpPr/>
                    <p:nvPr/>
                  </p:nvSpPr>
                  <p:spPr bwMode="auto">
                    <a:xfrm>
                      <a:off x="962424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5" name="Rectangle 74"/>
                    <p:cNvSpPr/>
                    <p:nvPr/>
                  </p:nvSpPr>
                  <p:spPr bwMode="auto">
                    <a:xfrm>
                      <a:off x="1098929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6" name="Rectangle 75"/>
                    <p:cNvSpPr/>
                    <p:nvPr/>
                  </p:nvSpPr>
                  <p:spPr bwMode="auto">
                    <a:xfrm>
                      <a:off x="1236492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7" name="Rectangle 76"/>
                    <p:cNvSpPr/>
                    <p:nvPr/>
                  </p:nvSpPr>
                  <p:spPr bwMode="auto">
                    <a:xfrm>
                      <a:off x="689414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321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688339" y="3611894"/>
                    <a:ext cx="684345" cy="136551"/>
                    <a:chOff x="688917" y="4161474"/>
                    <a:chExt cx="684345" cy="136551"/>
                  </a:xfrm>
                </p:grpSpPr>
                <p:sp>
                  <p:nvSpPr>
                    <p:cNvPr id="80" name="Rectangle 79"/>
                    <p:cNvSpPr/>
                    <p:nvPr/>
                  </p:nvSpPr>
                  <p:spPr bwMode="auto">
                    <a:xfrm>
                      <a:off x="825919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5" name="Rectangle 84"/>
                    <p:cNvSpPr/>
                    <p:nvPr/>
                  </p:nvSpPr>
                  <p:spPr bwMode="auto">
                    <a:xfrm>
                      <a:off x="962424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6" name="Rectangle 85"/>
                    <p:cNvSpPr/>
                    <p:nvPr/>
                  </p:nvSpPr>
                  <p:spPr bwMode="auto">
                    <a:xfrm>
                      <a:off x="1098929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9" name="Rectangle 88"/>
                    <p:cNvSpPr/>
                    <p:nvPr/>
                  </p:nvSpPr>
                  <p:spPr bwMode="auto">
                    <a:xfrm>
                      <a:off x="1236492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0" name="Rectangle 89"/>
                    <p:cNvSpPr/>
                    <p:nvPr/>
                  </p:nvSpPr>
                  <p:spPr bwMode="auto">
                    <a:xfrm>
                      <a:off x="689414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224" name="Group 90"/>
                <p:cNvGrpSpPr>
                  <a:grpSpLocks/>
                </p:cNvGrpSpPr>
                <p:nvPr/>
              </p:nvGrpSpPr>
              <p:grpSpPr bwMode="auto">
                <a:xfrm>
                  <a:off x="1371096" y="3611894"/>
                  <a:ext cx="684345" cy="687520"/>
                  <a:chOff x="687180" y="3611894"/>
                  <a:chExt cx="684345" cy="687520"/>
                </a:xfrm>
              </p:grpSpPr>
              <p:grpSp>
                <p:nvGrpSpPr>
                  <p:cNvPr id="6287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687180" y="4164451"/>
                    <a:ext cx="684345" cy="134963"/>
                    <a:chOff x="687758" y="4164451"/>
                    <a:chExt cx="684345" cy="134963"/>
                  </a:xfrm>
                </p:grpSpPr>
                <p:sp>
                  <p:nvSpPr>
                    <p:cNvPr id="117" name="Rectangle 116"/>
                    <p:cNvSpPr/>
                    <p:nvPr/>
                  </p:nvSpPr>
                  <p:spPr bwMode="auto">
                    <a:xfrm>
                      <a:off x="824527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8" name="Rectangle 117"/>
                    <p:cNvSpPr/>
                    <p:nvPr/>
                  </p:nvSpPr>
                  <p:spPr bwMode="auto">
                    <a:xfrm>
                      <a:off x="961032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9" name="Rectangle 118"/>
                    <p:cNvSpPr/>
                    <p:nvPr/>
                  </p:nvSpPr>
                  <p:spPr bwMode="auto">
                    <a:xfrm>
                      <a:off x="1097537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0" name="Rectangle 119"/>
                    <p:cNvSpPr/>
                    <p:nvPr/>
                  </p:nvSpPr>
                  <p:spPr bwMode="auto">
                    <a:xfrm>
                      <a:off x="1235100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1" name="Rectangle 120"/>
                    <p:cNvSpPr/>
                    <p:nvPr/>
                  </p:nvSpPr>
                  <p:spPr bwMode="auto">
                    <a:xfrm>
                      <a:off x="688023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288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687180" y="4024723"/>
                    <a:ext cx="684345" cy="136551"/>
                    <a:chOff x="687758" y="4162118"/>
                    <a:chExt cx="684345" cy="136551"/>
                  </a:xfrm>
                </p:grpSpPr>
                <p:sp>
                  <p:nvSpPr>
                    <p:cNvPr id="112" name="Rectangle 111"/>
                    <p:cNvSpPr/>
                    <p:nvPr/>
                  </p:nvSpPr>
                  <p:spPr bwMode="auto">
                    <a:xfrm>
                      <a:off x="824527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3" name="Rectangle 112"/>
                    <p:cNvSpPr/>
                    <p:nvPr/>
                  </p:nvSpPr>
                  <p:spPr bwMode="auto">
                    <a:xfrm>
                      <a:off x="961032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4" name="Rectangle 113"/>
                    <p:cNvSpPr/>
                    <p:nvPr/>
                  </p:nvSpPr>
                  <p:spPr bwMode="auto">
                    <a:xfrm>
                      <a:off x="1097537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5" name="Rectangle 114"/>
                    <p:cNvSpPr/>
                    <p:nvPr/>
                  </p:nvSpPr>
                  <p:spPr bwMode="auto">
                    <a:xfrm>
                      <a:off x="1235100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6" name="Rectangle 115"/>
                    <p:cNvSpPr/>
                    <p:nvPr/>
                  </p:nvSpPr>
                  <p:spPr bwMode="auto">
                    <a:xfrm>
                      <a:off x="688023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289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687180" y="3886584"/>
                    <a:ext cx="684345" cy="139726"/>
                    <a:chOff x="687758" y="4161374"/>
                    <a:chExt cx="684345" cy="139726"/>
                  </a:xfrm>
                </p:grpSpPr>
                <p:sp>
                  <p:nvSpPr>
                    <p:cNvPr id="107" name="Rectangle 106"/>
                    <p:cNvSpPr/>
                    <p:nvPr/>
                  </p:nvSpPr>
                  <p:spPr bwMode="auto">
                    <a:xfrm>
                      <a:off x="824527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8" name="Rectangle 107"/>
                    <p:cNvSpPr/>
                    <p:nvPr/>
                  </p:nvSpPr>
                  <p:spPr bwMode="auto">
                    <a:xfrm>
                      <a:off x="961032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9" name="Rectangle 108"/>
                    <p:cNvSpPr/>
                    <p:nvPr/>
                  </p:nvSpPr>
                  <p:spPr bwMode="auto">
                    <a:xfrm>
                      <a:off x="1097537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0" name="Rectangle 109"/>
                    <p:cNvSpPr/>
                    <p:nvPr/>
                  </p:nvSpPr>
                  <p:spPr bwMode="auto">
                    <a:xfrm>
                      <a:off x="1235100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1" name="Rectangle 110"/>
                    <p:cNvSpPr/>
                    <p:nvPr/>
                  </p:nvSpPr>
                  <p:spPr bwMode="auto">
                    <a:xfrm>
                      <a:off x="688023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290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687180" y="3750032"/>
                    <a:ext cx="684345" cy="136551"/>
                    <a:chOff x="687758" y="4162217"/>
                    <a:chExt cx="684345" cy="136551"/>
                  </a:xfrm>
                </p:grpSpPr>
                <p:sp>
                  <p:nvSpPr>
                    <p:cNvPr id="102" name="Rectangle 101"/>
                    <p:cNvSpPr/>
                    <p:nvPr/>
                  </p:nvSpPr>
                  <p:spPr bwMode="auto">
                    <a:xfrm>
                      <a:off x="824527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3" name="Rectangle 102"/>
                    <p:cNvSpPr/>
                    <p:nvPr/>
                  </p:nvSpPr>
                  <p:spPr bwMode="auto">
                    <a:xfrm>
                      <a:off x="961032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4" name="Rectangle 103"/>
                    <p:cNvSpPr/>
                    <p:nvPr/>
                  </p:nvSpPr>
                  <p:spPr bwMode="auto">
                    <a:xfrm>
                      <a:off x="1097537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5" name="Rectangle 104"/>
                    <p:cNvSpPr/>
                    <p:nvPr/>
                  </p:nvSpPr>
                  <p:spPr bwMode="auto">
                    <a:xfrm>
                      <a:off x="1235100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6" name="Rectangle 105"/>
                    <p:cNvSpPr/>
                    <p:nvPr/>
                  </p:nvSpPr>
                  <p:spPr bwMode="auto">
                    <a:xfrm>
                      <a:off x="688023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29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687180" y="3611894"/>
                    <a:ext cx="684345" cy="136551"/>
                    <a:chOff x="687758" y="4161474"/>
                    <a:chExt cx="684345" cy="136551"/>
                  </a:xfrm>
                </p:grpSpPr>
                <p:sp>
                  <p:nvSpPr>
                    <p:cNvPr id="97" name="Rectangle 96"/>
                    <p:cNvSpPr/>
                    <p:nvPr/>
                  </p:nvSpPr>
                  <p:spPr bwMode="auto">
                    <a:xfrm>
                      <a:off x="824527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8" name="Rectangle 97"/>
                    <p:cNvSpPr/>
                    <p:nvPr/>
                  </p:nvSpPr>
                  <p:spPr bwMode="auto">
                    <a:xfrm>
                      <a:off x="961032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" name="Rectangle 98"/>
                    <p:cNvSpPr/>
                    <p:nvPr/>
                  </p:nvSpPr>
                  <p:spPr bwMode="auto">
                    <a:xfrm>
                      <a:off x="1097537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0" name="Rectangle 99"/>
                    <p:cNvSpPr/>
                    <p:nvPr/>
                  </p:nvSpPr>
                  <p:spPr bwMode="auto">
                    <a:xfrm>
                      <a:off x="1235100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1" name="Rectangle 100"/>
                    <p:cNvSpPr/>
                    <p:nvPr/>
                  </p:nvSpPr>
                  <p:spPr bwMode="auto">
                    <a:xfrm>
                      <a:off x="688023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225" name="Group 121"/>
                <p:cNvGrpSpPr>
                  <a:grpSpLocks/>
                </p:cNvGrpSpPr>
                <p:nvPr/>
              </p:nvGrpSpPr>
              <p:grpSpPr bwMode="auto">
                <a:xfrm>
                  <a:off x="688339" y="4299413"/>
                  <a:ext cx="684345" cy="685932"/>
                  <a:chOff x="688339" y="3612673"/>
                  <a:chExt cx="684345" cy="685932"/>
                </a:xfrm>
              </p:grpSpPr>
              <p:grpSp>
                <p:nvGrpSpPr>
                  <p:cNvPr id="6257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688339" y="4162054"/>
                    <a:ext cx="684345" cy="136551"/>
                    <a:chOff x="688917" y="4162054"/>
                    <a:chExt cx="684345" cy="136551"/>
                  </a:xfrm>
                </p:grpSpPr>
                <p:sp>
                  <p:nvSpPr>
                    <p:cNvPr id="148" name="Rectangle 147"/>
                    <p:cNvSpPr/>
                    <p:nvPr/>
                  </p:nvSpPr>
                  <p:spPr bwMode="auto">
                    <a:xfrm>
                      <a:off x="825919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9" name="Rectangle 148"/>
                    <p:cNvSpPr/>
                    <p:nvPr/>
                  </p:nvSpPr>
                  <p:spPr bwMode="auto">
                    <a:xfrm>
                      <a:off x="962424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0" name="Rectangle 149"/>
                    <p:cNvSpPr/>
                    <p:nvPr/>
                  </p:nvSpPr>
                  <p:spPr bwMode="auto">
                    <a:xfrm>
                      <a:off x="1098929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1" name="Rectangle 150"/>
                    <p:cNvSpPr/>
                    <p:nvPr/>
                  </p:nvSpPr>
                  <p:spPr bwMode="auto">
                    <a:xfrm>
                      <a:off x="1236492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2" name="Rectangle 151"/>
                    <p:cNvSpPr/>
                    <p:nvPr/>
                  </p:nvSpPr>
                  <p:spPr bwMode="auto">
                    <a:xfrm>
                      <a:off x="689414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258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688339" y="4023916"/>
                    <a:ext cx="684345" cy="139726"/>
                    <a:chOff x="688917" y="4161311"/>
                    <a:chExt cx="684345" cy="139726"/>
                  </a:xfrm>
                </p:grpSpPr>
                <p:sp>
                  <p:nvSpPr>
                    <p:cNvPr id="143" name="Rectangle 142"/>
                    <p:cNvSpPr/>
                    <p:nvPr/>
                  </p:nvSpPr>
                  <p:spPr bwMode="auto">
                    <a:xfrm>
                      <a:off x="825919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4" name="Rectangle 143"/>
                    <p:cNvSpPr/>
                    <p:nvPr/>
                  </p:nvSpPr>
                  <p:spPr bwMode="auto">
                    <a:xfrm>
                      <a:off x="962424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5" name="Rectangle 144"/>
                    <p:cNvSpPr/>
                    <p:nvPr/>
                  </p:nvSpPr>
                  <p:spPr bwMode="auto">
                    <a:xfrm>
                      <a:off x="1098929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6" name="Rectangle 145"/>
                    <p:cNvSpPr/>
                    <p:nvPr/>
                  </p:nvSpPr>
                  <p:spPr bwMode="auto">
                    <a:xfrm>
                      <a:off x="1236492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7" name="Rectangle 146"/>
                    <p:cNvSpPr/>
                    <p:nvPr/>
                  </p:nvSpPr>
                  <p:spPr bwMode="auto">
                    <a:xfrm>
                      <a:off x="689414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259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688339" y="3887364"/>
                    <a:ext cx="684345" cy="136551"/>
                    <a:chOff x="688917" y="4162154"/>
                    <a:chExt cx="684345" cy="136551"/>
                  </a:xfrm>
                </p:grpSpPr>
                <p:sp>
                  <p:nvSpPr>
                    <p:cNvPr id="138" name="Rectangle 137"/>
                    <p:cNvSpPr/>
                    <p:nvPr/>
                  </p:nvSpPr>
                  <p:spPr bwMode="auto">
                    <a:xfrm>
                      <a:off x="825919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9" name="Rectangle 138"/>
                    <p:cNvSpPr/>
                    <p:nvPr/>
                  </p:nvSpPr>
                  <p:spPr bwMode="auto">
                    <a:xfrm>
                      <a:off x="962424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0" name="Rectangle 139"/>
                    <p:cNvSpPr/>
                    <p:nvPr/>
                  </p:nvSpPr>
                  <p:spPr bwMode="auto">
                    <a:xfrm>
                      <a:off x="1098929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1" name="Rectangle 140"/>
                    <p:cNvSpPr/>
                    <p:nvPr/>
                  </p:nvSpPr>
                  <p:spPr bwMode="auto">
                    <a:xfrm>
                      <a:off x="1236492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42" name="Rectangle 141"/>
                    <p:cNvSpPr/>
                    <p:nvPr/>
                  </p:nvSpPr>
                  <p:spPr bwMode="auto">
                    <a:xfrm>
                      <a:off x="689414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260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688339" y="3749224"/>
                    <a:ext cx="684345" cy="139727"/>
                    <a:chOff x="688917" y="4161409"/>
                    <a:chExt cx="684345" cy="139727"/>
                  </a:xfrm>
                </p:grpSpPr>
                <p:sp>
                  <p:nvSpPr>
                    <p:cNvPr id="133" name="Rectangle 132"/>
                    <p:cNvSpPr/>
                    <p:nvPr/>
                  </p:nvSpPr>
                  <p:spPr bwMode="auto">
                    <a:xfrm>
                      <a:off x="825919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4" name="Rectangle 133"/>
                    <p:cNvSpPr/>
                    <p:nvPr/>
                  </p:nvSpPr>
                  <p:spPr bwMode="auto">
                    <a:xfrm>
                      <a:off x="962424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5" name="Rectangle 134"/>
                    <p:cNvSpPr/>
                    <p:nvPr/>
                  </p:nvSpPr>
                  <p:spPr bwMode="auto">
                    <a:xfrm>
                      <a:off x="1098929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6" name="Rectangle 135"/>
                    <p:cNvSpPr/>
                    <p:nvPr/>
                  </p:nvSpPr>
                  <p:spPr bwMode="auto">
                    <a:xfrm>
                      <a:off x="1236492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7" name="Rectangle 136"/>
                    <p:cNvSpPr/>
                    <p:nvPr/>
                  </p:nvSpPr>
                  <p:spPr bwMode="auto">
                    <a:xfrm>
                      <a:off x="689414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261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688339" y="3612673"/>
                    <a:ext cx="684345" cy="136551"/>
                    <a:chOff x="688917" y="4162253"/>
                    <a:chExt cx="684345" cy="136551"/>
                  </a:xfrm>
                </p:grpSpPr>
                <p:sp>
                  <p:nvSpPr>
                    <p:cNvPr id="128" name="Rectangle 127"/>
                    <p:cNvSpPr/>
                    <p:nvPr/>
                  </p:nvSpPr>
                  <p:spPr bwMode="auto">
                    <a:xfrm>
                      <a:off x="825919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9" name="Rectangle 128"/>
                    <p:cNvSpPr/>
                    <p:nvPr/>
                  </p:nvSpPr>
                  <p:spPr bwMode="auto">
                    <a:xfrm>
                      <a:off x="962424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 bwMode="auto">
                    <a:xfrm>
                      <a:off x="1098929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1" name="Rectangle 130"/>
                    <p:cNvSpPr/>
                    <p:nvPr/>
                  </p:nvSpPr>
                  <p:spPr bwMode="auto">
                    <a:xfrm>
                      <a:off x="1236492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2" name="Rectangle 131"/>
                    <p:cNvSpPr/>
                    <p:nvPr/>
                  </p:nvSpPr>
                  <p:spPr bwMode="auto">
                    <a:xfrm>
                      <a:off x="689414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226" name="Group 152"/>
                <p:cNvGrpSpPr>
                  <a:grpSpLocks/>
                </p:cNvGrpSpPr>
                <p:nvPr/>
              </p:nvGrpSpPr>
              <p:grpSpPr bwMode="auto">
                <a:xfrm>
                  <a:off x="1371096" y="4299413"/>
                  <a:ext cx="684345" cy="685932"/>
                  <a:chOff x="687180" y="3612673"/>
                  <a:chExt cx="684345" cy="685932"/>
                </a:xfrm>
              </p:grpSpPr>
              <p:grpSp>
                <p:nvGrpSpPr>
                  <p:cNvPr id="6227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687180" y="4162054"/>
                    <a:ext cx="684345" cy="136551"/>
                    <a:chOff x="687758" y="4162054"/>
                    <a:chExt cx="684345" cy="136551"/>
                  </a:xfrm>
                </p:grpSpPr>
                <p:sp>
                  <p:nvSpPr>
                    <p:cNvPr id="179" name="Rectangle 178"/>
                    <p:cNvSpPr/>
                    <p:nvPr/>
                  </p:nvSpPr>
                  <p:spPr bwMode="auto">
                    <a:xfrm>
                      <a:off x="824527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0" name="Rectangle 179"/>
                    <p:cNvSpPr/>
                    <p:nvPr/>
                  </p:nvSpPr>
                  <p:spPr bwMode="auto">
                    <a:xfrm>
                      <a:off x="961032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1" name="Rectangle 180"/>
                    <p:cNvSpPr/>
                    <p:nvPr/>
                  </p:nvSpPr>
                  <p:spPr bwMode="auto">
                    <a:xfrm>
                      <a:off x="1097537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2" name="Rectangle 181"/>
                    <p:cNvSpPr/>
                    <p:nvPr/>
                  </p:nvSpPr>
                  <p:spPr bwMode="auto">
                    <a:xfrm>
                      <a:off x="1235100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3" name="Rectangle 182"/>
                    <p:cNvSpPr/>
                    <p:nvPr/>
                  </p:nvSpPr>
                  <p:spPr bwMode="auto">
                    <a:xfrm>
                      <a:off x="688023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228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687180" y="4023916"/>
                    <a:ext cx="684345" cy="139726"/>
                    <a:chOff x="687758" y="4161311"/>
                    <a:chExt cx="684345" cy="139726"/>
                  </a:xfrm>
                </p:grpSpPr>
                <p:sp>
                  <p:nvSpPr>
                    <p:cNvPr id="174" name="Rectangle 173"/>
                    <p:cNvSpPr/>
                    <p:nvPr/>
                  </p:nvSpPr>
                  <p:spPr bwMode="auto">
                    <a:xfrm>
                      <a:off x="824527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5" name="Rectangle 174"/>
                    <p:cNvSpPr/>
                    <p:nvPr/>
                  </p:nvSpPr>
                  <p:spPr bwMode="auto">
                    <a:xfrm>
                      <a:off x="961032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6" name="Rectangle 175"/>
                    <p:cNvSpPr/>
                    <p:nvPr/>
                  </p:nvSpPr>
                  <p:spPr bwMode="auto">
                    <a:xfrm>
                      <a:off x="1097537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7" name="Rectangle 176"/>
                    <p:cNvSpPr/>
                    <p:nvPr/>
                  </p:nvSpPr>
                  <p:spPr bwMode="auto">
                    <a:xfrm>
                      <a:off x="1235100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8" name="Rectangle 177"/>
                    <p:cNvSpPr/>
                    <p:nvPr/>
                  </p:nvSpPr>
                  <p:spPr bwMode="auto">
                    <a:xfrm>
                      <a:off x="688023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229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687180" y="3887364"/>
                    <a:ext cx="684345" cy="136551"/>
                    <a:chOff x="687758" y="4162154"/>
                    <a:chExt cx="684345" cy="136551"/>
                  </a:xfrm>
                </p:grpSpPr>
                <p:sp>
                  <p:nvSpPr>
                    <p:cNvPr id="169" name="Rectangle 168"/>
                    <p:cNvSpPr/>
                    <p:nvPr/>
                  </p:nvSpPr>
                  <p:spPr bwMode="auto">
                    <a:xfrm>
                      <a:off x="824527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0" name="Rectangle 169"/>
                    <p:cNvSpPr/>
                    <p:nvPr/>
                  </p:nvSpPr>
                  <p:spPr bwMode="auto">
                    <a:xfrm>
                      <a:off x="961032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1" name="Rectangle 170"/>
                    <p:cNvSpPr/>
                    <p:nvPr/>
                  </p:nvSpPr>
                  <p:spPr bwMode="auto">
                    <a:xfrm>
                      <a:off x="1097537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2" name="Rectangle 171"/>
                    <p:cNvSpPr/>
                    <p:nvPr/>
                  </p:nvSpPr>
                  <p:spPr bwMode="auto">
                    <a:xfrm>
                      <a:off x="1235100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3" name="Rectangle 172"/>
                    <p:cNvSpPr/>
                    <p:nvPr/>
                  </p:nvSpPr>
                  <p:spPr bwMode="auto">
                    <a:xfrm>
                      <a:off x="688023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230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687180" y="3749224"/>
                    <a:ext cx="684345" cy="139727"/>
                    <a:chOff x="687758" y="4161409"/>
                    <a:chExt cx="684345" cy="139727"/>
                  </a:xfrm>
                </p:grpSpPr>
                <p:sp>
                  <p:nvSpPr>
                    <p:cNvPr id="164" name="Rectangle 163"/>
                    <p:cNvSpPr/>
                    <p:nvPr/>
                  </p:nvSpPr>
                  <p:spPr bwMode="auto">
                    <a:xfrm>
                      <a:off x="824527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5" name="Rectangle 164"/>
                    <p:cNvSpPr/>
                    <p:nvPr/>
                  </p:nvSpPr>
                  <p:spPr bwMode="auto">
                    <a:xfrm>
                      <a:off x="961032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6" name="Rectangle 165"/>
                    <p:cNvSpPr/>
                    <p:nvPr/>
                  </p:nvSpPr>
                  <p:spPr bwMode="auto">
                    <a:xfrm>
                      <a:off x="1097537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7" name="Rectangle 166"/>
                    <p:cNvSpPr/>
                    <p:nvPr/>
                  </p:nvSpPr>
                  <p:spPr bwMode="auto">
                    <a:xfrm>
                      <a:off x="1235100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8" name="Rectangle 167"/>
                    <p:cNvSpPr/>
                    <p:nvPr/>
                  </p:nvSpPr>
                  <p:spPr bwMode="auto">
                    <a:xfrm>
                      <a:off x="688023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231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687180" y="3612673"/>
                    <a:ext cx="684345" cy="136551"/>
                    <a:chOff x="687758" y="4162253"/>
                    <a:chExt cx="684345" cy="136551"/>
                  </a:xfrm>
                </p:grpSpPr>
                <p:sp>
                  <p:nvSpPr>
                    <p:cNvPr id="159" name="Rectangle 158"/>
                    <p:cNvSpPr/>
                    <p:nvPr/>
                  </p:nvSpPr>
                  <p:spPr bwMode="auto">
                    <a:xfrm>
                      <a:off x="824527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0" name="Rectangle 159"/>
                    <p:cNvSpPr/>
                    <p:nvPr/>
                  </p:nvSpPr>
                  <p:spPr bwMode="auto">
                    <a:xfrm>
                      <a:off x="961032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1" name="Rectangle 160"/>
                    <p:cNvSpPr/>
                    <p:nvPr/>
                  </p:nvSpPr>
                  <p:spPr bwMode="auto">
                    <a:xfrm>
                      <a:off x="1097537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2" name="Rectangle 161"/>
                    <p:cNvSpPr/>
                    <p:nvPr/>
                  </p:nvSpPr>
                  <p:spPr bwMode="auto">
                    <a:xfrm>
                      <a:off x="1235100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3" name="Rectangle 162"/>
                    <p:cNvSpPr/>
                    <p:nvPr/>
                  </p:nvSpPr>
                  <p:spPr bwMode="auto">
                    <a:xfrm>
                      <a:off x="688023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8" name="Straight Arrow Connector 7"/>
              <p:cNvCxnSpPr/>
              <p:nvPr/>
            </p:nvCxnSpPr>
            <p:spPr>
              <a:xfrm flipV="1">
                <a:off x="1376094" y="3527730"/>
                <a:ext cx="0" cy="15544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/>
              <p:cNvCxnSpPr/>
              <p:nvPr/>
            </p:nvCxnSpPr>
            <p:spPr>
              <a:xfrm rot="16200000" flipV="1">
                <a:off x="1376623" y="3528259"/>
                <a:ext cx="0" cy="15544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00" name="TextBox 184"/>
            <p:cNvSpPr txBox="1">
              <a:spLocks noChangeArrowheads="1"/>
            </p:cNvSpPr>
            <p:nvPr/>
          </p:nvSpPr>
          <p:spPr bwMode="auto">
            <a:xfrm>
              <a:off x="2187175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6201" name="TextBox 185"/>
            <p:cNvSpPr txBox="1">
              <a:spLocks noChangeArrowheads="1"/>
            </p:cNvSpPr>
            <p:nvPr/>
          </p:nvSpPr>
          <p:spPr bwMode="auto">
            <a:xfrm>
              <a:off x="2392508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6202" name="TextBox 186"/>
            <p:cNvSpPr txBox="1">
              <a:spLocks noChangeArrowheads="1"/>
            </p:cNvSpPr>
            <p:nvPr/>
          </p:nvSpPr>
          <p:spPr bwMode="auto">
            <a:xfrm>
              <a:off x="2597841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6203" name="TextBox 187"/>
            <p:cNvSpPr txBox="1">
              <a:spLocks noChangeArrowheads="1"/>
            </p:cNvSpPr>
            <p:nvPr/>
          </p:nvSpPr>
          <p:spPr bwMode="auto">
            <a:xfrm>
              <a:off x="2803173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6204" name="TextBox 188"/>
            <p:cNvSpPr txBox="1">
              <a:spLocks noChangeArrowheads="1"/>
            </p:cNvSpPr>
            <p:nvPr/>
          </p:nvSpPr>
          <p:spPr bwMode="auto">
            <a:xfrm>
              <a:off x="3008506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6205" name="TextBox 189"/>
            <p:cNvSpPr txBox="1">
              <a:spLocks noChangeArrowheads="1"/>
            </p:cNvSpPr>
            <p:nvPr/>
          </p:nvSpPr>
          <p:spPr bwMode="auto">
            <a:xfrm>
              <a:off x="961109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-5</a:t>
              </a:r>
            </a:p>
          </p:txBody>
        </p:sp>
        <p:sp>
          <p:nvSpPr>
            <p:cNvPr id="6206" name="TextBox 190"/>
            <p:cNvSpPr txBox="1">
              <a:spLocks noChangeArrowheads="1"/>
            </p:cNvSpPr>
            <p:nvPr/>
          </p:nvSpPr>
          <p:spPr bwMode="auto">
            <a:xfrm>
              <a:off x="1166442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-4</a:t>
              </a:r>
            </a:p>
          </p:txBody>
        </p:sp>
        <p:sp>
          <p:nvSpPr>
            <p:cNvPr id="6207" name="TextBox 191"/>
            <p:cNvSpPr txBox="1">
              <a:spLocks noChangeArrowheads="1"/>
            </p:cNvSpPr>
            <p:nvPr/>
          </p:nvSpPr>
          <p:spPr bwMode="auto">
            <a:xfrm>
              <a:off x="1371775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-3</a:t>
              </a:r>
            </a:p>
          </p:txBody>
        </p:sp>
        <p:sp>
          <p:nvSpPr>
            <p:cNvPr id="6208" name="TextBox 192"/>
            <p:cNvSpPr txBox="1">
              <a:spLocks noChangeArrowheads="1"/>
            </p:cNvSpPr>
            <p:nvPr/>
          </p:nvSpPr>
          <p:spPr bwMode="auto">
            <a:xfrm>
              <a:off x="1577108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-2</a:t>
              </a:r>
            </a:p>
          </p:txBody>
        </p:sp>
        <p:sp>
          <p:nvSpPr>
            <p:cNvPr id="6209" name="TextBox 193"/>
            <p:cNvSpPr txBox="1">
              <a:spLocks noChangeArrowheads="1"/>
            </p:cNvSpPr>
            <p:nvPr/>
          </p:nvSpPr>
          <p:spPr bwMode="auto">
            <a:xfrm>
              <a:off x="1782440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-1</a:t>
              </a:r>
            </a:p>
          </p:txBody>
        </p:sp>
        <p:sp>
          <p:nvSpPr>
            <p:cNvPr id="6210" name="TextBox 194"/>
            <p:cNvSpPr txBox="1">
              <a:spLocks noChangeArrowheads="1"/>
            </p:cNvSpPr>
            <p:nvPr/>
          </p:nvSpPr>
          <p:spPr bwMode="auto">
            <a:xfrm>
              <a:off x="2083963" y="358782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6211" name="TextBox 195"/>
            <p:cNvSpPr txBox="1">
              <a:spLocks noChangeArrowheads="1"/>
            </p:cNvSpPr>
            <p:nvPr/>
          </p:nvSpPr>
          <p:spPr bwMode="auto">
            <a:xfrm>
              <a:off x="2083963" y="338185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6212" name="TextBox 196"/>
            <p:cNvSpPr txBox="1">
              <a:spLocks noChangeArrowheads="1"/>
            </p:cNvSpPr>
            <p:nvPr/>
          </p:nvSpPr>
          <p:spPr bwMode="auto">
            <a:xfrm>
              <a:off x="2083963" y="317589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6213" name="TextBox 197"/>
            <p:cNvSpPr txBox="1">
              <a:spLocks noChangeArrowheads="1"/>
            </p:cNvSpPr>
            <p:nvPr/>
          </p:nvSpPr>
          <p:spPr bwMode="auto">
            <a:xfrm>
              <a:off x="2083963" y="2969926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6214" name="TextBox 198"/>
            <p:cNvSpPr txBox="1">
              <a:spLocks noChangeArrowheads="1"/>
            </p:cNvSpPr>
            <p:nvPr/>
          </p:nvSpPr>
          <p:spPr bwMode="auto">
            <a:xfrm>
              <a:off x="2083963" y="2763961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6215" name="TextBox 199"/>
            <p:cNvSpPr txBox="1">
              <a:spLocks noChangeArrowheads="1"/>
            </p:cNvSpPr>
            <p:nvPr/>
          </p:nvSpPr>
          <p:spPr bwMode="auto">
            <a:xfrm>
              <a:off x="2083963" y="3999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-1</a:t>
              </a:r>
            </a:p>
          </p:txBody>
        </p:sp>
        <p:sp>
          <p:nvSpPr>
            <p:cNvPr id="6216" name="TextBox 200"/>
            <p:cNvSpPr txBox="1">
              <a:spLocks noChangeArrowheads="1"/>
            </p:cNvSpPr>
            <p:nvPr/>
          </p:nvSpPr>
          <p:spPr bwMode="auto">
            <a:xfrm>
              <a:off x="2083963" y="4205627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-2</a:t>
              </a:r>
            </a:p>
          </p:txBody>
        </p:sp>
        <p:sp>
          <p:nvSpPr>
            <p:cNvPr id="6217" name="TextBox 201"/>
            <p:cNvSpPr txBox="1">
              <a:spLocks noChangeArrowheads="1"/>
            </p:cNvSpPr>
            <p:nvPr/>
          </p:nvSpPr>
          <p:spPr bwMode="auto">
            <a:xfrm>
              <a:off x="2083963" y="441168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-3</a:t>
              </a:r>
            </a:p>
          </p:txBody>
        </p:sp>
        <p:sp>
          <p:nvSpPr>
            <p:cNvPr id="6218" name="TextBox 202"/>
            <p:cNvSpPr txBox="1">
              <a:spLocks noChangeArrowheads="1"/>
            </p:cNvSpPr>
            <p:nvPr/>
          </p:nvSpPr>
          <p:spPr bwMode="auto">
            <a:xfrm>
              <a:off x="2083963" y="4617732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-4</a:t>
              </a:r>
            </a:p>
          </p:txBody>
        </p:sp>
        <p:sp>
          <p:nvSpPr>
            <p:cNvPr id="6219" name="TextBox 203"/>
            <p:cNvSpPr txBox="1">
              <a:spLocks noChangeArrowheads="1"/>
            </p:cNvSpPr>
            <p:nvPr/>
          </p:nvSpPr>
          <p:spPr bwMode="auto">
            <a:xfrm>
              <a:off x="2083963" y="4823785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-5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1395413" y="3176588"/>
            <a:ext cx="1433512" cy="1444625"/>
          </a:xfrm>
          <a:prstGeom prst="line">
            <a:avLst/>
          </a:prstGeom>
          <a:ln w="15875">
            <a:solidFill>
              <a:schemeClr val="tx1"/>
            </a:solidFill>
            <a:headEnd type="arrow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 bwMode="auto">
          <a:xfrm>
            <a:off x="2170113" y="374967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354" name="Oval 353"/>
          <p:cNvSpPr/>
          <p:nvPr/>
        </p:nvSpPr>
        <p:spPr bwMode="auto">
          <a:xfrm>
            <a:off x="1963738" y="3954463"/>
            <a:ext cx="90487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cxnSp>
        <p:nvCxnSpPr>
          <p:cNvPr id="17" name="Straight Connector 16"/>
          <p:cNvCxnSpPr>
            <a:stCxn id="354" idx="0"/>
          </p:cNvCxnSpPr>
          <p:nvPr/>
        </p:nvCxnSpPr>
        <p:spPr>
          <a:xfrm flipV="1">
            <a:off x="2009775" y="3797300"/>
            <a:ext cx="0" cy="1571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>
            <a:endCxn id="13" idx="2"/>
          </p:cNvCxnSpPr>
          <p:nvPr/>
        </p:nvCxnSpPr>
        <p:spPr>
          <a:xfrm flipV="1">
            <a:off x="2009775" y="3795713"/>
            <a:ext cx="1603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76400" y="3759200"/>
            <a:ext cx="381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+1</a:t>
            </a:r>
          </a:p>
        </p:txBody>
      </p:sp>
      <p:sp>
        <p:nvSpPr>
          <p:cNvPr id="358" name="TextBox 357"/>
          <p:cNvSpPr txBox="1">
            <a:spLocks noChangeArrowheads="1"/>
          </p:cNvSpPr>
          <p:nvPr/>
        </p:nvSpPr>
        <p:spPr bwMode="auto">
          <a:xfrm>
            <a:off x="1873250" y="3548063"/>
            <a:ext cx="381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+1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46138" y="5260975"/>
            <a:ext cx="52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359" name="TextBox 358"/>
          <p:cNvSpPr txBox="1">
            <a:spLocks noChangeArrowheads="1"/>
          </p:cNvSpPr>
          <p:nvPr/>
        </p:nvSpPr>
        <p:spPr bwMode="auto">
          <a:xfrm>
            <a:off x="1185863" y="5165725"/>
            <a:ext cx="3762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60" name="TextBox 359"/>
          <p:cNvSpPr txBox="1">
            <a:spLocks noChangeArrowheads="1"/>
          </p:cNvSpPr>
          <p:nvPr/>
        </p:nvSpPr>
        <p:spPr bwMode="auto">
          <a:xfrm>
            <a:off x="1377950" y="5260975"/>
            <a:ext cx="45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= 1</a:t>
            </a:r>
          </a:p>
        </p:txBody>
      </p:sp>
      <p:sp>
        <p:nvSpPr>
          <p:cNvPr id="361" name="TextBox 360"/>
          <p:cNvSpPr txBox="1">
            <a:spLocks noChangeArrowheads="1"/>
          </p:cNvSpPr>
          <p:nvPr/>
        </p:nvSpPr>
        <p:spPr bwMode="auto">
          <a:xfrm>
            <a:off x="1150938" y="5581650"/>
            <a:ext cx="820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-3 </a:t>
            </a:r>
          </a:p>
        </p:txBody>
      </p:sp>
      <p:sp>
        <p:nvSpPr>
          <p:cNvPr id="362" name="Oval 361"/>
          <p:cNvSpPr/>
          <p:nvPr/>
        </p:nvSpPr>
        <p:spPr bwMode="auto">
          <a:xfrm>
            <a:off x="1760538" y="4160838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363" name="TextBox 362"/>
          <p:cNvSpPr txBox="1">
            <a:spLocks noChangeArrowheads="1"/>
          </p:cNvSpPr>
          <p:nvPr/>
        </p:nvSpPr>
        <p:spPr bwMode="auto">
          <a:xfrm>
            <a:off x="1087438" y="5889625"/>
            <a:ext cx="1014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3 </a:t>
            </a:r>
          </a:p>
        </p:txBody>
      </p:sp>
      <p:sp>
        <p:nvSpPr>
          <p:cNvPr id="364" name="TextBox 363"/>
          <p:cNvSpPr txBox="1">
            <a:spLocks noChangeArrowheads="1"/>
          </p:cNvSpPr>
          <p:nvPr/>
        </p:nvSpPr>
        <p:spPr bwMode="auto">
          <a:xfrm rot="-2663394">
            <a:off x="1776413" y="3797300"/>
            <a:ext cx="1014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3 </a:t>
            </a:r>
          </a:p>
        </p:txBody>
      </p:sp>
      <p:sp>
        <p:nvSpPr>
          <p:cNvPr id="365" name="TextBox 364"/>
          <p:cNvSpPr txBox="1">
            <a:spLocks noChangeArrowheads="1"/>
          </p:cNvSpPr>
          <p:nvPr/>
        </p:nvSpPr>
        <p:spPr bwMode="auto">
          <a:xfrm>
            <a:off x="1214438" y="4067175"/>
            <a:ext cx="5572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(0, -3)</a:t>
            </a:r>
          </a:p>
        </p:txBody>
      </p:sp>
      <p:cxnSp>
        <p:nvCxnSpPr>
          <p:cNvPr id="366" name="Straight Connector 365"/>
          <p:cNvCxnSpPr/>
          <p:nvPr/>
        </p:nvCxnSpPr>
        <p:spPr>
          <a:xfrm flipV="1">
            <a:off x="4237038" y="3038475"/>
            <a:ext cx="2073275" cy="701675"/>
          </a:xfrm>
          <a:prstGeom prst="line">
            <a:avLst/>
          </a:prstGeom>
          <a:ln w="15875">
            <a:solidFill>
              <a:schemeClr val="tx1"/>
            </a:solidFill>
            <a:headEnd type="arrow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Oval 374"/>
          <p:cNvSpPr/>
          <p:nvPr/>
        </p:nvSpPr>
        <p:spPr bwMode="auto">
          <a:xfrm>
            <a:off x="5218113" y="3336925"/>
            <a:ext cx="92075" cy="9048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376" name="Oval 375"/>
          <p:cNvSpPr/>
          <p:nvPr/>
        </p:nvSpPr>
        <p:spPr bwMode="auto">
          <a:xfrm>
            <a:off x="4606925" y="3543300"/>
            <a:ext cx="92075" cy="9048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cxnSp>
        <p:nvCxnSpPr>
          <p:cNvPr id="377" name="Straight Connector 376"/>
          <p:cNvCxnSpPr>
            <a:stCxn id="376" idx="0"/>
          </p:cNvCxnSpPr>
          <p:nvPr/>
        </p:nvCxnSpPr>
        <p:spPr>
          <a:xfrm flipV="1">
            <a:off x="4652963" y="3386138"/>
            <a:ext cx="0" cy="1571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4648200" y="3382963"/>
            <a:ext cx="5810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TextBox 378"/>
          <p:cNvSpPr txBox="1">
            <a:spLocks noChangeArrowheads="1"/>
          </p:cNvSpPr>
          <p:nvPr/>
        </p:nvSpPr>
        <p:spPr bwMode="auto">
          <a:xfrm>
            <a:off x="4302125" y="3349625"/>
            <a:ext cx="3794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+1</a:t>
            </a:r>
          </a:p>
        </p:txBody>
      </p:sp>
      <p:sp>
        <p:nvSpPr>
          <p:cNvPr id="380" name="TextBox 379"/>
          <p:cNvSpPr txBox="1">
            <a:spLocks noChangeArrowheads="1"/>
          </p:cNvSpPr>
          <p:nvPr/>
        </p:nvSpPr>
        <p:spPr bwMode="auto">
          <a:xfrm>
            <a:off x="4756150" y="314166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+3</a:t>
            </a:r>
          </a:p>
        </p:txBody>
      </p:sp>
      <p:sp>
        <p:nvSpPr>
          <p:cNvPr id="381" name="TextBox 380"/>
          <p:cNvSpPr txBox="1">
            <a:spLocks noChangeArrowheads="1"/>
          </p:cNvSpPr>
          <p:nvPr/>
        </p:nvSpPr>
        <p:spPr bwMode="auto">
          <a:xfrm>
            <a:off x="4165600" y="5299075"/>
            <a:ext cx="52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</a:t>
            </a:r>
          </a:p>
        </p:txBody>
      </p:sp>
      <p:sp>
        <p:nvSpPr>
          <p:cNvPr id="382" name="TextBox 381"/>
          <p:cNvSpPr txBox="1">
            <a:spLocks noChangeArrowheads="1"/>
          </p:cNvSpPr>
          <p:nvPr/>
        </p:nvSpPr>
        <p:spPr bwMode="auto">
          <a:xfrm>
            <a:off x="4505325" y="5165725"/>
            <a:ext cx="3762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84" name="TextBox 383"/>
          <p:cNvSpPr txBox="1">
            <a:spLocks noChangeArrowheads="1"/>
          </p:cNvSpPr>
          <p:nvPr/>
        </p:nvSpPr>
        <p:spPr bwMode="auto">
          <a:xfrm>
            <a:off x="4470400" y="5589588"/>
            <a:ext cx="82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1 </a:t>
            </a:r>
          </a:p>
        </p:txBody>
      </p:sp>
      <p:sp>
        <p:nvSpPr>
          <p:cNvPr id="388" name="TextBox 387"/>
          <p:cNvSpPr txBox="1">
            <a:spLocks noChangeArrowheads="1"/>
          </p:cNvSpPr>
          <p:nvPr/>
        </p:nvSpPr>
        <p:spPr bwMode="auto">
          <a:xfrm>
            <a:off x="5291138" y="332740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(0, 1)</a:t>
            </a:r>
          </a:p>
        </p:txBody>
      </p:sp>
      <p:grpSp>
        <p:nvGrpSpPr>
          <p:cNvPr id="9257" name="Group 71"/>
          <p:cNvGrpSpPr>
            <a:grpSpLocks/>
          </p:cNvGrpSpPr>
          <p:nvPr/>
        </p:nvGrpSpPr>
        <p:grpSpPr bwMode="auto">
          <a:xfrm>
            <a:off x="4406900" y="5807075"/>
            <a:ext cx="1014413" cy="425450"/>
            <a:chOff x="4407052" y="5976998"/>
            <a:chExt cx="1014202" cy="425758"/>
          </a:xfrm>
        </p:grpSpPr>
        <p:sp>
          <p:nvSpPr>
            <p:cNvPr id="6197" name="TextBox 385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01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1 </a:t>
              </a:r>
            </a:p>
          </p:txBody>
        </p:sp>
        <p:sp>
          <p:nvSpPr>
            <p:cNvPr id="6198" name="TextBox 391"/>
            <p:cNvSpPr txBox="1">
              <a:spLocks noChangeArrowheads="1"/>
            </p:cNvSpPr>
            <p:nvPr/>
          </p:nvSpPr>
          <p:spPr bwMode="auto">
            <a:xfrm>
              <a:off x="4635846" y="5976998"/>
              <a:ext cx="425120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9258" name="Group 393"/>
          <p:cNvGrpSpPr>
            <a:grpSpLocks/>
          </p:cNvGrpSpPr>
          <p:nvPr/>
        </p:nvGrpSpPr>
        <p:grpSpPr bwMode="auto">
          <a:xfrm rot="-1108151">
            <a:off x="5305425" y="2832100"/>
            <a:ext cx="1014413" cy="425450"/>
            <a:chOff x="4407052" y="5976998"/>
            <a:chExt cx="1014202" cy="425758"/>
          </a:xfrm>
        </p:grpSpPr>
        <p:sp>
          <p:nvSpPr>
            <p:cNvPr id="6195" name="TextBox 394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01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1 </a:t>
              </a:r>
            </a:p>
          </p:txBody>
        </p:sp>
        <p:sp>
          <p:nvSpPr>
            <p:cNvPr id="6196" name="TextBox 395"/>
            <p:cNvSpPr txBox="1">
              <a:spLocks noChangeArrowheads="1"/>
            </p:cNvSpPr>
            <p:nvPr/>
          </p:nvSpPr>
          <p:spPr bwMode="auto">
            <a:xfrm>
              <a:off x="4723566" y="5976998"/>
              <a:ext cx="249680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6186" name="Group 369"/>
          <p:cNvGrpSpPr>
            <a:grpSpLocks/>
          </p:cNvGrpSpPr>
          <p:nvPr/>
        </p:nvGrpSpPr>
        <p:grpSpPr bwMode="auto">
          <a:xfrm>
            <a:off x="6859588" y="2151063"/>
            <a:ext cx="1993900" cy="1095375"/>
            <a:chOff x="6859586" y="1273475"/>
            <a:chExt cx="1993900" cy="1094414"/>
          </a:xfrm>
        </p:grpSpPr>
        <p:sp>
          <p:nvSpPr>
            <p:cNvPr id="371" name="Rectangle 21"/>
            <p:cNvSpPr/>
            <p:nvPr/>
          </p:nvSpPr>
          <p:spPr bwMode="auto">
            <a:xfrm>
              <a:off x="6859586" y="1351194"/>
              <a:ext cx="1993900" cy="1016695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372" name="Tape"/>
            <p:cNvSpPr/>
            <p:nvPr/>
          </p:nvSpPr>
          <p:spPr bwMode="auto">
            <a:xfrm rot="5400000">
              <a:off x="7769298" y="1111475"/>
              <a:ext cx="171300" cy="495300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189" name="Group 372"/>
            <p:cNvGrpSpPr>
              <a:grpSpLocks/>
            </p:cNvGrpSpPr>
            <p:nvPr/>
          </p:nvGrpSpPr>
          <p:grpSpPr bwMode="auto">
            <a:xfrm>
              <a:off x="6859586" y="1386538"/>
              <a:ext cx="1993900" cy="946077"/>
              <a:chOff x="6861174" y="1398355"/>
              <a:chExt cx="1993900" cy="946077"/>
            </a:xfrm>
          </p:grpSpPr>
          <p:sp>
            <p:nvSpPr>
              <p:cNvPr id="374" name="Text Box 71"/>
              <p:cNvSpPr txBox="1">
                <a:spLocks noChangeArrowheads="1"/>
              </p:cNvSpPr>
              <p:nvPr/>
            </p:nvSpPr>
            <p:spPr bwMode="auto">
              <a:xfrm>
                <a:off x="6861174" y="1581894"/>
                <a:ext cx="1993900" cy="523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=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+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cxnSp>
            <p:nvCxnSpPr>
              <p:cNvPr id="383" name="Straight Arrow Connector 382"/>
              <p:cNvCxnSpPr/>
              <p:nvPr/>
            </p:nvCxnSpPr>
            <p:spPr bwMode="auto">
              <a:xfrm flipV="1">
                <a:off x="7542211" y="2005385"/>
                <a:ext cx="173038" cy="17447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Arrow Connector 384"/>
              <p:cNvCxnSpPr/>
              <p:nvPr/>
            </p:nvCxnSpPr>
            <p:spPr bwMode="auto">
              <a:xfrm flipH="1" flipV="1">
                <a:off x="8310561" y="1600927"/>
                <a:ext cx="166688" cy="131647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" name="TextBox 385"/>
              <p:cNvSpPr txBox="1"/>
              <p:nvPr/>
            </p:nvSpPr>
            <p:spPr>
              <a:xfrm>
                <a:off x="6989761" y="2005385"/>
                <a:ext cx="628650" cy="3394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slope</a:t>
                </a: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7256461" y="1397905"/>
                <a:ext cx="1189038" cy="3394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i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1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-intercept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54" grpId="0" animBg="1"/>
      <p:bldP spid="20" grpId="0"/>
      <p:bldP spid="358" grpId="0"/>
      <p:bldP spid="21" grpId="0"/>
      <p:bldP spid="359" grpId="0"/>
      <p:bldP spid="360" grpId="0"/>
      <p:bldP spid="361" grpId="0"/>
      <p:bldP spid="362" grpId="0" animBg="1"/>
      <p:bldP spid="363" grpId="0"/>
      <p:bldP spid="364" grpId="0"/>
      <p:bldP spid="365" grpId="0"/>
      <p:bldP spid="375" grpId="0" animBg="1"/>
      <p:bldP spid="376" grpId="0" animBg="1"/>
      <p:bldP spid="379" grpId="0"/>
      <p:bldP spid="380" grpId="0"/>
      <p:bldP spid="381" grpId="0"/>
      <p:bldP spid="382" grpId="0"/>
      <p:bldP spid="384" grpId="0"/>
      <p:bldP spid="3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8" name="Table 397"/>
          <p:cNvGraphicFramePr>
            <a:graphicFrameLocks noGrp="1"/>
          </p:cNvGraphicFramePr>
          <p:nvPr/>
        </p:nvGraphicFramePr>
        <p:xfrm>
          <a:off x="138113" y="2266950"/>
          <a:ext cx="6627812" cy="411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3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0038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Slope: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______________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-intercept: __________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Equation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___________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2" marB="45712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Slope: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______________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-intercept: __________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Equation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___________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2" marB="4571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174" name="Group 21"/>
          <p:cNvGrpSpPr>
            <a:grpSpLocks/>
          </p:cNvGrpSpPr>
          <p:nvPr/>
        </p:nvGrpSpPr>
        <p:grpSpPr bwMode="auto">
          <a:xfrm>
            <a:off x="4098925" y="2422525"/>
            <a:ext cx="2332038" cy="2332038"/>
            <a:chOff x="935038" y="2697488"/>
            <a:chExt cx="2331243" cy="2331245"/>
          </a:xfrm>
        </p:grpSpPr>
        <p:grpSp>
          <p:nvGrpSpPr>
            <p:cNvPr id="7381" name="Group 9"/>
            <p:cNvGrpSpPr>
              <a:grpSpLocks/>
            </p:cNvGrpSpPr>
            <p:nvPr/>
          </p:nvGrpSpPr>
          <p:grpSpPr bwMode="auto">
            <a:xfrm>
              <a:off x="935038" y="2697488"/>
              <a:ext cx="2331243" cy="2331245"/>
              <a:chOff x="599392" y="3527730"/>
              <a:chExt cx="1554462" cy="1554462"/>
            </a:xfrm>
          </p:grpSpPr>
          <p:grpSp>
            <p:nvGrpSpPr>
              <p:cNvPr id="7402" name="Group 5"/>
              <p:cNvGrpSpPr>
                <a:grpSpLocks/>
              </p:cNvGrpSpPr>
              <p:nvPr/>
            </p:nvGrpSpPr>
            <p:grpSpPr bwMode="auto">
              <a:xfrm>
                <a:off x="693072" y="3618235"/>
                <a:ext cx="1367102" cy="1373451"/>
                <a:chOff x="688339" y="3611894"/>
                <a:chExt cx="1367102" cy="1373451"/>
              </a:xfrm>
            </p:grpSpPr>
            <p:grpSp>
              <p:nvGrpSpPr>
                <p:cNvPr id="7405" name="Group 4"/>
                <p:cNvGrpSpPr>
                  <a:grpSpLocks/>
                </p:cNvGrpSpPr>
                <p:nvPr/>
              </p:nvGrpSpPr>
              <p:grpSpPr bwMode="auto">
                <a:xfrm>
                  <a:off x="688339" y="3611894"/>
                  <a:ext cx="684345" cy="687520"/>
                  <a:chOff x="688339" y="3611894"/>
                  <a:chExt cx="684345" cy="687520"/>
                </a:xfrm>
              </p:grpSpPr>
              <p:grpSp>
                <p:nvGrpSpPr>
                  <p:cNvPr id="7499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688339" y="4164451"/>
                    <a:ext cx="684345" cy="134963"/>
                    <a:chOff x="688917" y="4164451"/>
                    <a:chExt cx="684345" cy="134963"/>
                  </a:xfrm>
                </p:grpSpPr>
                <p:sp>
                  <p:nvSpPr>
                    <p:cNvPr id="747" name="Rectangle 746"/>
                    <p:cNvSpPr/>
                    <p:nvPr/>
                  </p:nvSpPr>
                  <p:spPr bwMode="auto">
                    <a:xfrm>
                      <a:off x="825919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48" name="Rectangle 747"/>
                    <p:cNvSpPr/>
                    <p:nvPr/>
                  </p:nvSpPr>
                  <p:spPr bwMode="auto">
                    <a:xfrm>
                      <a:off x="962425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49" name="Rectangle 748"/>
                    <p:cNvSpPr/>
                    <p:nvPr/>
                  </p:nvSpPr>
                  <p:spPr bwMode="auto">
                    <a:xfrm>
                      <a:off x="1098929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50" name="Rectangle 749"/>
                    <p:cNvSpPr/>
                    <p:nvPr/>
                  </p:nvSpPr>
                  <p:spPr bwMode="auto">
                    <a:xfrm>
                      <a:off x="1236492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51" name="Rectangle 750"/>
                    <p:cNvSpPr/>
                    <p:nvPr/>
                  </p:nvSpPr>
                  <p:spPr bwMode="auto">
                    <a:xfrm>
                      <a:off x="689415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50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688339" y="4024723"/>
                    <a:ext cx="684345" cy="136551"/>
                    <a:chOff x="688917" y="4162118"/>
                    <a:chExt cx="684345" cy="136551"/>
                  </a:xfrm>
                </p:grpSpPr>
                <p:sp>
                  <p:nvSpPr>
                    <p:cNvPr id="742" name="Rectangle 741"/>
                    <p:cNvSpPr/>
                    <p:nvPr/>
                  </p:nvSpPr>
                  <p:spPr bwMode="auto">
                    <a:xfrm>
                      <a:off x="825919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43" name="Rectangle 742"/>
                    <p:cNvSpPr/>
                    <p:nvPr/>
                  </p:nvSpPr>
                  <p:spPr bwMode="auto">
                    <a:xfrm>
                      <a:off x="962425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44" name="Rectangle 743"/>
                    <p:cNvSpPr/>
                    <p:nvPr/>
                  </p:nvSpPr>
                  <p:spPr bwMode="auto">
                    <a:xfrm>
                      <a:off x="1098929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45" name="Rectangle 744"/>
                    <p:cNvSpPr/>
                    <p:nvPr/>
                  </p:nvSpPr>
                  <p:spPr bwMode="auto">
                    <a:xfrm>
                      <a:off x="1236492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46" name="Rectangle 745"/>
                    <p:cNvSpPr/>
                    <p:nvPr/>
                  </p:nvSpPr>
                  <p:spPr bwMode="auto">
                    <a:xfrm>
                      <a:off x="689415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50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688339" y="3886584"/>
                    <a:ext cx="684345" cy="139726"/>
                    <a:chOff x="688917" y="4161374"/>
                    <a:chExt cx="684345" cy="139726"/>
                  </a:xfrm>
                </p:grpSpPr>
                <p:sp>
                  <p:nvSpPr>
                    <p:cNvPr id="737" name="Rectangle 736"/>
                    <p:cNvSpPr/>
                    <p:nvPr/>
                  </p:nvSpPr>
                  <p:spPr bwMode="auto">
                    <a:xfrm>
                      <a:off x="825919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38" name="Rectangle 737"/>
                    <p:cNvSpPr/>
                    <p:nvPr/>
                  </p:nvSpPr>
                  <p:spPr bwMode="auto">
                    <a:xfrm>
                      <a:off x="962425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39" name="Rectangle 738"/>
                    <p:cNvSpPr/>
                    <p:nvPr/>
                  </p:nvSpPr>
                  <p:spPr bwMode="auto">
                    <a:xfrm>
                      <a:off x="1098929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40" name="Rectangle 739"/>
                    <p:cNvSpPr/>
                    <p:nvPr/>
                  </p:nvSpPr>
                  <p:spPr bwMode="auto">
                    <a:xfrm>
                      <a:off x="1236492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41" name="Rectangle 740"/>
                    <p:cNvSpPr/>
                    <p:nvPr/>
                  </p:nvSpPr>
                  <p:spPr bwMode="auto">
                    <a:xfrm>
                      <a:off x="689415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502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88339" y="3750032"/>
                    <a:ext cx="684345" cy="136551"/>
                    <a:chOff x="688917" y="4162217"/>
                    <a:chExt cx="684345" cy="136551"/>
                  </a:xfrm>
                </p:grpSpPr>
                <p:sp>
                  <p:nvSpPr>
                    <p:cNvPr id="732" name="Rectangle 731"/>
                    <p:cNvSpPr/>
                    <p:nvPr/>
                  </p:nvSpPr>
                  <p:spPr bwMode="auto">
                    <a:xfrm>
                      <a:off x="825919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33" name="Rectangle 732"/>
                    <p:cNvSpPr/>
                    <p:nvPr/>
                  </p:nvSpPr>
                  <p:spPr bwMode="auto">
                    <a:xfrm>
                      <a:off x="962425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34" name="Rectangle 733"/>
                    <p:cNvSpPr/>
                    <p:nvPr/>
                  </p:nvSpPr>
                  <p:spPr bwMode="auto">
                    <a:xfrm>
                      <a:off x="1098929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35" name="Rectangle 734"/>
                    <p:cNvSpPr/>
                    <p:nvPr/>
                  </p:nvSpPr>
                  <p:spPr bwMode="auto">
                    <a:xfrm>
                      <a:off x="1236492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36" name="Rectangle 735"/>
                    <p:cNvSpPr/>
                    <p:nvPr/>
                  </p:nvSpPr>
                  <p:spPr bwMode="auto">
                    <a:xfrm>
                      <a:off x="689415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503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688339" y="3611894"/>
                    <a:ext cx="684345" cy="136551"/>
                    <a:chOff x="688917" y="4161474"/>
                    <a:chExt cx="684345" cy="136551"/>
                  </a:xfrm>
                </p:grpSpPr>
                <p:sp>
                  <p:nvSpPr>
                    <p:cNvPr id="727" name="Rectangle 726"/>
                    <p:cNvSpPr/>
                    <p:nvPr/>
                  </p:nvSpPr>
                  <p:spPr bwMode="auto">
                    <a:xfrm>
                      <a:off x="825919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28" name="Rectangle 727"/>
                    <p:cNvSpPr/>
                    <p:nvPr/>
                  </p:nvSpPr>
                  <p:spPr bwMode="auto">
                    <a:xfrm>
                      <a:off x="962425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29" name="Rectangle 728"/>
                    <p:cNvSpPr/>
                    <p:nvPr/>
                  </p:nvSpPr>
                  <p:spPr bwMode="auto">
                    <a:xfrm>
                      <a:off x="1098929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30" name="Rectangle 729"/>
                    <p:cNvSpPr/>
                    <p:nvPr/>
                  </p:nvSpPr>
                  <p:spPr bwMode="auto">
                    <a:xfrm>
                      <a:off x="1236492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31" name="Rectangle 730"/>
                    <p:cNvSpPr/>
                    <p:nvPr/>
                  </p:nvSpPr>
                  <p:spPr bwMode="auto">
                    <a:xfrm>
                      <a:off x="689415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406" name="Group 90"/>
                <p:cNvGrpSpPr>
                  <a:grpSpLocks/>
                </p:cNvGrpSpPr>
                <p:nvPr/>
              </p:nvGrpSpPr>
              <p:grpSpPr bwMode="auto">
                <a:xfrm>
                  <a:off x="1371096" y="3611894"/>
                  <a:ext cx="684345" cy="687520"/>
                  <a:chOff x="687180" y="3611894"/>
                  <a:chExt cx="684345" cy="687520"/>
                </a:xfrm>
              </p:grpSpPr>
              <p:grpSp>
                <p:nvGrpSpPr>
                  <p:cNvPr id="7469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687180" y="4164451"/>
                    <a:ext cx="684345" cy="134963"/>
                    <a:chOff x="687758" y="4164451"/>
                    <a:chExt cx="684345" cy="134963"/>
                  </a:xfrm>
                </p:grpSpPr>
                <p:sp>
                  <p:nvSpPr>
                    <p:cNvPr id="717" name="Rectangle 716"/>
                    <p:cNvSpPr/>
                    <p:nvPr/>
                  </p:nvSpPr>
                  <p:spPr bwMode="auto">
                    <a:xfrm>
                      <a:off x="824528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18" name="Rectangle 717"/>
                    <p:cNvSpPr/>
                    <p:nvPr/>
                  </p:nvSpPr>
                  <p:spPr bwMode="auto">
                    <a:xfrm>
                      <a:off x="961032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19" name="Rectangle 718"/>
                    <p:cNvSpPr/>
                    <p:nvPr/>
                  </p:nvSpPr>
                  <p:spPr bwMode="auto">
                    <a:xfrm>
                      <a:off x="1097538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20" name="Rectangle 719"/>
                    <p:cNvSpPr/>
                    <p:nvPr/>
                  </p:nvSpPr>
                  <p:spPr bwMode="auto">
                    <a:xfrm>
                      <a:off x="1235101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21" name="Rectangle 720"/>
                    <p:cNvSpPr/>
                    <p:nvPr/>
                  </p:nvSpPr>
                  <p:spPr bwMode="auto">
                    <a:xfrm>
                      <a:off x="688023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470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687180" y="4024723"/>
                    <a:ext cx="684345" cy="136551"/>
                    <a:chOff x="687758" y="4162118"/>
                    <a:chExt cx="684345" cy="136551"/>
                  </a:xfrm>
                </p:grpSpPr>
                <p:sp>
                  <p:nvSpPr>
                    <p:cNvPr id="712" name="Rectangle 711"/>
                    <p:cNvSpPr/>
                    <p:nvPr/>
                  </p:nvSpPr>
                  <p:spPr bwMode="auto">
                    <a:xfrm>
                      <a:off x="824528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13" name="Rectangle 712"/>
                    <p:cNvSpPr/>
                    <p:nvPr/>
                  </p:nvSpPr>
                  <p:spPr bwMode="auto">
                    <a:xfrm>
                      <a:off x="961032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14" name="Rectangle 713"/>
                    <p:cNvSpPr/>
                    <p:nvPr/>
                  </p:nvSpPr>
                  <p:spPr bwMode="auto">
                    <a:xfrm>
                      <a:off x="1097538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15" name="Rectangle 714"/>
                    <p:cNvSpPr/>
                    <p:nvPr/>
                  </p:nvSpPr>
                  <p:spPr bwMode="auto">
                    <a:xfrm>
                      <a:off x="1235101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16" name="Rectangle 715"/>
                    <p:cNvSpPr/>
                    <p:nvPr/>
                  </p:nvSpPr>
                  <p:spPr bwMode="auto">
                    <a:xfrm>
                      <a:off x="688023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471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687180" y="3886584"/>
                    <a:ext cx="684345" cy="139726"/>
                    <a:chOff x="687758" y="4161374"/>
                    <a:chExt cx="684345" cy="139726"/>
                  </a:xfrm>
                </p:grpSpPr>
                <p:sp>
                  <p:nvSpPr>
                    <p:cNvPr id="706" name="Rectangle 705"/>
                    <p:cNvSpPr/>
                    <p:nvPr/>
                  </p:nvSpPr>
                  <p:spPr bwMode="auto">
                    <a:xfrm>
                      <a:off x="824528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07" name="Rectangle 706"/>
                    <p:cNvSpPr/>
                    <p:nvPr/>
                  </p:nvSpPr>
                  <p:spPr bwMode="auto">
                    <a:xfrm>
                      <a:off x="961032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08" name="Rectangle 707"/>
                    <p:cNvSpPr/>
                    <p:nvPr/>
                  </p:nvSpPr>
                  <p:spPr bwMode="auto">
                    <a:xfrm>
                      <a:off x="1097538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10" name="Rectangle 709"/>
                    <p:cNvSpPr/>
                    <p:nvPr/>
                  </p:nvSpPr>
                  <p:spPr bwMode="auto">
                    <a:xfrm>
                      <a:off x="1235101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11" name="Rectangle 710"/>
                    <p:cNvSpPr/>
                    <p:nvPr/>
                  </p:nvSpPr>
                  <p:spPr bwMode="auto">
                    <a:xfrm>
                      <a:off x="688023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472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687180" y="3750032"/>
                    <a:ext cx="684345" cy="136551"/>
                    <a:chOff x="687758" y="4162217"/>
                    <a:chExt cx="684345" cy="136551"/>
                  </a:xfrm>
                </p:grpSpPr>
                <p:sp>
                  <p:nvSpPr>
                    <p:cNvPr id="666" name="Rectangle 665"/>
                    <p:cNvSpPr/>
                    <p:nvPr/>
                  </p:nvSpPr>
                  <p:spPr bwMode="auto">
                    <a:xfrm>
                      <a:off x="824528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67" name="Rectangle 666"/>
                    <p:cNvSpPr/>
                    <p:nvPr/>
                  </p:nvSpPr>
                  <p:spPr bwMode="auto">
                    <a:xfrm>
                      <a:off x="961032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68" name="Rectangle 667"/>
                    <p:cNvSpPr/>
                    <p:nvPr/>
                  </p:nvSpPr>
                  <p:spPr bwMode="auto">
                    <a:xfrm>
                      <a:off x="1097538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69" name="Rectangle 668"/>
                    <p:cNvSpPr/>
                    <p:nvPr/>
                  </p:nvSpPr>
                  <p:spPr bwMode="auto">
                    <a:xfrm>
                      <a:off x="1235101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04" name="Rectangle 703"/>
                    <p:cNvSpPr/>
                    <p:nvPr/>
                  </p:nvSpPr>
                  <p:spPr bwMode="auto">
                    <a:xfrm>
                      <a:off x="688023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473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687180" y="3611894"/>
                    <a:ext cx="684345" cy="136551"/>
                    <a:chOff x="687758" y="4161474"/>
                    <a:chExt cx="684345" cy="136551"/>
                  </a:xfrm>
                </p:grpSpPr>
                <p:sp>
                  <p:nvSpPr>
                    <p:cNvPr id="636" name="Rectangle 635"/>
                    <p:cNvSpPr/>
                    <p:nvPr/>
                  </p:nvSpPr>
                  <p:spPr bwMode="auto">
                    <a:xfrm>
                      <a:off x="824528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37" name="Rectangle 636"/>
                    <p:cNvSpPr/>
                    <p:nvPr/>
                  </p:nvSpPr>
                  <p:spPr bwMode="auto">
                    <a:xfrm>
                      <a:off x="961032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38" name="Rectangle 637"/>
                    <p:cNvSpPr/>
                    <p:nvPr/>
                  </p:nvSpPr>
                  <p:spPr bwMode="auto">
                    <a:xfrm>
                      <a:off x="1097538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39" name="Rectangle 638"/>
                    <p:cNvSpPr/>
                    <p:nvPr/>
                  </p:nvSpPr>
                  <p:spPr bwMode="auto">
                    <a:xfrm>
                      <a:off x="1235101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65" name="Rectangle 664"/>
                    <p:cNvSpPr/>
                    <p:nvPr/>
                  </p:nvSpPr>
                  <p:spPr bwMode="auto">
                    <a:xfrm>
                      <a:off x="688023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407" name="Group 121"/>
                <p:cNvGrpSpPr>
                  <a:grpSpLocks/>
                </p:cNvGrpSpPr>
                <p:nvPr/>
              </p:nvGrpSpPr>
              <p:grpSpPr bwMode="auto">
                <a:xfrm>
                  <a:off x="688339" y="4299413"/>
                  <a:ext cx="684345" cy="685932"/>
                  <a:chOff x="688339" y="3612673"/>
                  <a:chExt cx="684345" cy="685932"/>
                </a:xfrm>
              </p:grpSpPr>
              <p:grpSp>
                <p:nvGrpSpPr>
                  <p:cNvPr id="7439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688339" y="4162054"/>
                    <a:ext cx="684345" cy="136551"/>
                    <a:chOff x="688917" y="4162054"/>
                    <a:chExt cx="684345" cy="136551"/>
                  </a:xfrm>
                </p:grpSpPr>
                <p:sp>
                  <p:nvSpPr>
                    <p:cNvPr id="576" name="Rectangle 575"/>
                    <p:cNvSpPr/>
                    <p:nvPr/>
                  </p:nvSpPr>
                  <p:spPr bwMode="auto">
                    <a:xfrm>
                      <a:off x="825919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77" name="Rectangle 576"/>
                    <p:cNvSpPr/>
                    <p:nvPr/>
                  </p:nvSpPr>
                  <p:spPr bwMode="auto">
                    <a:xfrm>
                      <a:off x="962425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78" name="Rectangle 577"/>
                    <p:cNvSpPr/>
                    <p:nvPr/>
                  </p:nvSpPr>
                  <p:spPr bwMode="auto">
                    <a:xfrm>
                      <a:off x="1098929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79" name="Rectangle 578"/>
                    <p:cNvSpPr/>
                    <p:nvPr/>
                  </p:nvSpPr>
                  <p:spPr bwMode="auto">
                    <a:xfrm>
                      <a:off x="1236492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05" name="Rectangle 604"/>
                    <p:cNvSpPr/>
                    <p:nvPr/>
                  </p:nvSpPr>
                  <p:spPr bwMode="auto">
                    <a:xfrm>
                      <a:off x="689415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440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688339" y="4023916"/>
                    <a:ext cx="684345" cy="139726"/>
                    <a:chOff x="688917" y="4161311"/>
                    <a:chExt cx="684345" cy="139726"/>
                  </a:xfrm>
                </p:grpSpPr>
                <p:sp>
                  <p:nvSpPr>
                    <p:cNvPr id="571" name="Rectangle 570"/>
                    <p:cNvSpPr/>
                    <p:nvPr/>
                  </p:nvSpPr>
                  <p:spPr bwMode="auto">
                    <a:xfrm>
                      <a:off x="825919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72" name="Rectangle 571"/>
                    <p:cNvSpPr/>
                    <p:nvPr/>
                  </p:nvSpPr>
                  <p:spPr bwMode="auto">
                    <a:xfrm>
                      <a:off x="962425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73" name="Rectangle 572"/>
                    <p:cNvSpPr/>
                    <p:nvPr/>
                  </p:nvSpPr>
                  <p:spPr bwMode="auto">
                    <a:xfrm>
                      <a:off x="1098929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74" name="Rectangle 573"/>
                    <p:cNvSpPr/>
                    <p:nvPr/>
                  </p:nvSpPr>
                  <p:spPr bwMode="auto">
                    <a:xfrm>
                      <a:off x="1236492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75" name="Rectangle 574"/>
                    <p:cNvSpPr/>
                    <p:nvPr/>
                  </p:nvSpPr>
                  <p:spPr bwMode="auto">
                    <a:xfrm>
                      <a:off x="689415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441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688339" y="3887364"/>
                    <a:ext cx="684345" cy="136551"/>
                    <a:chOff x="688917" y="4162154"/>
                    <a:chExt cx="684345" cy="136551"/>
                  </a:xfrm>
                </p:grpSpPr>
                <p:sp>
                  <p:nvSpPr>
                    <p:cNvPr id="564" name="Rectangle 563"/>
                    <p:cNvSpPr/>
                    <p:nvPr/>
                  </p:nvSpPr>
                  <p:spPr bwMode="auto">
                    <a:xfrm>
                      <a:off x="825919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65" name="Rectangle 564"/>
                    <p:cNvSpPr/>
                    <p:nvPr/>
                  </p:nvSpPr>
                  <p:spPr bwMode="auto">
                    <a:xfrm>
                      <a:off x="962425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66" name="Rectangle 565"/>
                    <p:cNvSpPr/>
                    <p:nvPr/>
                  </p:nvSpPr>
                  <p:spPr bwMode="auto">
                    <a:xfrm>
                      <a:off x="1098929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67" name="Rectangle 566"/>
                    <p:cNvSpPr/>
                    <p:nvPr/>
                  </p:nvSpPr>
                  <p:spPr bwMode="auto">
                    <a:xfrm>
                      <a:off x="1236492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68" name="Rectangle 567"/>
                    <p:cNvSpPr/>
                    <p:nvPr/>
                  </p:nvSpPr>
                  <p:spPr bwMode="auto">
                    <a:xfrm>
                      <a:off x="689415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442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688339" y="3749224"/>
                    <a:ext cx="684345" cy="139727"/>
                    <a:chOff x="688917" y="4161409"/>
                    <a:chExt cx="684345" cy="139727"/>
                  </a:xfrm>
                </p:grpSpPr>
                <p:sp>
                  <p:nvSpPr>
                    <p:cNvPr id="559" name="Rectangle 558"/>
                    <p:cNvSpPr/>
                    <p:nvPr/>
                  </p:nvSpPr>
                  <p:spPr bwMode="auto">
                    <a:xfrm>
                      <a:off x="825919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60" name="Rectangle 559"/>
                    <p:cNvSpPr/>
                    <p:nvPr/>
                  </p:nvSpPr>
                  <p:spPr bwMode="auto">
                    <a:xfrm>
                      <a:off x="962425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61" name="Rectangle 560"/>
                    <p:cNvSpPr/>
                    <p:nvPr/>
                  </p:nvSpPr>
                  <p:spPr bwMode="auto">
                    <a:xfrm>
                      <a:off x="1098929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62" name="Rectangle 561"/>
                    <p:cNvSpPr/>
                    <p:nvPr/>
                  </p:nvSpPr>
                  <p:spPr bwMode="auto">
                    <a:xfrm>
                      <a:off x="1236492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63" name="Rectangle 562"/>
                    <p:cNvSpPr/>
                    <p:nvPr/>
                  </p:nvSpPr>
                  <p:spPr bwMode="auto">
                    <a:xfrm>
                      <a:off x="689415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443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688339" y="3612673"/>
                    <a:ext cx="684345" cy="136551"/>
                    <a:chOff x="688917" y="4162253"/>
                    <a:chExt cx="684345" cy="136551"/>
                  </a:xfrm>
                </p:grpSpPr>
                <p:sp>
                  <p:nvSpPr>
                    <p:cNvPr id="554" name="Rectangle 553"/>
                    <p:cNvSpPr/>
                    <p:nvPr/>
                  </p:nvSpPr>
                  <p:spPr bwMode="auto">
                    <a:xfrm>
                      <a:off x="825919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55" name="Rectangle 554"/>
                    <p:cNvSpPr/>
                    <p:nvPr/>
                  </p:nvSpPr>
                  <p:spPr bwMode="auto">
                    <a:xfrm>
                      <a:off x="962425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56" name="Rectangle 555"/>
                    <p:cNvSpPr/>
                    <p:nvPr/>
                  </p:nvSpPr>
                  <p:spPr bwMode="auto">
                    <a:xfrm>
                      <a:off x="1098929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57" name="Rectangle 556"/>
                    <p:cNvSpPr/>
                    <p:nvPr/>
                  </p:nvSpPr>
                  <p:spPr bwMode="auto">
                    <a:xfrm>
                      <a:off x="1236492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58" name="Rectangle 557"/>
                    <p:cNvSpPr/>
                    <p:nvPr/>
                  </p:nvSpPr>
                  <p:spPr bwMode="auto">
                    <a:xfrm>
                      <a:off x="689415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408" name="Group 152"/>
                <p:cNvGrpSpPr>
                  <a:grpSpLocks/>
                </p:cNvGrpSpPr>
                <p:nvPr/>
              </p:nvGrpSpPr>
              <p:grpSpPr bwMode="auto">
                <a:xfrm>
                  <a:off x="1371096" y="4299413"/>
                  <a:ext cx="684345" cy="685932"/>
                  <a:chOff x="687180" y="3612673"/>
                  <a:chExt cx="684345" cy="685932"/>
                </a:xfrm>
              </p:grpSpPr>
              <p:grpSp>
                <p:nvGrpSpPr>
                  <p:cNvPr id="7409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687180" y="4162054"/>
                    <a:ext cx="684345" cy="136551"/>
                    <a:chOff x="687758" y="4162054"/>
                    <a:chExt cx="684345" cy="136551"/>
                  </a:xfrm>
                </p:grpSpPr>
                <p:sp>
                  <p:nvSpPr>
                    <p:cNvPr id="519" name="Rectangle 518"/>
                    <p:cNvSpPr/>
                    <p:nvPr/>
                  </p:nvSpPr>
                  <p:spPr bwMode="auto">
                    <a:xfrm>
                      <a:off x="824528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20" name="Rectangle 519"/>
                    <p:cNvSpPr/>
                    <p:nvPr/>
                  </p:nvSpPr>
                  <p:spPr bwMode="auto">
                    <a:xfrm>
                      <a:off x="961032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46" name="Rectangle 545"/>
                    <p:cNvSpPr/>
                    <p:nvPr/>
                  </p:nvSpPr>
                  <p:spPr bwMode="auto">
                    <a:xfrm>
                      <a:off x="1097538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47" name="Rectangle 546"/>
                    <p:cNvSpPr/>
                    <p:nvPr/>
                  </p:nvSpPr>
                  <p:spPr bwMode="auto">
                    <a:xfrm>
                      <a:off x="1235101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48" name="Rectangle 547"/>
                    <p:cNvSpPr/>
                    <p:nvPr/>
                  </p:nvSpPr>
                  <p:spPr bwMode="auto">
                    <a:xfrm>
                      <a:off x="688023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410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687180" y="4023916"/>
                    <a:ext cx="684345" cy="139726"/>
                    <a:chOff x="687758" y="4161311"/>
                    <a:chExt cx="684345" cy="139726"/>
                  </a:xfrm>
                </p:grpSpPr>
                <p:sp>
                  <p:nvSpPr>
                    <p:cNvPr id="489" name="Rectangle 488"/>
                    <p:cNvSpPr/>
                    <p:nvPr/>
                  </p:nvSpPr>
                  <p:spPr bwMode="auto">
                    <a:xfrm>
                      <a:off x="824528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90" name="Rectangle 489"/>
                    <p:cNvSpPr/>
                    <p:nvPr/>
                  </p:nvSpPr>
                  <p:spPr bwMode="auto">
                    <a:xfrm>
                      <a:off x="961032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16" name="Rectangle 515"/>
                    <p:cNvSpPr/>
                    <p:nvPr/>
                  </p:nvSpPr>
                  <p:spPr bwMode="auto">
                    <a:xfrm>
                      <a:off x="1097538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17" name="Rectangle 516"/>
                    <p:cNvSpPr/>
                    <p:nvPr/>
                  </p:nvSpPr>
                  <p:spPr bwMode="auto">
                    <a:xfrm>
                      <a:off x="1235101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18" name="Rectangle 517"/>
                    <p:cNvSpPr/>
                    <p:nvPr/>
                  </p:nvSpPr>
                  <p:spPr bwMode="auto">
                    <a:xfrm>
                      <a:off x="688023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411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687180" y="3887364"/>
                    <a:ext cx="684345" cy="136551"/>
                    <a:chOff x="687758" y="4162154"/>
                    <a:chExt cx="684345" cy="136551"/>
                  </a:xfrm>
                </p:grpSpPr>
                <p:sp>
                  <p:nvSpPr>
                    <p:cNvPr id="459" name="Rectangle 458"/>
                    <p:cNvSpPr/>
                    <p:nvPr/>
                  </p:nvSpPr>
                  <p:spPr bwMode="auto">
                    <a:xfrm>
                      <a:off x="824528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60" name="Rectangle 459"/>
                    <p:cNvSpPr/>
                    <p:nvPr/>
                  </p:nvSpPr>
                  <p:spPr bwMode="auto">
                    <a:xfrm>
                      <a:off x="961032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86" name="Rectangle 485"/>
                    <p:cNvSpPr/>
                    <p:nvPr/>
                  </p:nvSpPr>
                  <p:spPr bwMode="auto">
                    <a:xfrm>
                      <a:off x="1097538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87" name="Rectangle 486"/>
                    <p:cNvSpPr/>
                    <p:nvPr/>
                  </p:nvSpPr>
                  <p:spPr bwMode="auto">
                    <a:xfrm>
                      <a:off x="1235101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88" name="Rectangle 487"/>
                    <p:cNvSpPr/>
                    <p:nvPr/>
                  </p:nvSpPr>
                  <p:spPr bwMode="auto">
                    <a:xfrm>
                      <a:off x="688023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412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687180" y="3749224"/>
                    <a:ext cx="684345" cy="139727"/>
                    <a:chOff x="687758" y="4161409"/>
                    <a:chExt cx="684345" cy="139727"/>
                  </a:xfrm>
                </p:grpSpPr>
                <p:sp>
                  <p:nvSpPr>
                    <p:cNvPr id="429" name="Rectangle 428"/>
                    <p:cNvSpPr/>
                    <p:nvPr/>
                  </p:nvSpPr>
                  <p:spPr bwMode="auto">
                    <a:xfrm>
                      <a:off x="824528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30" name="Rectangle 429"/>
                    <p:cNvSpPr/>
                    <p:nvPr/>
                  </p:nvSpPr>
                  <p:spPr bwMode="auto">
                    <a:xfrm>
                      <a:off x="961032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56" name="Rectangle 455"/>
                    <p:cNvSpPr/>
                    <p:nvPr/>
                  </p:nvSpPr>
                  <p:spPr bwMode="auto">
                    <a:xfrm>
                      <a:off x="1097538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57" name="Rectangle 456"/>
                    <p:cNvSpPr/>
                    <p:nvPr/>
                  </p:nvSpPr>
                  <p:spPr bwMode="auto">
                    <a:xfrm>
                      <a:off x="1235101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58" name="Rectangle 457"/>
                    <p:cNvSpPr/>
                    <p:nvPr/>
                  </p:nvSpPr>
                  <p:spPr bwMode="auto">
                    <a:xfrm>
                      <a:off x="688023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413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687180" y="3612673"/>
                    <a:ext cx="684345" cy="136551"/>
                    <a:chOff x="687758" y="4162253"/>
                    <a:chExt cx="684345" cy="136551"/>
                  </a:xfrm>
                </p:grpSpPr>
                <p:sp>
                  <p:nvSpPr>
                    <p:cNvPr id="424" name="Rectangle 423"/>
                    <p:cNvSpPr/>
                    <p:nvPr/>
                  </p:nvSpPr>
                  <p:spPr bwMode="auto">
                    <a:xfrm>
                      <a:off x="824528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5" name="Rectangle 424"/>
                    <p:cNvSpPr/>
                    <p:nvPr/>
                  </p:nvSpPr>
                  <p:spPr bwMode="auto">
                    <a:xfrm>
                      <a:off x="961032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6" name="Rectangle 425"/>
                    <p:cNvSpPr/>
                    <p:nvPr/>
                  </p:nvSpPr>
                  <p:spPr bwMode="auto">
                    <a:xfrm>
                      <a:off x="1097538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7" name="Rectangle 426"/>
                    <p:cNvSpPr/>
                    <p:nvPr/>
                  </p:nvSpPr>
                  <p:spPr bwMode="auto">
                    <a:xfrm>
                      <a:off x="1235101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8" name="Rectangle 427"/>
                    <p:cNvSpPr/>
                    <p:nvPr/>
                  </p:nvSpPr>
                  <p:spPr bwMode="auto">
                    <a:xfrm>
                      <a:off x="688023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411" name="Straight Arrow Connector 410"/>
              <p:cNvCxnSpPr/>
              <p:nvPr/>
            </p:nvCxnSpPr>
            <p:spPr>
              <a:xfrm flipV="1">
                <a:off x="1376094" y="3527730"/>
                <a:ext cx="0" cy="15544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Arrow Connector 411"/>
              <p:cNvCxnSpPr/>
              <p:nvPr/>
            </p:nvCxnSpPr>
            <p:spPr>
              <a:xfrm rot="16200000" flipV="1">
                <a:off x="1376623" y="3528259"/>
                <a:ext cx="0" cy="15544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82" name="TextBox 184"/>
            <p:cNvSpPr txBox="1">
              <a:spLocks noChangeArrowheads="1"/>
            </p:cNvSpPr>
            <p:nvPr/>
          </p:nvSpPr>
          <p:spPr bwMode="auto">
            <a:xfrm>
              <a:off x="2187175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7383" name="TextBox 185"/>
            <p:cNvSpPr txBox="1">
              <a:spLocks noChangeArrowheads="1"/>
            </p:cNvSpPr>
            <p:nvPr/>
          </p:nvSpPr>
          <p:spPr bwMode="auto">
            <a:xfrm>
              <a:off x="2392508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7384" name="TextBox 186"/>
            <p:cNvSpPr txBox="1">
              <a:spLocks noChangeArrowheads="1"/>
            </p:cNvSpPr>
            <p:nvPr/>
          </p:nvSpPr>
          <p:spPr bwMode="auto">
            <a:xfrm>
              <a:off x="2597841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7385" name="TextBox 187"/>
            <p:cNvSpPr txBox="1">
              <a:spLocks noChangeArrowheads="1"/>
            </p:cNvSpPr>
            <p:nvPr/>
          </p:nvSpPr>
          <p:spPr bwMode="auto">
            <a:xfrm>
              <a:off x="2803173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7386" name="TextBox 188"/>
            <p:cNvSpPr txBox="1">
              <a:spLocks noChangeArrowheads="1"/>
            </p:cNvSpPr>
            <p:nvPr/>
          </p:nvSpPr>
          <p:spPr bwMode="auto">
            <a:xfrm>
              <a:off x="3008506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7387" name="TextBox 189"/>
            <p:cNvSpPr txBox="1">
              <a:spLocks noChangeArrowheads="1"/>
            </p:cNvSpPr>
            <p:nvPr/>
          </p:nvSpPr>
          <p:spPr bwMode="auto">
            <a:xfrm>
              <a:off x="961109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-5</a:t>
              </a:r>
            </a:p>
          </p:txBody>
        </p:sp>
        <p:sp>
          <p:nvSpPr>
            <p:cNvPr id="7388" name="TextBox 190"/>
            <p:cNvSpPr txBox="1">
              <a:spLocks noChangeArrowheads="1"/>
            </p:cNvSpPr>
            <p:nvPr/>
          </p:nvSpPr>
          <p:spPr bwMode="auto">
            <a:xfrm>
              <a:off x="1166442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-4</a:t>
              </a:r>
            </a:p>
          </p:txBody>
        </p:sp>
        <p:sp>
          <p:nvSpPr>
            <p:cNvPr id="7389" name="TextBox 191"/>
            <p:cNvSpPr txBox="1">
              <a:spLocks noChangeArrowheads="1"/>
            </p:cNvSpPr>
            <p:nvPr/>
          </p:nvSpPr>
          <p:spPr bwMode="auto">
            <a:xfrm>
              <a:off x="1371775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-3</a:t>
              </a:r>
            </a:p>
          </p:txBody>
        </p:sp>
        <p:sp>
          <p:nvSpPr>
            <p:cNvPr id="7390" name="TextBox 192"/>
            <p:cNvSpPr txBox="1">
              <a:spLocks noChangeArrowheads="1"/>
            </p:cNvSpPr>
            <p:nvPr/>
          </p:nvSpPr>
          <p:spPr bwMode="auto">
            <a:xfrm>
              <a:off x="1577108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-2</a:t>
              </a:r>
            </a:p>
          </p:txBody>
        </p:sp>
        <p:sp>
          <p:nvSpPr>
            <p:cNvPr id="7391" name="TextBox 193"/>
            <p:cNvSpPr txBox="1">
              <a:spLocks noChangeArrowheads="1"/>
            </p:cNvSpPr>
            <p:nvPr/>
          </p:nvSpPr>
          <p:spPr bwMode="auto">
            <a:xfrm>
              <a:off x="1782440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-1</a:t>
              </a:r>
            </a:p>
          </p:txBody>
        </p:sp>
        <p:sp>
          <p:nvSpPr>
            <p:cNvPr id="7392" name="TextBox 194"/>
            <p:cNvSpPr txBox="1">
              <a:spLocks noChangeArrowheads="1"/>
            </p:cNvSpPr>
            <p:nvPr/>
          </p:nvSpPr>
          <p:spPr bwMode="auto">
            <a:xfrm>
              <a:off x="2083963" y="358782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7393" name="TextBox 195"/>
            <p:cNvSpPr txBox="1">
              <a:spLocks noChangeArrowheads="1"/>
            </p:cNvSpPr>
            <p:nvPr/>
          </p:nvSpPr>
          <p:spPr bwMode="auto">
            <a:xfrm>
              <a:off x="2083963" y="338185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7394" name="TextBox 196"/>
            <p:cNvSpPr txBox="1">
              <a:spLocks noChangeArrowheads="1"/>
            </p:cNvSpPr>
            <p:nvPr/>
          </p:nvSpPr>
          <p:spPr bwMode="auto">
            <a:xfrm>
              <a:off x="2083963" y="317589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7395" name="TextBox 197"/>
            <p:cNvSpPr txBox="1">
              <a:spLocks noChangeArrowheads="1"/>
            </p:cNvSpPr>
            <p:nvPr/>
          </p:nvSpPr>
          <p:spPr bwMode="auto">
            <a:xfrm>
              <a:off x="2083963" y="2969926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7396" name="TextBox 198"/>
            <p:cNvSpPr txBox="1">
              <a:spLocks noChangeArrowheads="1"/>
            </p:cNvSpPr>
            <p:nvPr/>
          </p:nvSpPr>
          <p:spPr bwMode="auto">
            <a:xfrm>
              <a:off x="2083963" y="2763961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7397" name="TextBox 199"/>
            <p:cNvSpPr txBox="1">
              <a:spLocks noChangeArrowheads="1"/>
            </p:cNvSpPr>
            <p:nvPr/>
          </p:nvSpPr>
          <p:spPr bwMode="auto">
            <a:xfrm>
              <a:off x="2083963" y="3999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-1</a:t>
              </a:r>
            </a:p>
          </p:txBody>
        </p:sp>
        <p:sp>
          <p:nvSpPr>
            <p:cNvPr id="7398" name="TextBox 200"/>
            <p:cNvSpPr txBox="1">
              <a:spLocks noChangeArrowheads="1"/>
            </p:cNvSpPr>
            <p:nvPr/>
          </p:nvSpPr>
          <p:spPr bwMode="auto">
            <a:xfrm>
              <a:off x="2083963" y="4205627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-2</a:t>
              </a:r>
            </a:p>
          </p:txBody>
        </p:sp>
        <p:sp>
          <p:nvSpPr>
            <p:cNvPr id="7399" name="TextBox 201"/>
            <p:cNvSpPr txBox="1">
              <a:spLocks noChangeArrowheads="1"/>
            </p:cNvSpPr>
            <p:nvPr/>
          </p:nvSpPr>
          <p:spPr bwMode="auto">
            <a:xfrm>
              <a:off x="2083963" y="441168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-3</a:t>
              </a:r>
            </a:p>
          </p:txBody>
        </p:sp>
        <p:sp>
          <p:nvSpPr>
            <p:cNvPr id="7400" name="TextBox 202"/>
            <p:cNvSpPr txBox="1">
              <a:spLocks noChangeArrowheads="1"/>
            </p:cNvSpPr>
            <p:nvPr/>
          </p:nvSpPr>
          <p:spPr bwMode="auto">
            <a:xfrm>
              <a:off x="2083963" y="4617732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-4</a:t>
              </a:r>
            </a:p>
          </p:txBody>
        </p:sp>
        <p:sp>
          <p:nvSpPr>
            <p:cNvPr id="7401" name="TextBox 203"/>
            <p:cNvSpPr txBox="1">
              <a:spLocks noChangeArrowheads="1"/>
            </p:cNvSpPr>
            <p:nvPr/>
          </p:nvSpPr>
          <p:spPr bwMode="auto">
            <a:xfrm>
              <a:off x="2083963" y="4823785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-5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Heading"/>
          <p:cNvSpPr/>
          <p:nvPr/>
        </p:nvSpPr>
        <p:spPr bwMode="auto">
          <a:xfrm>
            <a:off x="0" y="0"/>
            <a:ext cx="3657600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(continued)</a:t>
            </a:r>
          </a:p>
        </p:txBody>
      </p:sp>
      <p:grpSp>
        <p:nvGrpSpPr>
          <p:cNvPr id="7177" name="Group 396"/>
          <p:cNvGrpSpPr>
            <a:grpSpLocks/>
          </p:cNvGrpSpPr>
          <p:nvPr/>
        </p:nvGrpSpPr>
        <p:grpSpPr bwMode="auto">
          <a:xfrm>
            <a:off x="639763" y="2422525"/>
            <a:ext cx="2332037" cy="2332038"/>
            <a:chOff x="935038" y="2697488"/>
            <a:chExt cx="2331243" cy="2331245"/>
          </a:xfrm>
        </p:grpSpPr>
        <p:grpSp>
          <p:nvGrpSpPr>
            <p:cNvPr id="7233" name="Group 9"/>
            <p:cNvGrpSpPr>
              <a:grpSpLocks/>
            </p:cNvGrpSpPr>
            <p:nvPr/>
          </p:nvGrpSpPr>
          <p:grpSpPr bwMode="auto">
            <a:xfrm>
              <a:off x="935038" y="2697488"/>
              <a:ext cx="2331243" cy="2331245"/>
              <a:chOff x="599392" y="3527730"/>
              <a:chExt cx="1554462" cy="1554462"/>
            </a:xfrm>
          </p:grpSpPr>
          <p:grpSp>
            <p:nvGrpSpPr>
              <p:cNvPr id="7254" name="Group 5"/>
              <p:cNvGrpSpPr>
                <a:grpSpLocks/>
              </p:cNvGrpSpPr>
              <p:nvPr/>
            </p:nvGrpSpPr>
            <p:grpSpPr bwMode="auto">
              <a:xfrm>
                <a:off x="693072" y="3618235"/>
                <a:ext cx="1367102" cy="1373451"/>
                <a:chOff x="688339" y="3611894"/>
                <a:chExt cx="1367102" cy="1373451"/>
              </a:xfrm>
            </p:grpSpPr>
            <p:grpSp>
              <p:nvGrpSpPr>
                <p:cNvPr id="7257" name="Group 4"/>
                <p:cNvGrpSpPr>
                  <a:grpSpLocks/>
                </p:cNvGrpSpPr>
                <p:nvPr/>
              </p:nvGrpSpPr>
              <p:grpSpPr bwMode="auto">
                <a:xfrm>
                  <a:off x="688339" y="3611894"/>
                  <a:ext cx="684345" cy="687520"/>
                  <a:chOff x="688339" y="3611894"/>
                  <a:chExt cx="684345" cy="687520"/>
                </a:xfrm>
              </p:grpSpPr>
              <p:grpSp>
                <p:nvGrpSpPr>
                  <p:cNvPr id="7351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688339" y="4164451"/>
                    <a:ext cx="684345" cy="134963"/>
                    <a:chOff x="688917" y="4164451"/>
                    <a:chExt cx="684345" cy="134963"/>
                  </a:xfrm>
                </p:grpSpPr>
                <p:sp>
                  <p:nvSpPr>
                    <p:cNvPr id="541" name="Rectangle 540"/>
                    <p:cNvSpPr/>
                    <p:nvPr/>
                  </p:nvSpPr>
                  <p:spPr bwMode="auto">
                    <a:xfrm>
                      <a:off x="825919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42" name="Rectangle 541"/>
                    <p:cNvSpPr/>
                    <p:nvPr/>
                  </p:nvSpPr>
                  <p:spPr bwMode="auto">
                    <a:xfrm>
                      <a:off x="962424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43" name="Rectangle 542"/>
                    <p:cNvSpPr/>
                    <p:nvPr/>
                  </p:nvSpPr>
                  <p:spPr bwMode="auto">
                    <a:xfrm>
                      <a:off x="1098929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44" name="Rectangle 543"/>
                    <p:cNvSpPr/>
                    <p:nvPr/>
                  </p:nvSpPr>
                  <p:spPr bwMode="auto">
                    <a:xfrm>
                      <a:off x="1236492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45" name="Rectangle 544"/>
                    <p:cNvSpPr/>
                    <p:nvPr/>
                  </p:nvSpPr>
                  <p:spPr bwMode="auto">
                    <a:xfrm>
                      <a:off x="689414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352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688339" y="4024723"/>
                    <a:ext cx="684345" cy="136551"/>
                    <a:chOff x="688917" y="4162118"/>
                    <a:chExt cx="684345" cy="136551"/>
                  </a:xfrm>
                </p:grpSpPr>
                <p:sp>
                  <p:nvSpPr>
                    <p:cNvPr id="536" name="Rectangle 535"/>
                    <p:cNvSpPr/>
                    <p:nvPr/>
                  </p:nvSpPr>
                  <p:spPr bwMode="auto">
                    <a:xfrm>
                      <a:off x="825919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37" name="Rectangle 536"/>
                    <p:cNvSpPr/>
                    <p:nvPr/>
                  </p:nvSpPr>
                  <p:spPr bwMode="auto">
                    <a:xfrm>
                      <a:off x="962424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38" name="Rectangle 537"/>
                    <p:cNvSpPr/>
                    <p:nvPr/>
                  </p:nvSpPr>
                  <p:spPr bwMode="auto">
                    <a:xfrm>
                      <a:off x="1098929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39" name="Rectangle 538"/>
                    <p:cNvSpPr/>
                    <p:nvPr/>
                  </p:nvSpPr>
                  <p:spPr bwMode="auto">
                    <a:xfrm>
                      <a:off x="1236492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40" name="Rectangle 539"/>
                    <p:cNvSpPr/>
                    <p:nvPr/>
                  </p:nvSpPr>
                  <p:spPr bwMode="auto">
                    <a:xfrm>
                      <a:off x="689414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353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688339" y="3886584"/>
                    <a:ext cx="684345" cy="139726"/>
                    <a:chOff x="688917" y="4161374"/>
                    <a:chExt cx="684345" cy="139726"/>
                  </a:xfrm>
                </p:grpSpPr>
                <p:sp>
                  <p:nvSpPr>
                    <p:cNvPr id="531" name="Rectangle 530"/>
                    <p:cNvSpPr/>
                    <p:nvPr/>
                  </p:nvSpPr>
                  <p:spPr bwMode="auto">
                    <a:xfrm>
                      <a:off x="825919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32" name="Rectangle 531"/>
                    <p:cNvSpPr/>
                    <p:nvPr/>
                  </p:nvSpPr>
                  <p:spPr bwMode="auto">
                    <a:xfrm>
                      <a:off x="962424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33" name="Rectangle 532"/>
                    <p:cNvSpPr/>
                    <p:nvPr/>
                  </p:nvSpPr>
                  <p:spPr bwMode="auto">
                    <a:xfrm>
                      <a:off x="1098929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34" name="Rectangle 533"/>
                    <p:cNvSpPr/>
                    <p:nvPr/>
                  </p:nvSpPr>
                  <p:spPr bwMode="auto">
                    <a:xfrm>
                      <a:off x="1236492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35" name="Rectangle 534"/>
                    <p:cNvSpPr/>
                    <p:nvPr/>
                  </p:nvSpPr>
                  <p:spPr bwMode="auto">
                    <a:xfrm>
                      <a:off x="689414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354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88339" y="3750032"/>
                    <a:ext cx="684345" cy="136551"/>
                    <a:chOff x="688917" y="4162217"/>
                    <a:chExt cx="684345" cy="136551"/>
                  </a:xfrm>
                </p:grpSpPr>
                <p:sp>
                  <p:nvSpPr>
                    <p:cNvPr id="526" name="Rectangle 525"/>
                    <p:cNvSpPr/>
                    <p:nvPr/>
                  </p:nvSpPr>
                  <p:spPr bwMode="auto">
                    <a:xfrm>
                      <a:off x="825919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27" name="Rectangle 526"/>
                    <p:cNvSpPr/>
                    <p:nvPr/>
                  </p:nvSpPr>
                  <p:spPr bwMode="auto">
                    <a:xfrm>
                      <a:off x="962424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28" name="Rectangle 527"/>
                    <p:cNvSpPr/>
                    <p:nvPr/>
                  </p:nvSpPr>
                  <p:spPr bwMode="auto">
                    <a:xfrm>
                      <a:off x="1098929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29" name="Rectangle 528"/>
                    <p:cNvSpPr/>
                    <p:nvPr/>
                  </p:nvSpPr>
                  <p:spPr bwMode="auto">
                    <a:xfrm>
                      <a:off x="1236492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30" name="Rectangle 529"/>
                    <p:cNvSpPr/>
                    <p:nvPr/>
                  </p:nvSpPr>
                  <p:spPr bwMode="auto">
                    <a:xfrm>
                      <a:off x="689414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355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688339" y="3611894"/>
                    <a:ext cx="684345" cy="136551"/>
                    <a:chOff x="688917" y="4161474"/>
                    <a:chExt cx="684345" cy="136551"/>
                  </a:xfrm>
                </p:grpSpPr>
                <p:sp>
                  <p:nvSpPr>
                    <p:cNvPr id="521" name="Rectangle 520"/>
                    <p:cNvSpPr/>
                    <p:nvPr/>
                  </p:nvSpPr>
                  <p:spPr bwMode="auto">
                    <a:xfrm>
                      <a:off x="825919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22" name="Rectangle 521"/>
                    <p:cNvSpPr/>
                    <p:nvPr/>
                  </p:nvSpPr>
                  <p:spPr bwMode="auto">
                    <a:xfrm>
                      <a:off x="962424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23" name="Rectangle 522"/>
                    <p:cNvSpPr/>
                    <p:nvPr/>
                  </p:nvSpPr>
                  <p:spPr bwMode="auto">
                    <a:xfrm>
                      <a:off x="1098929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24" name="Rectangle 523"/>
                    <p:cNvSpPr/>
                    <p:nvPr/>
                  </p:nvSpPr>
                  <p:spPr bwMode="auto">
                    <a:xfrm>
                      <a:off x="1236492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25" name="Rectangle 524"/>
                    <p:cNvSpPr/>
                    <p:nvPr/>
                  </p:nvSpPr>
                  <p:spPr bwMode="auto">
                    <a:xfrm>
                      <a:off x="689414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58" name="Group 90"/>
                <p:cNvGrpSpPr>
                  <a:grpSpLocks/>
                </p:cNvGrpSpPr>
                <p:nvPr/>
              </p:nvGrpSpPr>
              <p:grpSpPr bwMode="auto">
                <a:xfrm>
                  <a:off x="1371096" y="3611894"/>
                  <a:ext cx="684345" cy="687520"/>
                  <a:chOff x="687180" y="3611894"/>
                  <a:chExt cx="684345" cy="687520"/>
                </a:xfrm>
              </p:grpSpPr>
              <p:grpSp>
                <p:nvGrpSpPr>
                  <p:cNvPr id="7321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687180" y="4164451"/>
                    <a:ext cx="684345" cy="134963"/>
                    <a:chOff x="687758" y="4164451"/>
                    <a:chExt cx="684345" cy="134963"/>
                  </a:xfrm>
                </p:grpSpPr>
                <p:sp>
                  <p:nvSpPr>
                    <p:cNvPr id="511" name="Rectangle 510"/>
                    <p:cNvSpPr/>
                    <p:nvPr/>
                  </p:nvSpPr>
                  <p:spPr bwMode="auto">
                    <a:xfrm>
                      <a:off x="824527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12" name="Rectangle 511"/>
                    <p:cNvSpPr/>
                    <p:nvPr/>
                  </p:nvSpPr>
                  <p:spPr bwMode="auto">
                    <a:xfrm>
                      <a:off x="961032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13" name="Rectangle 512"/>
                    <p:cNvSpPr/>
                    <p:nvPr/>
                  </p:nvSpPr>
                  <p:spPr bwMode="auto">
                    <a:xfrm>
                      <a:off x="1097537" y="4164760"/>
                      <a:ext cx="137563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14" name="Rectangle 513"/>
                    <p:cNvSpPr/>
                    <p:nvPr/>
                  </p:nvSpPr>
                  <p:spPr bwMode="auto">
                    <a:xfrm>
                      <a:off x="1235100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15" name="Rectangle 514"/>
                    <p:cNvSpPr/>
                    <p:nvPr/>
                  </p:nvSpPr>
                  <p:spPr bwMode="auto">
                    <a:xfrm>
                      <a:off x="688023" y="4164760"/>
                      <a:ext cx="136505" cy="13438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322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687180" y="4024723"/>
                    <a:ext cx="684345" cy="136551"/>
                    <a:chOff x="687758" y="4162118"/>
                    <a:chExt cx="684345" cy="136551"/>
                  </a:xfrm>
                </p:grpSpPr>
                <p:sp>
                  <p:nvSpPr>
                    <p:cNvPr id="506" name="Rectangle 505"/>
                    <p:cNvSpPr/>
                    <p:nvPr/>
                  </p:nvSpPr>
                  <p:spPr bwMode="auto">
                    <a:xfrm>
                      <a:off x="824527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07" name="Rectangle 506"/>
                    <p:cNvSpPr/>
                    <p:nvPr/>
                  </p:nvSpPr>
                  <p:spPr bwMode="auto">
                    <a:xfrm>
                      <a:off x="961032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08" name="Rectangle 507"/>
                    <p:cNvSpPr/>
                    <p:nvPr/>
                  </p:nvSpPr>
                  <p:spPr bwMode="auto">
                    <a:xfrm>
                      <a:off x="1097537" y="4162476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09" name="Rectangle 508"/>
                    <p:cNvSpPr/>
                    <p:nvPr/>
                  </p:nvSpPr>
                  <p:spPr bwMode="auto">
                    <a:xfrm>
                      <a:off x="1235100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10" name="Rectangle 509"/>
                    <p:cNvSpPr/>
                    <p:nvPr/>
                  </p:nvSpPr>
                  <p:spPr bwMode="auto">
                    <a:xfrm>
                      <a:off x="688023" y="4162476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323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687180" y="3886584"/>
                    <a:ext cx="684345" cy="139726"/>
                    <a:chOff x="687758" y="4161374"/>
                    <a:chExt cx="684345" cy="139726"/>
                  </a:xfrm>
                </p:grpSpPr>
                <p:sp>
                  <p:nvSpPr>
                    <p:cNvPr id="501" name="Rectangle 500"/>
                    <p:cNvSpPr/>
                    <p:nvPr/>
                  </p:nvSpPr>
                  <p:spPr bwMode="auto">
                    <a:xfrm>
                      <a:off x="824527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02" name="Rectangle 501"/>
                    <p:cNvSpPr/>
                    <p:nvPr/>
                  </p:nvSpPr>
                  <p:spPr bwMode="auto">
                    <a:xfrm>
                      <a:off x="961032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03" name="Rectangle 502"/>
                    <p:cNvSpPr/>
                    <p:nvPr/>
                  </p:nvSpPr>
                  <p:spPr bwMode="auto">
                    <a:xfrm>
                      <a:off x="1097537" y="4161250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04" name="Rectangle 503"/>
                    <p:cNvSpPr/>
                    <p:nvPr/>
                  </p:nvSpPr>
                  <p:spPr bwMode="auto">
                    <a:xfrm>
                      <a:off x="1235100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05" name="Rectangle 504"/>
                    <p:cNvSpPr/>
                    <p:nvPr/>
                  </p:nvSpPr>
                  <p:spPr bwMode="auto">
                    <a:xfrm>
                      <a:off x="688023" y="4161250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324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687180" y="3750032"/>
                    <a:ext cx="684345" cy="136551"/>
                    <a:chOff x="687758" y="4162217"/>
                    <a:chExt cx="684345" cy="136551"/>
                  </a:xfrm>
                </p:grpSpPr>
                <p:sp>
                  <p:nvSpPr>
                    <p:cNvPr id="496" name="Rectangle 495"/>
                    <p:cNvSpPr/>
                    <p:nvPr/>
                  </p:nvSpPr>
                  <p:spPr bwMode="auto">
                    <a:xfrm>
                      <a:off x="824527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97" name="Rectangle 496"/>
                    <p:cNvSpPr/>
                    <p:nvPr/>
                  </p:nvSpPr>
                  <p:spPr bwMode="auto">
                    <a:xfrm>
                      <a:off x="961032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98" name="Rectangle 497"/>
                    <p:cNvSpPr/>
                    <p:nvPr/>
                  </p:nvSpPr>
                  <p:spPr bwMode="auto">
                    <a:xfrm>
                      <a:off x="1097537" y="4162140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99" name="Rectangle 498"/>
                    <p:cNvSpPr/>
                    <p:nvPr/>
                  </p:nvSpPr>
                  <p:spPr bwMode="auto">
                    <a:xfrm>
                      <a:off x="1235100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00" name="Rectangle 499"/>
                    <p:cNvSpPr/>
                    <p:nvPr/>
                  </p:nvSpPr>
                  <p:spPr bwMode="auto">
                    <a:xfrm>
                      <a:off x="688023" y="4162140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32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687180" y="3611894"/>
                    <a:ext cx="684345" cy="136551"/>
                    <a:chOff x="687758" y="4161474"/>
                    <a:chExt cx="684345" cy="136551"/>
                  </a:xfrm>
                </p:grpSpPr>
                <p:sp>
                  <p:nvSpPr>
                    <p:cNvPr id="491" name="Rectangle 490"/>
                    <p:cNvSpPr/>
                    <p:nvPr/>
                  </p:nvSpPr>
                  <p:spPr bwMode="auto">
                    <a:xfrm>
                      <a:off x="824527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92" name="Rectangle 491"/>
                    <p:cNvSpPr/>
                    <p:nvPr/>
                  </p:nvSpPr>
                  <p:spPr bwMode="auto">
                    <a:xfrm>
                      <a:off x="961032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93" name="Rectangle 492"/>
                    <p:cNvSpPr/>
                    <p:nvPr/>
                  </p:nvSpPr>
                  <p:spPr bwMode="auto">
                    <a:xfrm>
                      <a:off x="1097537" y="4161972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94" name="Rectangle 493"/>
                    <p:cNvSpPr/>
                    <p:nvPr/>
                  </p:nvSpPr>
                  <p:spPr bwMode="auto">
                    <a:xfrm>
                      <a:off x="1235100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95" name="Rectangle 494"/>
                    <p:cNvSpPr/>
                    <p:nvPr/>
                  </p:nvSpPr>
                  <p:spPr bwMode="auto">
                    <a:xfrm>
                      <a:off x="688023" y="4161972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59" name="Group 121"/>
                <p:cNvGrpSpPr>
                  <a:grpSpLocks/>
                </p:cNvGrpSpPr>
                <p:nvPr/>
              </p:nvGrpSpPr>
              <p:grpSpPr bwMode="auto">
                <a:xfrm>
                  <a:off x="688339" y="4299413"/>
                  <a:ext cx="684345" cy="685932"/>
                  <a:chOff x="688339" y="3612673"/>
                  <a:chExt cx="684345" cy="685932"/>
                </a:xfrm>
              </p:grpSpPr>
              <p:grpSp>
                <p:nvGrpSpPr>
                  <p:cNvPr id="7291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688339" y="4162054"/>
                    <a:ext cx="684345" cy="136551"/>
                    <a:chOff x="688917" y="4162054"/>
                    <a:chExt cx="684345" cy="136551"/>
                  </a:xfrm>
                </p:grpSpPr>
                <p:sp>
                  <p:nvSpPr>
                    <p:cNvPr id="481" name="Rectangle 480"/>
                    <p:cNvSpPr/>
                    <p:nvPr/>
                  </p:nvSpPr>
                  <p:spPr bwMode="auto">
                    <a:xfrm>
                      <a:off x="825919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82" name="Rectangle 481"/>
                    <p:cNvSpPr/>
                    <p:nvPr/>
                  </p:nvSpPr>
                  <p:spPr bwMode="auto">
                    <a:xfrm>
                      <a:off x="962424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83" name="Rectangle 482"/>
                    <p:cNvSpPr/>
                    <p:nvPr/>
                  </p:nvSpPr>
                  <p:spPr bwMode="auto">
                    <a:xfrm>
                      <a:off x="1098929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84" name="Rectangle 483"/>
                    <p:cNvSpPr/>
                    <p:nvPr/>
                  </p:nvSpPr>
                  <p:spPr bwMode="auto">
                    <a:xfrm>
                      <a:off x="1236492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85" name="Rectangle 484"/>
                    <p:cNvSpPr/>
                    <p:nvPr/>
                  </p:nvSpPr>
                  <p:spPr bwMode="auto">
                    <a:xfrm>
                      <a:off x="689414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292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688339" y="4023916"/>
                    <a:ext cx="684345" cy="139726"/>
                    <a:chOff x="688917" y="4161311"/>
                    <a:chExt cx="684345" cy="139726"/>
                  </a:xfrm>
                </p:grpSpPr>
                <p:sp>
                  <p:nvSpPr>
                    <p:cNvPr id="476" name="Rectangle 475"/>
                    <p:cNvSpPr/>
                    <p:nvPr/>
                  </p:nvSpPr>
                  <p:spPr bwMode="auto">
                    <a:xfrm>
                      <a:off x="825919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77" name="Rectangle 476"/>
                    <p:cNvSpPr/>
                    <p:nvPr/>
                  </p:nvSpPr>
                  <p:spPr bwMode="auto">
                    <a:xfrm>
                      <a:off x="962424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78" name="Rectangle 477"/>
                    <p:cNvSpPr/>
                    <p:nvPr/>
                  </p:nvSpPr>
                  <p:spPr bwMode="auto">
                    <a:xfrm>
                      <a:off x="1098929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79" name="Rectangle 478"/>
                    <p:cNvSpPr/>
                    <p:nvPr/>
                  </p:nvSpPr>
                  <p:spPr bwMode="auto">
                    <a:xfrm>
                      <a:off x="1236492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80" name="Rectangle 479"/>
                    <p:cNvSpPr/>
                    <p:nvPr/>
                  </p:nvSpPr>
                  <p:spPr bwMode="auto">
                    <a:xfrm>
                      <a:off x="689414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293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688339" y="3887364"/>
                    <a:ext cx="684345" cy="136551"/>
                    <a:chOff x="688917" y="4162154"/>
                    <a:chExt cx="684345" cy="136551"/>
                  </a:xfrm>
                </p:grpSpPr>
                <p:sp>
                  <p:nvSpPr>
                    <p:cNvPr id="471" name="Rectangle 470"/>
                    <p:cNvSpPr/>
                    <p:nvPr/>
                  </p:nvSpPr>
                  <p:spPr bwMode="auto">
                    <a:xfrm>
                      <a:off x="825919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72" name="Rectangle 471"/>
                    <p:cNvSpPr/>
                    <p:nvPr/>
                  </p:nvSpPr>
                  <p:spPr bwMode="auto">
                    <a:xfrm>
                      <a:off x="962424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73" name="Rectangle 472"/>
                    <p:cNvSpPr/>
                    <p:nvPr/>
                  </p:nvSpPr>
                  <p:spPr bwMode="auto">
                    <a:xfrm>
                      <a:off x="1098929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74" name="Rectangle 473"/>
                    <p:cNvSpPr/>
                    <p:nvPr/>
                  </p:nvSpPr>
                  <p:spPr bwMode="auto">
                    <a:xfrm>
                      <a:off x="1236492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75" name="Rectangle 474"/>
                    <p:cNvSpPr/>
                    <p:nvPr/>
                  </p:nvSpPr>
                  <p:spPr bwMode="auto">
                    <a:xfrm>
                      <a:off x="689414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294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688339" y="3749224"/>
                    <a:ext cx="684345" cy="139727"/>
                    <a:chOff x="688917" y="4161409"/>
                    <a:chExt cx="684345" cy="139727"/>
                  </a:xfrm>
                </p:grpSpPr>
                <p:sp>
                  <p:nvSpPr>
                    <p:cNvPr id="466" name="Rectangle 465"/>
                    <p:cNvSpPr/>
                    <p:nvPr/>
                  </p:nvSpPr>
                  <p:spPr bwMode="auto">
                    <a:xfrm>
                      <a:off x="825919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67" name="Rectangle 466"/>
                    <p:cNvSpPr/>
                    <p:nvPr/>
                  </p:nvSpPr>
                  <p:spPr bwMode="auto">
                    <a:xfrm>
                      <a:off x="962424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68" name="Rectangle 467"/>
                    <p:cNvSpPr/>
                    <p:nvPr/>
                  </p:nvSpPr>
                  <p:spPr bwMode="auto">
                    <a:xfrm>
                      <a:off x="1098929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69" name="Rectangle 468"/>
                    <p:cNvSpPr/>
                    <p:nvPr/>
                  </p:nvSpPr>
                  <p:spPr bwMode="auto">
                    <a:xfrm>
                      <a:off x="1236492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70" name="Rectangle 469"/>
                    <p:cNvSpPr/>
                    <p:nvPr/>
                  </p:nvSpPr>
                  <p:spPr bwMode="auto">
                    <a:xfrm>
                      <a:off x="689414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295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688339" y="3612673"/>
                    <a:ext cx="684345" cy="136551"/>
                    <a:chOff x="688917" y="4162253"/>
                    <a:chExt cx="684345" cy="136551"/>
                  </a:xfrm>
                </p:grpSpPr>
                <p:sp>
                  <p:nvSpPr>
                    <p:cNvPr id="461" name="Rectangle 460"/>
                    <p:cNvSpPr/>
                    <p:nvPr/>
                  </p:nvSpPr>
                  <p:spPr bwMode="auto">
                    <a:xfrm>
                      <a:off x="825919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62" name="Rectangle 461"/>
                    <p:cNvSpPr/>
                    <p:nvPr/>
                  </p:nvSpPr>
                  <p:spPr bwMode="auto">
                    <a:xfrm>
                      <a:off x="962424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63" name="Rectangle 462"/>
                    <p:cNvSpPr/>
                    <p:nvPr/>
                  </p:nvSpPr>
                  <p:spPr bwMode="auto">
                    <a:xfrm>
                      <a:off x="1098929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64" name="Rectangle 463"/>
                    <p:cNvSpPr/>
                    <p:nvPr/>
                  </p:nvSpPr>
                  <p:spPr bwMode="auto">
                    <a:xfrm>
                      <a:off x="1236492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65" name="Rectangle 464"/>
                    <p:cNvSpPr/>
                    <p:nvPr/>
                  </p:nvSpPr>
                  <p:spPr bwMode="auto">
                    <a:xfrm>
                      <a:off x="689414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60" name="Group 152"/>
                <p:cNvGrpSpPr>
                  <a:grpSpLocks/>
                </p:cNvGrpSpPr>
                <p:nvPr/>
              </p:nvGrpSpPr>
              <p:grpSpPr bwMode="auto">
                <a:xfrm>
                  <a:off x="1371096" y="4299413"/>
                  <a:ext cx="684345" cy="685932"/>
                  <a:chOff x="687180" y="3612673"/>
                  <a:chExt cx="684345" cy="685932"/>
                </a:xfrm>
              </p:grpSpPr>
              <p:grpSp>
                <p:nvGrpSpPr>
                  <p:cNvPr id="7261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687180" y="4162054"/>
                    <a:ext cx="684345" cy="136551"/>
                    <a:chOff x="687758" y="4162054"/>
                    <a:chExt cx="684345" cy="136551"/>
                  </a:xfrm>
                </p:grpSpPr>
                <p:sp>
                  <p:nvSpPr>
                    <p:cNvPr id="451" name="Rectangle 450"/>
                    <p:cNvSpPr/>
                    <p:nvPr/>
                  </p:nvSpPr>
                  <p:spPr bwMode="auto">
                    <a:xfrm>
                      <a:off x="824527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52" name="Rectangle 451"/>
                    <p:cNvSpPr/>
                    <p:nvPr/>
                  </p:nvSpPr>
                  <p:spPr bwMode="auto">
                    <a:xfrm>
                      <a:off x="961032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53" name="Rectangle 452"/>
                    <p:cNvSpPr/>
                    <p:nvPr/>
                  </p:nvSpPr>
                  <p:spPr bwMode="auto">
                    <a:xfrm>
                      <a:off x="1097537" y="4161603"/>
                      <a:ext cx="137563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54" name="Rectangle 453"/>
                    <p:cNvSpPr/>
                    <p:nvPr/>
                  </p:nvSpPr>
                  <p:spPr bwMode="auto">
                    <a:xfrm>
                      <a:off x="1235100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55" name="Rectangle 454"/>
                    <p:cNvSpPr/>
                    <p:nvPr/>
                  </p:nvSpPr>
                  <p:spPr bwMode="auto">
                    <a:xfrm>
                      <a:off x="688023" y="4161603"/>
                      <a:ext cx="136505" cy="136505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262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687180" y="4023916"/>
                    <a:ext cx="684345" cy="139726"/>
                    <a:chOff x="687758" y="4161311"/>
                    <a:chExt cx="684345" cy="139726"/>
                  </a:xfrm>
                </p:grpSpPr>
                <p:sp>
                  <p:nvSpPr>
                    <p:cNvPr id="446" name="Rectangle 445"/>
                    <p:cNvSpPr/>
                    <p:nvPr/>
                  </p:nvSpPr>
                  <p:spPr bwMode="auto">
                    <a:xfrm>
                      <a:off x="824527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47" name="Rectangle 446"/>
                    <p:cNvSpPr/>
                    <p:nvPr/>
                  </p:nvSpPr>
                  <p:spPr bwMode="auto">
                    <a:xfrm>
                      <a:off x="961032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48" name="Rectangle 447"/>
                    <p:cNvSpPr/>
                    <p:nvPr/>
                  </p:nvSpPr>
                  <p:spPr bwMode="auto">
                    <a:xfrm>
                      <a:off x="1097537" y="4161434"/>
                      <a:ext cx="137563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49" name="Rectangle 448"/>
                    <p:cNvSpPr/>
                    <p:nvPr/>
                  </p:nvSpPr>
                  <p:spPr bwMode="auto">
                    <a:xfrm>
                      <a:off x="1235100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50" name="Rectangle 449"/>
                    <p:cNvSpPr/>
                    <p:nvPr/>
                  </p:nvSpPr>
                  <p:spPr bwMode="auto">
                    <a:xfrm>
                      <a:off x="688023" y="4161434"/>
                      <a:ext cx="136505" cy="139679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263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687180" y="3887364"/>
                    <a:ext cx="684345" cy="136551"/>
                    <a:chOff x="687758" y="4162154"/>
                    <a:chExt cx="684345" cy="136551"/>
                  </a:xfrm>
                </p:grpSpPr>
                <p:sp>
                  <p:nvSpPr>
                    <p:cNvPr id="441" name="Rectangle 440"/>
                    <p:cNvSpPr/>
                    <p:nvPr/>
                  </p:nvSpPr>
                  <p:spPr bwMode="auto">
                    <a:xfrm>
                      <a:off x="824527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42" name="Rectangle 441"/>
                    <p:cNvSpPr/>
                    <p:nvPr/>
                  </p:nvSpPr>
                  <p:spPr bwMode="auto">
                    <a:xfrm>
                      <a:off x="961032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43" name="Rectangle 442"/>
                    <p:cNvSpPr/>
                    <p:nvPr/>
                  </p:nvSpPr>
                  <p:spPr bwMode="auto">
                    <a:xfrm>
                      <a:off x="1097537" y="4162325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44" name="Rectangle 443"/>
                    <p:cNvSpPr/>
                    <p:nvPr/>
                  </p:nvSpPr>
                  <p:spPr bwMode="auto">
                    <a:xfrm>
                      <a:off x="1235100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45" name="Rectangle 444"/>
                    <p:cNvSpPr/>
                    <p:nvPr/>
                  </p:nvSpPr>
                  <p:spPr bwMode="auto">
                    <a:xfrm>
                      <a:off x="688023" y="4162325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264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687180" y="3749224"/>
                    <a:ext cx="684345" cy="139727"/>
                    <a:chOff x="687758" y="4161409"/>
                    <a:chExt cx="684345" cy="139727"/>
                  </a:xfrm>
                </p:grpSpPr>
                <p:sp>
                  <p:nvSpPr>
                    <p:cNvPr id="436" name="Rectangle 435"/>
                    <p:cNvSpPr/>
                    <p:nvPr/>
                  </p:nvSpPr>
                  <p:spPr bwMode="auto">
                    <a:xfrm>
                      <a:off x="824527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37" name="Rectangle 436"/>
                    <p:cNvSpPr/>
                    <p:nvPr/>
                  </p:nvSpPr>
                  <p:spPr bwMode="auto">
                    <a:xfrm>
                      <a:off x="961032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38" name="Rectangle 437"/>
                    <p:cNvSpPr/>
                    <p:nvPr/>
                  </p:nvSpPr>
                  <p:spPr bwMode="auto">
                    <a:xfrm>
                      <a:off x="1097537" y="4161098"/>
                      <a:ext cx="137563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39" name="Rectangle 438"/>
                    <p:cNvSpPr/>
                    <p:nvPr/>
                  </p:nvSpPr>
                  <p:spPr bwMode="auto">
                    <a:xfrm>
                      <a:off x="1235100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40" name="Rectangle 439"/>
                    <p:cNvSpPr/>
                    <p:nvPr/>
                  </p:nvSpPr>
                  <p:spPr bwMode="auto">
                    <a:xfrm>
                      <a:off x="688023" y="4161098"/>
                      <a:ext cx="136505" cy="13968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265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687180" y="3612673"/>
                    <a:ext cx="684345" cy="136551"/>
                    <a:chOff x="687758" y="4162253"/>
                    <a:chExt cx="684345" cy="136551"/>
                  </a:xfrm>
                </p:grpSpPr>
                <p:sp>
                  <p:nvSpPr>
                    <p:cNvPr id="431" name="Rectangle 430"/>
                    <p:cNvSpPr/>
                    <p:nvPr/>
                  </p:nvSpPr>
                  <p:spPr bwMode="auto">
                    <a:xfrm>
                      <a:off x="824527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32" name="Rectangle 431"/>
                    <p:cNvSpPr/>
                    <p:nvPr/>
                  </p:nvSpPr>
                  <p:spPr bwMode="auto">
                    <a:xfrm>
                      <a:off x="961032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33" name="Rectangle 432"/>
                    <p:cNvSpPr/>
                    <p:nvPr/>
                  </p:nvSpPr>
                  <p:spPr bwMode="auto">
                    <a:xfrm>
                      <a:off x="1097537" y="4161989"/>
                      <a:ext cx="137563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34" name="Rectangle 433"/>
                    <p:cNvSpPr/>
                    <p:nvPr/>
                  </p:nvSpPr>
                  <p:spPr bwMode="auto">
                    <a:xfrm>
                      <a:off x="1235100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35" name="Rectangle 434"/>
                    <p:cNvSpPr/>
                    <p:nvPr/>
                  </p:nvSpPr>
                  <p:spPr bwMode="auto">
                    <a:xfrm>
                      <a:off x="688023" y="4161989"/>
                      <a:ext cx="136505" cy="136504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kern="0" dirty="0">
                        <a:latin typeface="Arial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420" name="Straight Arrow Connector 419"/>
              <p:cNvCxnSpPr/>
              <p:nvPr/>
            </p:nvCxnSpPr>
            <p:spPr>
              <a:xfrm flipV="1">
                <a:off x="1376094" y="3527730"/>
                <a:ext cx="0" cy="15544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Arrow Connector 420"/>
              <p:cNvCxnSpPr/>
              <p:nvPr/>
            </p:nvCxnSpPr>
            <p:spPr>
              <a:xfrm rot="16200000" flipV="1">
                <a:off x="1376623" y="3528259"/>
                <a:ext cx="0" cy="15544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34" name="TextBox 184"/>
            <p:cNvSpPr txBox="1">
              <a:spLocks noChangeArrowheads="1"/>
            </p:cNvSpPr>
            <p:nvPr/>
          </p:nvSpPr>
          <p:spPr bwMode="auto">
            <a:xfrm>
              <a:off x="2187175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7235" name="TextBox 185"/>
            <p:cNvSpPr txBox="1">
              <a:spLocks noChangeArrowheads="1"/>
            </p:cNvSpPr>
            <p:nvPr/>
          </p:nvSpPr>
          <p:spPr bwMode="auto">
            <a:xfrm>
              <a:off x="2392508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7236" name="TextBox 186"/>
            <p:cNvSpPr txBox="1">
              <a:spLocks noChangeArrowheads="1"/>
            </p:cNvSpPr>
            <p:nvPr/>
          </p:nvSpPr>
          <p:spPr bwMode="auto">
            <a:xfrm>
              <a:off x="2597841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7237" name="TextBox 187"/>
            <p:cNvSpPr txBox="1">
              <a:spLocks noChangeArrowheads="1"/>
            </p:cNvSpPr>
            <p:nvPr/>
          </p:nvSpPr>
          <p:spPr bwMode="auto">
            <a:xfrm>
              <a:off x="2803173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7238" name="TextBox 188"/>
            <p:cNvSpPr txBox="1">
              <a:spLocks noChangeArrowheads="1"/>
            </p:cNvSpPr>
            <p:nvPr/>
          </p:nvSpPr>
          <p:spPr bwMode="auto">
            <a:xfrm>
              <a:off x="3008506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7239" name="TextBox 189"/>
            <p:cNvSpPr txBox="1">
              <a:spLocks noChangeArrowheads="1"/>
            </p:cNvSpPr>
            <p:nvPr/>
          </p:nvSpPr>
          <p:spPr bwMode="auto">
            <a:xfrm>
              <a:off x="961109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-5</a:t>
              </a:r>
            </a:p>
          </p:txBody>
        </p:sp>
        <p:sp>
          <p:nvSpPr>
            <p:cNvPr id="7240" name="TextBox 190"/>
            <p:cNvSpPr txBox="1">
              <a:spLocks noChangeArrowheads="1"/>
            </p:cNvSpPr>
            <p:nvPr/>
          </p:nvSpPr>
          <p:spPr bwMode="auto">
            <a:xfrm>
              <a:off x="1166442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-4</a:t>
              </a:r>
            </a:p>
          </p:txBody>
        </p:sp>
        <p:sp>
          <p:nvSpPr>
            <p:cNvPr id="7241" name="TextBox 191"/>
            <p:cNvSpPr txBox="1">
              <a:spLocks noChangeArrowheads="1"/>
            </p:cNvSpPr>
            <p:nvPr/>
          </p:nvSpPr>
          <p:spPr bwMode="auto">
            <a:xfrm>
              <a:off x="1371775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-3</a:t>
              </a:r>
            </a:p>
          </p:txBody>
        </p:sp>
        <p:sp>
          <p:nvSpPr>
            <p:cNvPr id="7242" name="TextBox 192"/>
            <p:cNvSpPr txBox="1">
              <a:spLocks noChangeArrowheads="1"/>
            </p:cNvSpPr>
            <p:nvPr/>
          </p:nvSpPr>
          <p:spPr bwMode="auto">
            <a:xfrm>
              <a:off x="1577108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-2</a:t>
              </a:r>
            </a:p>
          </p:txBody>
        </p:sp>
        <p:sp>
          <p:nvSpPr>
            <p:cNvPr id="7243" name="TextBox 193"/>
            <p:cNvSpPr txBox="1">
              <a:spLocks noChangeArrowheads="1"/>
            </p:cNvSpPr>
            <p:nvPr/>
          </p:nvSpPr>
          <p:spPr bwMode="auto">
            <a:xfrm>
              <a:off x="1782440" y="3884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-1</a:t>
              </a:r>
            </a:p>
          </p:txBody>
        </p:sp>
        <p:sp>
          <p:nvSpPr>
            <p:cNvPr id="7244" name="TextBox 194"/>
            <p:cNvSpPr txBox="1">
              <a:spLocks noChangeArrowheads="1"/>
            </p:cNvSpPr>
            <p:nvPr/>
          </p:nvSpPr>
          <p:spPr bwMode="auto">
            <a:xfrm>
              <a:off x="2083963" y="358782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7245" name="TextBox 195"/>
            <p:cNvSpPr txBox="1">
              <a:spLocks noChangeArrowheads="1"/>
            </p:cNvSpPr>
            <p:nvPr/>
          </p:nvSpPr>
          <p:spPr bwMode="auto">
            <a:xfrm>
              <a:off x="2083963" y="338185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7246" name="TextBox 196"/>
            <p:cNvSpPr txBox="1">
              <a:spLocks noChangeArrowheads="1"/>
            </p:cNvSpPr>
            <p:nvPr/>
          </p:nvSpPr>
          <p:spPr bwMode="auto">
            <a:xfrm>
              <a:off x="2083963" y="317589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7247" name="TextBox 197"/>
            <p:cNvSpPr txBox="1">
              <a:spLocks noChangeArrowheads="1"/>
            </p:cNvSpPr>
            <p:nvPr/>
          </p:nvSpPr>
          <p:spPr bwMode="auto">
            <a:xfrm>
              <a:off x="2083963" y="2969926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7248" name="TextBox 198"/>
            <p:cNvSpPr txBox="1">
              <a:spLocks noChangeArrowheads="1"/>
            </p:cNvSpPr>
            <p:nvPr/>
          </p:nvSpPr>
          <p:spPr bwMode="auto">
            <a:xfrm>
              <a:off x="2083963" y="2763961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7249" name="TextBox 199"/>
            <p:cNvSpPr txBox="1">
              <a:spLocks noChangeArrowheads="1"/>
            </p:cNvSpPr>
            <p:nvPr/>
          </p:nvSpPr>
          <p:spPr bwMode="auto">
            <a:xfrm>
              <a:off x="2083963" y="3999574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-1</a:t>
              </a:r>
            </a:p>
          </p:txBody>
        </p:sp>
        <p:sp>
          <p:nvSpPr>
            <p:cNvPr id="7250" name="TextBox 200"/>
            <p:cNvSpPr txBox="1">
              <a:spLocks noChangeArrowheads="1"/>
            </p:cNvSpPr>
            <p:nvPr/>
          </p:nvSpPr>
          <p:spPr bwMode="auto">
            <a:xfrm>
              <a:off x="2083963" y="4205627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-2</a:t>
              </a:r>
            </a:p>
          </p:txBody>
        </p:sp>
        <p:sp>
          <p:nvSpPr>
            <p:cNvPr id="7251" name="TextBox 201"/>
            <p:cNvSpPr txBox="1">
              <a:spLocks noChangeArrowheads="1"/>
            </p:cNvSpPr>
            <p:nvPr/>
          </p:nvSpPr>
          <p:spPr bwMode="auto">
            <a:xfrm>
              <a:off x="2083963" y="4411680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-3</a:t>
              </a:r>
            </a:p>
          </p:txBody>
        </p:sp>
        <p:sp>
          <p:nvSpPr>
            <p:cNvPr id="7252" name="TextBox 202"/>
            <p:cNvSpPr txBox="1">
              <a:spLocks noChangeArrowheads="1"/>
            </p:cNvSpPr>
            <p:nvPr/>
          </p:nvSpPr>
          <p:spPr bwMode="auto">
            <a:xfrm>
              <a:off x="2083963" y="4617732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-4</a:t>
              </a:r>
            </a:p>
          </p:txBody>
        </p:sp>
        <p:sp>
          <p:nvSpPr>
            <p:cNvPr id="7253" name="TextBox 203"/>
            <p:cNvSpPr txBox="1">
              <a:spLocks noChangeArrowheads="1"/>
            </p:cNvSpPr>
            <p:nvPr/>
          </p:nvSpPr>
          <p:spPr bwMode="auto">
            <a:xfrm>
              <a:off x="2083963" y="4823785"/>
              <a:ext cx="236521" cy="1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 Narrow" panose="020B0606020202030204" pitchFamily="34" charset="0"/>
                </a:rPr>
                <a:t>-5</a:t>
              </a:r>
            </a:p>
          </p:txBody>
        </p:sp>
      </p:grpSp>
      <p:cxnSp>
        <p:nvCxnSpPr>
          <p:cNvPr id="695" name="Straight Connector 694"/>
          <p:cNvCxnSpPr/>
          <p:nvPr/>
        </p:nvCxnSpPr>
        <p:spPr>
          <a:xfrm>
            <a:off x="785813" y="2911475"/>
            <a:ext cx="2051050" cy="1357313"/>
          </a:xfrm>
          <a:prstGeom prst="line">
            <a:avLst/>
          </a:prstGeom>
          <a:ln w="15875">
            <a:solidFill>
              <a:schemeClr val="tx1"/>
            </a:solidFill>
            <a:headEnd type="arrow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" name="Oval 695"/>
          <p:cNvSpPr/>
          <p:nvPr/>
        </p:nvSpPr>
        <p:spPr bwMode="auto">
          <a:xfrm>
            <a:off x="2374900" y="395763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697" name="Oval 696"/>
          <p:cNvSpPr/>
          <p:nvPr/>
        </p:nvSpPr>
        <p:spPr bwMode="auto">
          <a:xfrm>
            <a:off x="1762125" y="353853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cxnSp>
        <p:nvCxnSpPr>
          <p:cNvPr id="698" name="Straight Connector 697"/>
          <p:cNvCxnSpPr/>
          <p:nvPr/>
        </p:nvCxnSpPr>
        <p:spPr>
          <a:xfrm flipV="1">
            <a:off x="1804988" y="3630613"/>
            <a:ext cx="0" cy="382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Straight Connector 698"/>
          <p:cNvCxnSpPr/>
          <p:nvPr/>
        </p:nvCxnSpPr>
        <p:spPr>
          <a:xfrm flipV="1">
            <a:off x="1804988" y="4003675"/>
            <a:ext cx="584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0" name="TextBox 699"/>
          <p:cNvSpPr txBox="1">
            <a:spLocks noChangeArrowheads="1"/>
          </p:cNvSpPr>
          <p:nvPr/>
        </p:nvSpPr>
        <p:spPr bwMode="auto">
          <a:xfrm>
            <a:off x="1435100" y="36671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-2</a:t>
            </a:r>
          </a:p>
        </p:txBody>
      </p:sp>
      <p:sp>
        <p:nvSpPr>
          <p:cNvPr id="701" name="TextBox 700"/>
          <p:cNvSpPr txBox="1">
            <a:spLocks noChangeArrowheads="1"/>
          </p:cNvSpPr>
          <p:nvPr/>
        </p:nvSpPr>
        <p:spPr bwMode="auto">
          <a:xfrm>
            <a:off x="1897063" y="395128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+3</a:t>
            </a:r>
          </a:p>
        </p:txBody>
      </p:sp>
      <p:sp>
        <p:nvSpPr>
          <p:cNvPr id="702" name="TextBox 701"/>
          <p:cNvSpPr txBox="1">
            <a:spLocks noChangeArrowheads="1"/>
          </p:cNvSpPr>
          <p:nvPr/>
        </p:nvSpPr>
        <p:spPr bwMode="auto">
          <a:xfrm>
            <a:off x="806450" y="5283200"/>
            <a:ext cx="64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</a:t>
            </a:r>
            <a:r>
              <a:rPr lang="en-US" altLang="en-US" sz="1400" b="1" baseline="30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- </a:t>
            </a:r>
          </a:p>
        </p:txBody>
      </p:sp>
      <p:sp>
        <p:nvSpPr>
          <p:cNvPr id="703" name="TextBox 702"/>
          <p:cNvSpPr txBox="1">
            <a:spLocks noChangeArrowheads="1"/>
          </p:cNvSpPr>
          <p:nvPr/>
        </p:nvSpPr>
        <p:spPr bwMode="auto">
          <a:xfrm>
            <a:off x="1187450" y="5149850"/>
            <a:ext cx="33178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05" name="TextBox 704"/>
          <p:cNvSpPr txBox="1">
            <a:spLocks noChangeArrowheads="1"/>
          </p:cNvSpPr>
          <p:nvPr/>
        </p:nvSpPr>
        <p:spPr bwMode="auto">
          <a:xfrm>
            <a:off x="1150938" y="5565775"/>
            <a:ext cx="820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0 </a:t>
            </a:r>
          </a:p>
        </p:txBody>
      </p:sp>
      <p:sp>
        <p:nvSpPr>
          <p:cNvPr id="709" name="TextBox 708"/>
          <p:cNvSpPr txBox="1">
            <a:spLocks noChangeArrowheads="1"/>
          </p:cNvSpPr>
          <p:nvPr/>
        </p:nvSpPr>
        <p:spPr bwMode="auto">
          <a:xfrm>
            <a:off x="1771650" y="3348038"/>
            <a:ext cx="47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(0, 0)</a:t>
            </a:r>
          </a:p>
        </p:txBody>
      </p:sp>
      <p:grpSp>
        <p:nvGrpSpPr>
          <p:cNvPr id="10265" name="Group 709"/>
          <p:cNvGrpSpPr>
            <a:grpSpLocks/>
          </p:cNvGrpSpPr>
          <p:nvPr/>
        </p:nvGrpSpPr>
        <p:grpSpPr bwMode="auto">
          <a:xfrm>
            <a:off x="1069975" y="5815013"/>
            <a:ext cx="1144588" cy="425450"/>
            <a:chOff x="4407052" y="5976998"/>
            <a:chExt cx="1143954" cy="425758"/>
          </a:xfrm>
        </p:grpSpPr>
        <p:sp>
          <p:nvSpPr>
            <p:cNvPr id="7231" name="TextBox 710"/>
            <p:cNvSpPr txBox="1">
              <a:spLocks noChangeArrowheads="1"/>
            </p:cNvSpPr>
            <p:nvPr/>
          </p:nvSpPr>
          <p:spPr bwMode="auto">
            <a:xfrm>
              <a:off x="4407052" y="6054841"/>
              <a:ext cx="1143954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-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en-US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32" name="TextBox 711"/>
            <p:cNvSpPr txBox="1">
              <a:spLocks noChangeArrowheads="1"/>
            </p:cNvSpPr>
            <p:nvPr/>
          </p:nvSpPr>
          <p:spPr bwMode="auto">
            <a:xfrm>
              <a:off x="4773097" y="5976998"/>
              <a:ext cx="352661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0266" name="Group 712"/>
          <p:cNvGrpSpPr>
            <a:grpSpLocks/>
          </p:cNvGrpSpPr>
          <p:nvPr/>
        </p:nvGrpSpPr>
        <p:grpSpPr bwMode="auto">
          <a:xfrm rot="1963244">
            <a:off x="949325" y="2954338"/>
            <a:ext cx="1143000" cy="427037"/>
            <a:chOff x="4407052" y="5976998"/>
            <a:chExt cx="1143954" cy="425758"/>
          </a:xfrm>
        </p:grpSpPr>
        <p:sp>
          <p:nvSpPr>
            <p:cNvPr id="7229" name="TextBox 713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1439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</a:t>
              </a:r>
              <a:r>
                <a:rPr lang="en-US" altLang="en-US" b="1" baseline="30000">
                  <a:solidFill>
                    <a:srgbClr val="FF0000"/>
                  </a:solidFill>
                  <a:latin typeface="Symbol" panose="05050102010706020507" pitchFamily="18" charset="2"/>
                </a:rPr>
                <a:t>-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en-US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30" name="TextBox 714"/>
            <p:cNvSpPr txBox="1">
              <a:spLocks noChangeArrowheads="1"/>
            </p:cNvSpPr>
            <p:nvPr/>
          </p:nvSpPr>
          <p:spPr bwMode="auto">
            <a:xfrm>
              <a:off x="4824588" y="5976998"/>
              <a:ext cx="249680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cxnSp>
        <p:nvCxnSpPr>
          <p:cNvPr id="343" name="Straight Connector 342"/>
          <p:cNvCxnSpPr/>
          <p:nvPr/>
        </p:nvCxnSpPr>
        <p:spPr>
          <a:xfrm>
            <a:off x="4751388" y="2559050"/>
            <a:ext cx="1028700" cy="2060575"/>
          </a:xfrm>
          <a:prstGeom prst="line">
            <a:avLst/>
          </a:prstGeom>
          <a:ln w="15875">
            <a:solidFill>
              <a:schemeClr val="tx1"/>
            </a:solidFill>
            <a:headEnd type="arrow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Oval 356"/>
          <p:cNvSpPr/>
          <p:nvPr/>
        </p:nvSpPr>
        <p:spPr bwMode="auto">
          <a:xfrm>
            <a:off x="5424488" y="3954463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358" name="Oval 357"/>
          <p:cNvSpPr/>
          <p:nvPr/>
        </p:nvSpPr>
        <p:spPr bwMode="auto">
          <a:xfrm>
            <a:off x="5219700" y="3541713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cxnSp>
        <p:nvCxnSpPr>
          <p:cNvPr id="362" name="Straight Connector 361"/>
          <p:cNvCxnSpPr/>
          <p:nvPr/>
        </p:nvCxnSpPr>
        <p:spPr>
          <a:xfrm flipV="1">
            <a:off x="5262563" y="3621088"/>
            <a:ext cx="0" cy="382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3" name="TextBox 362"/>
          <p:cNvSpPr txBox="1">
            <a:spLocks noChangeArrowheads="1"/>
          </p:cNvSpPr>
          <p:nvPr/>
        </p:nvSpPr>
        <p:spPr bwMode="auto">
          <a:xfrm>
            <a:off x="4903788" y="367506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-2</a:t>
            </a:r>
          </a:p>
        </p:txBody>
      </p:sp>
      <p:cxnSp>
        <p:nvCxnSpPr>
          <p:cNvPr id="364" name="Straight Connector 363"/>
          <p:cNvCxnSpPr/>
          <p:nvPr/>
        </p:nvCxnSpPr>
        <p:spPr>
          <a:xfrm>
            <a:off x="5262563" y="3998913"/>
            <a:ext cx="176212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/>
          <p:cNvSpPr txBox="1">
            <a:spLocks noChangeArrowheads="1"/>
          </p:cNvSpPr>
          <p:nvPr/>
        </p:nvSpPr>
        <p:spPr bwMode="auto">
          <a:xfrm>
            <a:off x="5148263" y="397827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+1</a:t>
            </a:r>
          </a:p>
        </p:txBody>
      </p:sp>
      <p:sp>
        <p:nvSpPr>
          <p:cNvPr id="368" name="TextBox 367"/>
          <p:cNvSpPr txBox="1">
            <a:spLocks noChangeArrowheads="1"/>
          </p:cNvSpPr>
          <p:nvPr/>
        </p:nvSpPr>
        <p:spPr bwMode="auto">
          <a:xfrm>
            <a:off x="4765675" y="3354388"/>
            <a:ext cx="538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(0, 0)</a:t>
            </a:r>
          </a:p>
        </p:txBody>
      </p:sp>
      <p:sp>
        <p:nvSpPr>
          <p:cNvPr id="369" name="TextBox 368"/>
          <p:cNvSpPr txBox="1">
            <a:spLocks noChangeArrowheads="1"/>
          </p:cNvSpPr>
          <p:nvPr/>
        </p:nvSpPr>
        <p:spPr bwMode="auto">
          <a:xfrm>
            <a:off x="4138613" y="5245100"/>
            <a:ext cx="52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</a:t>
            </a:r>
          </a:p>
        </p:txBody>
      </p:sp>
      <p:sp>
        <p:nvSpPr>
          <p:cNvPr id="370" name="TextBox 369"/>
          <p:cNvSpPr txBox="1">
            <a:spLocks noChangeArrowheads="1"/>
          </p:cNvSpPr>
          <p:nvPr/>
        </p:nvSpPr>
        <p:spPr bwMode="auto">
          <a:xfrm>
            <a:off x="4414838" y="5149850"/>
            <a:ext cx="4730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-2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71" name="TextBox 370"/>
          <p:cNvSpPr txBox="1">
            <a:spLocks noChangeArrowheads="1"/>
          </p:cNvSpPr>
          <p:nvPr/>
        </p:nvSpPr>
        <p:spPr bwMode="auto">
          <a:xfrm>
            <a:off x="4695825" y="5245100"/>
            <a:ext cx="568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= -2</a:t>
            </a:r>
          </a:p>
        </p:txBody>
      </p:sp>
      <p:sp>
        <p:nvSpPr>
          <p:cNvPr id="372" name="TextBox 371"/>
          <p:cNvSpPr txBox="1">
            <a:spLocks noChangeArrowheads="1"/>
          </p:cNvSpPr>
          <p:nvPr/>
        </p:nvSpPr>
        <p:spPr bwMode="auto">
          <a:xfrm>
            <a:off x="4443413" y="5584825"/>
            <a:ext cx="820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0 </a:t>
            </a:r>
          </a:p>
        </p:txBody>
      </p:sp>
      <p:sp>
        <p:nvSpPr>
          <p:cNvPr id="373" name="TextBox 372"/>
          <p:cNvSpPr txBox="1">
            <a:spLocks noChangeArrowheads="1"/>
          </p:cNvSpPr>
          <p:nvPr/>
        </p:nvSpPr>
        <p:spPr bwMode="auto">
          <a:xfrm>
            <a:off x="4379913" y="5892800"/>
            <a:ext cx="1014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-2</a:t>
            </a:r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TextBox 373"/>
          <p:cNvSpPr txBox="1">
            <a:spLocks noChangeArrowheads="1"/>
          </p:cNvSpPr>
          <p:nvPr/>
        </p:nvSpPr>
        <p:spPr bwMode="auto">
          <a:xfrm rot="3784788">
            <a:off x="4656138" y="2884488"/>
            <a:ext cx="1012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-2</a:t>
            </a:r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05" name="Group 1"/>
          <p:cNvGrpSpPr>
            <a:grpSpLocks/>
          </p:cNvGrpSpPr>
          <p:nvPr/>
        </p:nvGrpSpPr>
        <p:grpSpPr bwMode="auto">
          <a:xfrm>
            <a:off x="0" y="685800"/>
            <a:ext cx="7094538" cy="1581150"/>
            <a:chOff x="93663" y="1050924"/>
            <a:chExt cx="7094537" cy="1580955"/>
          </a:xfrm>
        </p:grpSpPr>
        <p:pic>
          <p:nvPicPr>
            <p:cNvPr id="7222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4"/>
              <a:ext cx="7094537" cy="1580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1" name="Rectangle 360"/>
            <p:cNvSpPr/>
            <p:nvPr/>
          </p:nvSpPr>
          <p:spPr bwMode="auto">
            <a:xfrm>
              <a:off x="527051" y="1393782"/>
              <a:ext cx="6315074" cy="1169844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Determine the slope of the line.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Determine the y-intercept.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Derive the equation of the line.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Interpret the equation. </a:t>
              </a:r>
            </a:p>
            <a:p>
              <a:pPr defTabSz="292100">
                <a:defRPr/>
              </a:pPr>
              <a:r>
                <a:rPr lang="en-US" sz="1400" i="1" dirty="0">
                  <a:solidFill>
                    <a:srgbClr val="000000"/>
                  </a:solidFill>
                  <a:latin typeface="Gill Sans MT" pitchFamily="34" charset="0"/>
                </a:rPr>
                <a:t>“The equation of the line with a slope of ___ and a y-intercept of ___ is ________.”</a:t>
              </a:r>
              <a:endParaRPr lang="en-US" sz="1600" i="1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  <p:sp>
          <p:nvSpPr>
            <p:cNvPr id="366" name="Rectangle 1112"/>
            <p:cNvSpPr>
              <a:spLocks noChangeArrowheads="1"/>
            </p:cNvSpPr>
            <p:nvPr/>
          </p:nvSpPr>
          <p:spPr bwMode="auto">
            <a:xfrm>
              <a:off x="236538" y="1157274"/>
              <a:ext cx="2619375" cy="30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Derive the equation of a line.</a:t>
              </a:r>
            </a:p>
          </p:txBody>
        </p:sp>
        <p:sp>
          <p:nvSpPr>
            <p:cNvPr id="375" name="Oval 374"/>
            <p:cNvSpPr/>
            <p:nvPr/>
          </p:nvSpPr>
          <p:spPr bwMode="auto">
            <a:xfrm>
              <a:off x="376238" y="1441401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376" name="Oval 375"/>
            <p:cNvSpPr/>
            <p:nvPr/>
          </p:nvSpPr>
          <p:spPr bwMode="auto">
            <a:xfrm>
              <a:off x="376238" y="1668386"/>
              <a:ext cx="173038" cy="173016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377" name="Oval 376"/>
            <p:cNvSpPr/>
            <p:nvPr/>
          </p:nvSpPr>
          <p:spPr bwMode="auto">
            <a:xfrm>
              <a:off x="376238" y="1898544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385" name="Oval 384"/>
            <p:cNvSpPr/>
            <p:nvPr/>
          </p:nvSpPr>
          <p:spPr bwMode="auto">
            <a:xfrm>
              <a:off x="376238" y="2095370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359" name="Rectangle 21"/>
          <p:cNvSpPr>
            <a:spLocks noChangeArrowheads="1"/>
          </p:cNvSpPr>
          <p:nvPr/>
        </p:nvSpPr>
        <p:spPr bwMode="auto">
          <a:xfrm>
            <a:off x="0" y="247650"/>
            <a:ext cx="608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dirty="0">
                <a:latin typeface="Arial" charset="0"/>
                <a:cs typeface="Arial" charset="0"/>
              </a:rPr>
              <a:t>The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slope of a line </a:t>
            </a:r>
            <a:r>
              <a:rPr lang="en-US" sz="1400" b="1" dirty="0">
                <a:latin typeface="Arial" charset="0"/>
                <a:cs typeface="Arial" charset="0"/>
              </a:rPr>
              <a:t>(</a:t>
            </a:r>
            <a:r>
              <a:rPr lang="en-US" sz="1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dirty="0">
                <a:latin typeface="Arial" charset="0"/>
                <a:cs typeface="Arial" charset="0"/>
              </a:rPr>
              <a:t>)</a:t>
            </a:r>
            <a:r>
              <a:rPr lang="en-US" sz="1400" dirty="0">
                <a:latin typeface="Arial" charset="0"/>
                <a:cs typeface="Arial" charset="0"/>
              </a:rPr>
              <a:t> is the ratio of the </a:t>
            </a:r>
            <a:r>
              <a:rPr lang="en-US" sz="1400" b="1" dirty="0">
                <a:latin typeface="Arial" charset="0"/>
                <a:cs typeface="Arial" charset="0"/>
              </a:rPr>
              <a:t>change in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b="1" i="1" dirty="0">
                <a:latin typeface="Arial" charset="0"/>
                <a:cs typeface="Arial" charset="0"/>
              </a:rPr>
              <a:t> </a:t>
            </a:r>
            <a:r>
              <a:rPr lang="en-US" sz="1400" dirty="0">
                <a:latin typeface="Arial" charset="0"/>
                <a:cs typeface="Arial" charset="0"/>
              </a:rPr>
              <a:t>to the </a:t>
            </a:r>
            <a:r>
              <a:rPr lang="en-US" sz="1400" b="1" dirty="0">
                <a:latin typeface="Arial" charset="0"/>
                <a:cs typeface="Arial" charset="0"/>
              </a:rPr>
              <a:t>change in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>
                <a:latin typeface="Arial" charset="0"/>
                <a:cs typeface="Arial" charset="0"/>
              </a:rPr>
              <a:t>.                         </a:t>
            </a:r>
          </a:p>
          <a:p>
            <a:pPr defTabSz="914400"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The 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Times" pitchFamily="18" charset="0"/>
                <a:cs typeface="+mn-cs"/>
              </a:rPr>
              <a:t>y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+mn-cs"/>
              </a:rPr>
              <a:t>-intercept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 (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) is the point at which the line passes through the 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-axis.</a:t>
            </a:r>
          </a:p>
        </p:txBody>
      </p:sp>
      <p:grpSp>
        <p:nvGrpSpPr>
          <p:cNvPr id="7207" name="Group 63"/>
          <p:cNvGrpSpPr>
            <a:grpSpLocks/>
          </p:cNvGrpSpPr>
          <p:nvPr/>
        </p:nvGrpSpPr>
        <p:grpSpPr bwMode="auto">
          <a:xfrm>
            <a:off x="6770688" y="838200"/>
            <a:ext cx="2190750" cy="1274763"/>
            <a:chOff x="6742113" y="947738"/>
            <a:chExt cx="2190750" cy="1274615"/>
          </a:xfrm>
        </p:grpSpPr>
        <p:sp>
          <p:nvSpPr>
            <p:cNvPr id="360" name="Rectangle 359"/>
            <p:cNvSpPr/>
            <p:nvPr/>
          </p:nvSpPr>
          <p:spPr bwMode="auto">
            <a:xfrm>
              <a:off x="6742113" y="947738"/>
              <a:ext cx="2184400" cy="1274615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the slope of the line?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the </a:t>
              </a:r>
              <a:r>
                <a:rPr lang="en-US"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y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-intercept?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derive the equation of the line?</a:t>
              </a:r>
            </a:p>
          </p:txBody>
        </p:sp>
        <p:sp>
          <p:nvSpPr>
            <p:cNvPr id="367" name="Rectangle 366"/>
            <p:cNvSpPr/>
            <p:nvPr/>
          </p:nvSpPr>
          <p:spPr bwMode="auto">
            <a:xfrm>
              <a:off x="6748463" y="947738"/>
              <a:ext cx="2184400" cy="23174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378" name="Oval 377"/>
            <p:cNvSpPr/>
            <p:nvPr/>
          </p:nvSpPr>
          <p:spPr bwMode="auto">
            <a:xfrm>
              <a:off x="6808788" y="1235043"/>
              <a:ext cx="173037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379" name="Oval 378"/>
            <p:cNvSpPr/>
            <p:nvPr/>
          </p:nvSpPr>
          <p:spPr bwMode="auto">
            <a:xfrm>
              <a:off x="6810375" y="1538219"/>
              <a:ext cx="173038" cy="17301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380" name="Oval 379"/>
            <p:cNvSpPr/>
            <p:nvPr/>
          </p:nvSpPr>
          <p:spPr bwMode="auto">
            <a:xfrm>
              <a:off x="6804025" y="1846159"/>
              <a:ext cx="173038" cy="17301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7208" name="Group 352"/>
          <p:cNvGrpSpPr>
            <a:grpSpLocks/>
          </p:cNvGrpSpPr>
          <p:nvPr/>
        </p:nvGrpSpPr>
        <p:grpSpPr bwMode="auto">
          <a:xfrm>
            <a:off x="6859588" y="2151063"/>
            <a:ext cx="1993900" cy="1095375"/>
            <a:chOff x="6859586" y="1273475"/>
            <a:chExt cx="1993900" cy="1094414"/>
          </a:xfrm>
        </p:grpSpPr>
        <p:sp>
          <p:nvSpPr>
            <p:cNvPr id="381" name="Rectangle 21"/>
            <p:cNvSpPr/>
            <p:nvPr/>
          </p:nvSpPr>
          <p:spPr bwMode="auto">
            <a:xfrm>
              <a:off x="6859586" y="1351194"/>
              <a:ext cx="1993900" cy="1016695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382" name="Tape"/>
            <p:cNvSpPr/>
            <p:nvPr/>
          </p:nvSpPr>
          <p:spPr bwMode="auto">
            <a:xfrm rot="5400000">
              <a:off x="7769298" y="1111475"/>
              <a:ext cx="171300" cy="495300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7211" name="Group 382"/>
            <p:cNvGrpSpPr>
              <a:grpSpLocks/>
            </p:cNvGrpSpPr>
            <p:nvPr/>
          </p:nvGrpSpPr>
          <p:grpSpPr bwMode="auto">
            <a:xfrm>
              <a:off x="6859586" y="1386538"/>
              <a:ext cx="1993900" cy="946077"/>
              <a:chOff x="6861174" y="1398355"/>
              <a:chExt cx="1993900" cy="946077"/>
            </a:xfrm>
          </p:grpSpPr>
          <p:sp>
            <p:nvSpPr>
              <p:cNvPr id="384" name="Text Box 71"/>
              <p:cNvSpPr txBox="1">
                <a:spLocks noChangeArrowheads="1"/>
              </p:cNvSpPr>
              <p:nvPr/>
            </p:nvSpPr>
            <p:spPr bwMode="auto">
              <a:xfrm>
                <a:off x="6861174" y="1581894"/>
                <a:ext cx="1993900" cy="523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=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+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cxnSp>
            <p:nvCxnSpPr>
              <p:cNvPr id="386" name="Straight Arrow Connector 385"/>
              <p:cNvCxnSpPr/>
              <p:nvPr/>
            </p:nvCxnSpPr>
            <p:spPr bwMode="auto">
              <a:xfrm flipV="1">
                <a:off x="7542211" y="2005385"/>
                <a:ext cx="173038" cy="17447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Arrow Connector 386"/>
              <p:cNvCxnSpPr/>
              <p:nvPr/>
            </p:nvCxnSpPr>
            <p:spPr bwMode="auto">
              <a:xfrm flipH="1" flipV="1">
                <a:off x="8310561" y="1600927"/>
                <a:ext cx="166688" cy="131647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TextBox 387"/>
              <p:cNvSpPr txBox="1"/>
              <p:nvPr/>
            </p:nvSpPr>
            <p:spPr>
              <a:xfrm>
                <a:off x="6989761" y="2005385"/>
                <a:ext cx="628650" cy="3394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slope</a:t>
                </a:r>
              </a:p>
            </p:txBody>
          </p:sp>
          <p:sp>
            <p:nvSpPr>
              <p:cNvPr id="389" name="TextBox 388"/>
              <p:cNvSpPr txBox="1"/>
              <p:nvPr/>
            </p:nvSpPr>
            <p:spPr>
              <a:xfrm>
                <a:off x="7256461" y="1397905"/>
                <a:ext cx="1189038" cy="3394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i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1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-intercept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" grpId="0" animBg="1"/>
      <p:bldP spid="697" grpId="0" animBg="1"/>
      <p:bldP spid="700" grpId="0"/>
      <p:bldP spid="701" grpId="0"/>
      <p:bldP spid="702" grpId="0"/>
      <p:bldP spid="703" grpId="0"/>
      <p:bldP spid="705" grpId="0"/>
      <p:bldP spid="709" grpId="0"/>
      <p:bldP spid="357" grpId="0" animBg="1"/>
      <p:bldP spid="358" grpId="0" animBg="1"/>
      <p:bldP spid="363" grpId="0"/>
      <p:bldP spid="365" grpId="0"/>
      <p:bldP spid="368" grpId="0"/>
      <p:bldP spid="369" grpId="0"/>
      <p:bldP spid="370" grpId="0"/>
      <p:bldP spid="371" grpId="0"/>
      <p:bldP spid="372" grpId="0"/>
      <p:bldP spid="373" grpId="0"/>
      <p:bldP spid="3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Heading"/>
          <p:cNvSpPr/>
          <p:nvPr/>
        </p:nvSpPr>
        <p:spPr bwMode="auto">
          <a:xfrm>
            <a:off x="0" y="0"/>
            <a:ext cx="3657600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(continued)</a:t>
            </a:r>
          </a:p>
        </p:txBody>
      </p:sp>
      <p:grpSp>
        <p:nvGrpSpPr>
          <p:cNvPr id="8196" name="Group 1"/>
          <p:cNvGrpSpPr>
            <a:grpSpLocks/>
          </p:cNvGrpSpPr>
          <p:nvPr/>
        </p:nvGrpSpPr>
        <p:grpSpPr bwMode="auto">
          <a:xfrm>
            <a:off x="0" y="685800"/>
            <a:ext cx="7094538" cy="1581150"/>
            <a:chOff x="93663" y="1050924"/>
            <a:chExt cx="7094537" cy="1580955"/>
          </a:xfrm>
        </p:grpSpPr>
        <p:pic>
          <p:nvPicPr>
            <p:cNvPr id="8289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4"/>
              <a:ext cx="7094537" cy="1580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527051" y="1393782"/>
              <a:ext cx="6315074" cy="1169844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Determine the slope of the line.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Determine the y-intercept.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Derive the equation of the line.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Interpret the equation. </a:t>
              </a:r>
            </a:p>
            <a:p>
              <a:pPr defTabSz="292100">
                <a:defRPr/>
              </a:pPr>
              <a:r>
                <a:rPr lang="en-US" sz="1400" i="1" dirty="0">
                  <a:solidFill>
                    <a:srgbClr val="000000"/>
                  </a:solidFill>
                  <a:latin typeface="Gill Sans MT" pitchFamily="34" charset="0"/>
                </a:rPr>
                <a:t>“The equation of the line with a slope of ___ and a y-intercept of ___ is ________.”</a:t>
              </a:r>
              <a:endParaRPr lang="en-US" sz="1600" i="1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  <p:sp>
          <p:nvSpPr>
            <p:cNvPr id="7" name="Rectangle 1112"/>
            <p:cNvSpPr>
              <a:spLocks noChangeArrowheads="1"/>
            </p:cNvSpPr>
            <p:nvPr/>
          </p:nvSpPr>
          <p:spPr bwMode="auto">
            <a:xfrm>
              <a:off x="236538" y="1157274"/>
              <a:ext cx="2619375" cy="30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Derive the equation of a line.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76238" y="1441401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76238" y="1668386"/>
              <a:ext cx="173038" cy="173016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76238" y="1898544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76238" y="2095370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42875" y="2332038"/>
          <a:ext cx="6629400" cy="3932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4807">
                <a:tc>
                  <a:txBody>
                    <a:bodyPr/>
                    <a:lstStyle/>
                    <a:p>
                      <a:pPr marL="227013" indent="-227013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	Write the equation of a line with a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slope of -2 and </a:t>
                      </a:r>
                      <a:r>
                        <a:rPr lang="en-US" sz="1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-intercept of (0, 5).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7013" indent="-227013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 	Write the equation of a line with a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slope of 4 and </a:t>
                      </a:r>
                      <a:r>
                        <a:rPr lang="en-US" sz="1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-intercept of (0, -3).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7430"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 	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Write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equation of the line represented by the table below.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 	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Write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equation of the line represented by the table below.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86000" y="3111500"/>
            <a:ext cx="1014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-2</a:t>
            </a:r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5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8788" y="3011488"/>
            <a:ext cx="771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-2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8788" y="3213100"/>
            <a:ext cx="820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5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575300" y="3111500"/>
            <a:ext cx="1014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4</a:t>
            </a:r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3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49675" y="3011488"/>
            <a:ext cx="771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4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749675" y="3213100"/>
            <a:ext cx="82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-3 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457200" y="4640263"/>
          <a:ext cx="73183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768725" y="4640263"/>
          <a:ext cx="73183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</a:p>
                  </a:txBody>
                  <a:tcPr marL="91481" marR="9148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41288" y="4965700"/>
            <a:ext cx="339725" cy="287338"/>
            <a:chOff x="50029" y="3859924"/>
            <a:chExt cx="340034" cy="377590"/>
          </a:xfrm>
        </p:grpSpPr>
        <p:sp>
          <p:nvSpPr>
            <p:cNvPr id="34" name="Freeform 33"/>
            <p:cNvSpPr/>
            <p:nvPr/>
          </p:nvSpPr>
          <p:spPr bwMode="auto">
            <a:xfrm rot="4874727" flipV="1">
              <a:off x="71769" y="3919219"/>
              <a:ext cx="377590" cy="258998"/>
            </a:xfrm>
            <a:custGeom>
              <a:avLst/>
              <a:gdLst>
                <a:gd name="connsiteX0" fmla="*/ 0 w 984738"/>
                <a:gd name="connsiteY0" fmla="*/ 289318 h 289318"/>
                <a:gd name="connsiteX1" fmla="*/ 429846 w 984738"/>
                <a:gd name="connsiteY1" fmla="*/ 149 h 289318"/>
                <a:gd name="connsiteX2" fmla="*/ 984738 w 984738"/>
                <a:gd name="connsiteY2" fmla="*/ 258056 h 289318"/>
                <a:gd name="connsiteX0" fmla="*/ 1 w 868177"/>
                <a:gd name="connsiteY0" fmla="*/ 308697 h 308697"/>
                <a:gd name="connsiteX1" fmla="*/ 313285 w 868177"/>
                <a:gd name="connsiteY1" fmla="*/ 149 h 308697"/>
                <a:gd name="connsiteX2" fmla="*/ 868177 w 868177"/>
                <a:gd name="connsiteY2" fmla="*/ 258056 h 308697"/>
                <a:gd name="connsiteX0" fmla="*/ 1 w 868177"/>
                <a:gd name="connsiteY0" fmla="*/ 308697 h 308697"/>
                <a:gd name="connsiteX1" fmla="*/ 313285 w 868177"/>
                <a:gd name="connsiteY1" fmla="*/ 149 h 308697"/>
                <a:gd name="connsiteX2" fmla="*/ 868177 w 868177"/>
                <a:gd name="connsiteY2" fmla="*/ 258056 h 3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177" h="308697">
                  <a:moveTo>
                    <a:pt x="1" y="308697"/>
                  </a:moveTo>
                  <a:cubicBezTo>
                    <a:pt x="6312" y="151002"/>
                    <a:pt x="149162" y="5359"/>
                    <a:pt x="313285" y="149"/>
                  </a:cubicBezTo>
                  <a:cubicBezTo>
                    <a:pt x="477408" y="-5061"/>
                    <a:pt x="672792" y="126497"/>
                    <a:pt x="868177" y="258056"/>
                  </a:cubicBezTo>
                </a:path>
              </a:pathLst>
            </a:custGeom>
            <a:noFill/>
            <a:ln w="22225" algn="ctr">
              <a:solidFill>
                <a:srgbClr val="FF0000"/>
              </a:solidFill>
              <a:miter lim="800000"/>
              <a:headEnd/>
              <a:tailEnd type="arrow" w="med" len="med"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0029" y="3859924"/>
              <a:ext cx="209741" cy="28371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ymbol" pitchFamily="18" charset="2"/>
                  <a:cs typeface="Arial" charset="0"/>
                </a:rPr>
                <a:t>-</a:t>
              </a:r>
              <a:r>
                <a:rPr lang="en-US" sz="8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/>
                  <a:cs typeface="Arial" charset="0"/>
                </a:rPr>
                <a:t> </a:t>
              </a:r>
              <a:r>
                <a:rPr lang="en-US" sz="14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/>
                  <a:cs typeface="Arial" charset="0"/>
                </a:rPr>
                <a:t>2</a:t>
              </a:r>
              <a:endParaRPr lang="en-US" sz="1400" dirty="0">
                <a:ln w="3175"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114425" y="4965700"/>
            <a:ext cx="374650" cy="287338"/>
            <a:chOff x="130617" y="3859925"/>
            <a:chExt cx="374226" cy="377590"/>
          </a:xfrm>
        </p:grpSpPr>
        <p:sp>
          <p:nvSpPr>
            <p:cNvPr id="37" name="Freeform 36"/>
            <p:cNvSpPr/>
            <p:nvPr/>
          </p:nvSpPr>
          <p:spPr bwMode="auto">
            <a:xfrm rot="16725273" flipH="1" flipV="1">
              <a:off x="71850" y="3918692"/>
              <a:ext cx="377590" cy="260055"/>
            </a:xfrm>
            <a:custGeom>
              <a:avLst/>
              <a:gdLst>
                <a:gd name="connsiteX0" fmla="*/ 0 w 984738"/>
                <a:gd name="connsiteY0" fmla="*/ 289318 h 289318"/>
                <a:gd name="connsiteX1" fmla="*/ 429846 w 984738"/>
                <a:gd name="connsiteY1" fmla="*/ 149 h 289318"/>
                <a:gd name="connsiteX2" fmla="*/ 984738 w 984738"/>
                <a:gd name="connsiteY2" fmla="*/ 258056 h 289318"/>
                <a:gd name="connsiteX0" fmla="*/ 1 w 868177"/>
                <a:gd name="connsiteY0" fmla="*/ 308697 h 308697"/>
                <a:gd name="connsiteX1" fmla="*/ 313285 w 868177"/>
                <a:gd name="connsiteY1" fmla="*/ 149 h 308697"/>
                <a:gd name="connsiteX2" fmla="*/ 868177 w 868177"/>
                <a:gd name="connsiteY2" fmla="*/ 258056 h 308697"/>
                <a:gd name="connsiteX0" fmla="*/ 1 w 868177"/>
                <a:gd name="connsiteY0" fmla="*/ 308697 h 308697"/>
                <a:gd name="connsiteX1" fmla="*/ 313285 w 868177"/>
                <a:gd name="connsiteY1" fmla="*/ 149 h 308697"/>
                <a:gd name="connsiteX2" fmla="*/ 868177 w 868177"/>
                <a:gd name="connsiteY2" fmla="*/ 258056 h 3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177" h="308697">
                  <a:moveTo>
                    <a:pt x="1" y="308697"/>
                  </a:moveTo>
                  <a:cubicBezTo>
                    <a:pt x="6312" y="151002"/>
                    <a:pt x="149162" y="5359"/>
                    <a:pt x="313285" y="149"/>
                  </a:cubicBezTo>
                  <a:cubicBezTo>
                    <a:pt x="477408" y="-5061"/>
                    <a:pt x="672792" y="126497"/>
                    <a:pt x="868177" y="258056"/>
                  </a:cubicBezTo>
                </a:path>
              </a:pathLst>
            </a:custGeom>
            <a:noFill/>
            <a:ln w="22225" algn="ctr">
              <a:solidFill>
                <a:srgbClr val="FF0000"/>
              </a:solidFill>
              <a:miter lim="800000"/>
              <a:headEnd/>
              <a:tailEnd type="arrow" w="med" len="med"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293945" y="3859925"/>
              <a:ext cx="210898" cy="28371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ymbol" pitchFamily="18" charset="2"/>
                  <a:cs typeface="Arial" charset="0"/>
                </a:rPr>
                <a:t>+</a:t>
              </a:r>
              <a:r>
                <a:rPr lang="en-US" sz="8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/>
                  <a:cs typeface="Arial" charset="0"/>
                </a:rPr>
                <a:t> </a:t>
              </a:r>
              <a:r>
                <a:rPr lang="en-US" sz="14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/>
                  <a:cs typeface="Arial" charset="0"/>
                </a:rPr>
                <a:t>3</a:t>
              </a:r>
              <a:endParaRPr lang="en-US" sz="1400" dirty="0">
                <a:ln w="3175"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585913" y="4659313"/>
            <a:ext cx="64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</a:t>
            </a:r>
            <a:r>
              <a:rPr lang="en-US" altLang="en-US" b="1" baseline="30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847850" y="4525963"/>
            <a:ext cx="5588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-2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585913" y="4972050"/>
            <a:ext cx="820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4 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2333625" y="5207000"/>
            <a:ext cx="1111250" cy="425450"/>
            <a:chOff x="4407052" y="6014300"/>
            <a:chExt cx="1111287" cy="425758"/>
          </a:xfrm>
        </p:grpSpPr>
        <p:sp>
          <p:nvSpPr>
            <p:cNvPr id="8283" name="TextBox 385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111287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-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4  </a:t>
              </a:r>
            </a:p>
          </p:txBody>
        </p:sp>
        <p:sp>
          <p:nvSpPr>
            <p:cNvPr id="8284" name="TextBox 391"/>
            <p:cNvSpPr txBox="1">
              <a:spLocks noChangeArrowheads="1"/>
            </p:cNvSpPr>
            <p:nvPr/>
          </p:nvSpPr>
          <p:spPr bwMode="auto">
            <a:xfrm>
              <a:off x="4752319" y="6014300"/>
              <a:ext cx="364368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482975" y="4984750"/>
            <a:ext cx="339725" cy="287338"/>
            <a:chOff x="50029" y="3859924"/>
            <a:chExt cx="340034" cy="377590"/>
          </a:xfrm>
        </p:grpSpPr>
        <p:sp>
          <p:nvSpPr>
            <p:cNvPr id="46" name="Freeform 45"/>
            <p:cNvSpPr/>
            <p:nvPr/>
          </p:nvSpPr>
          <p:spPr bwMode="auto">
            <a:xfrm rot="4874727" flipV="1">
              <a:off x="71769" y="3919220"/>
              <a:ext cx="377590" cy="258997"/>
            </a:xfrm>
            <a:custGeom>
              <a:avLst/>
              <a:gdLst>
                <a:gd name="connsiteX0" fmla="*/ 0 w 984738"/>
                <a:gd name="connsiteY0" fmla="*/ 289318 h 289318"/>
                <a:gd name="connsiteX1" fmla="*/ 429846 w 984738"/>
                <a:gd name="connsiteY1" fmla="*/ 149 h 289318"/>
                <a:gd name="connsiteX2" fmla="*/ 984738 w 984738"/>
                <a:gd name="connsiteY2" fmla="*/ 258056 h 289318"/>
                <a:gd name="connsiteX0" fmla="*/ 1 w 868177"/>
                <a:gd name="connsiteY0" fmla="*/ 308697 h 308697"/>
                <a:gd name="connsiteX1" fmla="*/ 313285 w 868177"/>
                <a:gd name="connsiteY1" fmla="*/ 149 h 308697"/>
                <a:gd name="connsiteX2" fmla="*/ 868177 w 868177"/>
                <a:gd name="connsiteY2" fmla="*/ 258056 h 308697"/>
                <a:gd name="connsiteX0" fmla="*/ 1 w 868177"/>
                <a:gd name="connsiteY0" fmla="*/ 308697 h 308697"/>
                <a:gd name="connsiteX1" fmla="*/ 313285 w 868177"/>
                <a:gd name="connsiteY1" fmla="*/ 149 h 308697"/>
                <a:gd name="connsiteX2" fmla="*/ 868177 w 868177"/>
                <a:gd name="connsiteY2" fmla="*/ 258056 h 3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177" h="308697">
                  <a:moveTo>
                    <a:pt x="1" y="308697"/>
                  </a:moveTo>
                  <a:cubicBezTo>
                    <a:pt x="6312" y="151002"/>
                    <a:pt x="149162" y="5359"/>
                    <a:pt x="313285" y="149"/>
                  </a:cubicBezTo>
                  <a:cubicBezTo>
                    <a:pt x="477408" y="-5061"/>
                    <a:pt x="672792" y="126497"/>
                    <a:pt x="868177" y="258056"/>
                  </a:cubicBezTo>
                </a:path>
              </a:pathLst>
            </a:custGeom>
            <a:noFill/>
            <a:ln w="22225" algn="ctr">
              <a:solidFill>
                <a:srgbClr val="FF0000"/>
              </a:solidFill>
              <a:miter lim="800000"/>
              <a:headEnd/>
              <a:tailEnd type="arrow" w="med" len="med"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50029" y="3859924"/>
              <a:ext cx="209741" cy="28371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ymbol" pitchFamily="18" charset="2"/>
                  <a:cs typeface="Arial" charset="0"/>
                </a:rPr>
                <a:t>-</a:t>
              </a:r>
              <a:r>
                <a:rPr lang="en-US" sz="8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/>
                  <a:cs typeface="Arial" charset="0"/>
                </a:rPr>
                <a:t> </a:t>
              </a:r>
              <a:r>
                <a:rPr lang="en-US" sz="14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/>
                  <a:cs typeface="Arial" charset="0"/>
                </a:rPr>
                <a:t>4</a:t>
              </a:r>
              <a:endParaRPr lang="en-US" sz="1400" dirty="0">
                <a:ln w="3175"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456113" y="4986338"/>
            <a:ext cx="374650" cy="285750"/>
            <a:chOff x="130617" y="3859925"/>
            <a:chExt cx="374226" cy="377590"/>
          </a:xfrm>
        </p:grpSpPr>
        <p:sp>
          <p:nvSpPr>
            <p:cNvPr id="49" name="Freeform 48"/>
            <p:cNvSpPr/>
            <p:nvPr/>
          </p:nvSpPr>
          <p:spPr bwMode="auto">
            <a:xfrm rot="16725273" flipH="1" flipV="1">
              <a:off x="71850" y="3918692"/>
              <a:ext cx="377590" cy="260055"/>
            </a:xfrm>
            <a:custGeom>
              <a:avLst/>
              <a:gdLst>
                <a:gd name="connsiteX0" fmla="*/ 0 w 984738"/>
                <a:gd name="connsiteY0" fmla="*/ 289318 h 289318"/>
                <a:gd name="connsiteX1" fmla="*/ 429846 w 984738"/>
                <a:gd name="connsiteY1" fmla="*/ 149 h 289318"/>
                <a:gd name="connsiteX2" fmla="*/ 984738 w 984738"/>
                <a:gd name="connsiteY2" fmla="*/ 258056 h 289318"/>
                <a:gd name="connsiteX0" fmla="*/ 1 w 868177"/>
                <a:gd name="connsiteY0" fmla="*/ 308697 h 308697"/>
                <a:gd name="connsiteX1" fmla="*/ 313285 w 868177"/>
                <a:gd name="connsiteY1" fmla="*/ 149 h 308697"/>
                <a:gd name="connsiteX2" fmla="*/ 868177 w 868177"/>
                <a:gd name="connsiteY2" fmla="*/ 258056 h 308697"/>
                <a:gd name="connsiteX0" fmla="*/ 1 w 868177"/>
                <a:gd name="connsiteY0" fmla="*/ 308697 h 308697"/>
                <a:gd name="connsiteX1" fmla="*/ 313285 w 868177"/>
                <a:gd name="connsiteY1" fmla="*/ 149 h 308697"/>
                <a:gd name="connsiteX2" fmla="*/ 868177 w 868177"/>
                <a:gd name="connsiteY2" fmla="*/ 258056 h 3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177" h="308697">
                  <a:moveTo>
                    <a:pt x="1" y="308697"/>
                  </a:moveTo>
                  <a:cubicBezTo>
                    <a:pt x="6312" y="151002"/>
                    <a:pt x="149162" y="5359"/>
                    <a:pt x="313285" y="149"/>
                  </a:cubicBezTo>
                  <a:cubicBezTo>
                    <a:pt x="477408" y="-5061"/>
                    <a:pt x="672792" y="126497"/>
                    <a:pt x="868177" y="258056"/>
                  </a:cubicBezTo>
                </a:path>
              </a:pathLst>
            </a:custGeom>
            <a:noFill/>
            <a:ln w="22225" algn="ctr">
              <a:solidFill>
                <a:srgbClr val="FF0000"/>
              </a:solidFill>
              <a:miter lim="800000"/>
              <a:headEnd/>
              <a:tailEnd type="arrow" w="med" len="med"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293944" y="3859925"/>
              <a:ext cx="210899" cy="28529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ymbol" pitchFamily="18" charset="2"/>
                  <a:cs typeface="Arial" charset="0"/>
                </a:rPr>
                <a:t>-</a:t>
              </a:r>
              <a:r>
                <a:rPr lang="en-US" sz="8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/>
                  <a:cs typeface="Arial" charset="0"/>
                </a:rPr>
                <a:t> </a:t>
              </a:r>
              <a:r>
                <a:rPr lang="en-US" sz="1400" dirty="0">
                  <a:ln w="3175">
                    <a:noFill/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Narrow"/>
                  <a:cs typeface="Arial" charset="0"/>
                </a:rPr>
                <a:t>1</a:t>
              </a:r>
              <a:endParaRPr lang="en-US" sz="1400" dirty="0">
                <a:ln w="3175"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927600" y="4678363"/>
            <a:ext cx="64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</a:t>
            </a:r>
            <a:r>
              <a:rPr lang="en-US" altLang="en-US" b="1" baseline="30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214938" y="4545013"/>
            <a:ext cx="5080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-4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927600" y="4991100"/>
            <a:ext cx="82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-3 </a:t>
            </a:r>
          </a:p>
        </p:txBody>
      </p:sp>
      <p:grpSp>
        <p:nvGrpSpPr>
          <p:cNvPr id="54" name="Group 71"/>
          <p:cNvGrpSpPr>
            <a:grpSpLocks/>
          </p:cNvGrpSpPr>
          <p:nvPr/>
        </p:nvGrpSpPr>
        <p:grpSpPr bwMode="auto">
          <a:xfrm>
            <a:off x="5675313" y="5226050"/>
            <a:ext cx="1111250" cy="425450"/>
            <a:chOff x="4407052" y="6014300"/>
            <a:chExt cx="1111287" cy="425758"/>
          </a:xfrm>
        </p:grpSpPr>
        <p:sp>
          <p:nvSpPr>
            <p:cNvPr id="8277" name="TextBox 385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111287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-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3  </a:t>
              </a:r>
            </a:p>
          </p:txBody>
        </p:sp>
        <p:sp>
          <p:nvSpPr>
            <p:cNvPr id="8278" name="TextBox 391"/>
            <p:cNvSpPr txBox="1">
              <a:spLocks noChangeArrowheads="1"/>
            </p:cNvSpPr>
            <p:nvPr/>
          </p:nvSpPr>
          <p:spPr bwMode="auto">
            <a:xfrm>
              <a:off x="4638972" y="6014300"/>
              <a:ext cx="402129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524500" y="4678363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r>
              <a:rPr lang="en-US" altLang="en-US" b="1" baseline="30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599113" y="4546600"/>
            <a:ext cx="5095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3" name="Rectangle 21"/>
          <p:cNvSpPr>
            <a:spLocks noChangeArrowheads="1"/>
          </p:cNvSpPr>
          <p:nvPr/>
        </p:nvSpPr>
        <p:spPr bwMode="auto">
          <a:xfrm>
            <a:off x="0" y="247650"/>
            <a:ext cx="608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dirty="0">
                <a:latin typeface="Arial" charset="0"/>
                <a:cs typeface="Arial" charset="0"/>
              </a:rPr>
              <a:t>The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slope of a line </a:t>
            </a:r>
            <a:r>
              <a:rPr lang="en-US" sz="1400" b="1" dirty="0">
                <a:latin typeface="Arial" charset="0"/>
                <a:cs typeface="Arial" charset="0"/>
              </a:rPr>
              <a:t>(</a:t>
            </a:r>
            <a:r>
              <a:rPr lang="en-US" sz="1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dirty="0">
                <a:latin typeface="Arial" charset="0"/>
                <a:cs typeface="Arial" charset="0"/>
              </a:rPr>
              <a:t>)</a:t>
            </a:r>
            <a:r>
              <a:rPr lang="en-US" sz="1400" dirty="0">
                <a:latin typeface="Arial" charset="0"/>
                <a:cs typeface="Arial" charset="0"/>
              </a:rPr>
              <a:t> is the ratio of the </a:t>
            </a:r>
            <a:r>
              <a:rPr lang="en-US" sz="1400" b="1" dirty="0">
                <a:latin typeface="Arial" charset="0"/>
                <a:cs typeface="Arial" charset="0"/>
              </a:rPr>
              <a:t>change in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b="1" i="1" dirty="0">
                <a:latin typeface="Arial" charset="0"/>
                <a:cs typeface="Arial" charset="0"/>
              </a:rPr>
              <a:t> </a:t>
            </a:r>
            <a:r>
              <a:rPr lang="en-US" sz="1400" dirty="0">
                <a:latin typeface="Arial" charset="0"/>
                <a:cs typeface="Arial" charset="0"/>
              </a:rPr>
              <a:t>to the </a:t>
            </a:r>
            <a:r>
              <a:rPr lang="en-US" sz="1400" b="1" dirty="0">
                <a:latin typeface="Arial" charset="0"/>
                <a:cs typeface="Arial" charset="0"/>
              </a:rPr>
              <a:t>change in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>
                <a:latin typeface="Arial" charset="0"/>
                <a:cs typeface="Arial" charset="0"/>
              </a:rPr>
              <a:t>.                         </a:t>
            </a:r>
          </a:p>
          <a:p>
            <a:pPr defTabSz="914400"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The 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Times" pitchFamily="18" charset="0"/>
                <a:cs typeface="+mn-cs"/>
              </a:rPr>
              <a:t>y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+mn-cs"/>
              </a:rPr>
              <a:t>-intercept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 (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) is the point at which the line passes through the 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-axis.</a:t>
            </a:r>
          </a:p>
        </p:txBody>
      </p:sp>
      <p:grpSp>
        <p:nvGrpSpPr>
          <p:cNvPr id="8262" name="Group 63"/>
          <p:cNvGrpSpPr>
            <a:grpSpLocks/>
          </p:cNvGrpSpPr>
          <p:nvPr/>
        </p:nvGrpSpPr>
        <p:grpSpPr bwMode="auto">
          <a:xfrm>
            <a:off x="6770688" y="838200"/>
            <a:ext cx="2190750" cy="1274763"/>
            <a:chOff x="6742113" y="947738"/>
            <a:chExt cx="2190750" cy="1274615"/>
          </a:xfrm>
        </p:grpSpPr>
        <p:sp>
          <p:nvSpPr>
            <p:cNvPr id="64" name="Rectangle 63"/>
            <p:cNvSpPr/>
            <p:nvPr/>
          </p:nvSpPr>
          <p:spPr bwMode="auto">
            <a:xfrm>
              <a:off x="6742113" y="947738"/>
              <a:ext cx="2184400" cy="1274615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the slope of the line?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the </a:t>
              </a:r>
              <a:r>
                <a:rPr lang="en-US"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y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-intercept?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derive the equation of the line?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6748463" y="947738"/>
              <a:ext cx="2184400" cy="23174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6808788" y="1235043"/>
              <a:ext cx="173037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6810375" y="1538219"/>
              <a:ext cx="173038" cy="17301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6804025" y="1846159"/>
              <a:ext cx="173038" cy="17301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8263" name="Group 58"/>
          <p:cNvGrpSpPr>
            <a:grpSpLocks/>
          </p:cNvGrpSpPr>
          <p:nvPr/>
        </p:nvGrpSpPr>
        <p:grpSpPr bwMode="auto">
          <a:xfrm>
            <a:off x="6859588" y="2151063"/>
            <a:ext cx="1993900" cy="1095375"/>
            <a:chOff x="6859586" y="1273475"/>
            <a:chExt cx="1993900" cy="1094414"/>
          </a:xfrm>
        </p:grpSpPr>
        <p:sp>
          <p:nvSpPr>
            <p:cNvPr id="69" name="Rectangle 21"/>
            <p:cNvSpPr/>
            <p:nvPr/>
          </p:nvSpPr>
          <p:spPr bwMode="auto">
            <a:xfrm>
              <a:off x="6859586" y="1351194"/>
              <a:ext cx="1993900" cy="1016695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70" name="Tape"/>
            <p:cNvSpPr/>
            <p:nvPr/>
          </p:nvSpPr>
          <p:spPr bwMode="auto">
            <a:xfrm rot="5400000">
              <a:off x="7769298" y="1111475"/>
              <a:ext cx="171300" cy="495300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8266" name="Group 70"/>
            <p:cNvGrpSpPr>
              <a:grpSpLocks/>
            </p:cNvGrpSpPr>
            <p:nvPr/>
          </p:nvGrpSpPr>
          <p:grpSpPr bwMode="auto">
            <a:xfrm>
              <a:off x="6859586" y="1386538"/>
              <a:ext cx="1993900" cy="946077"/>
              <a:chOff x="6861174" y="1398355"/>
              <a:chExt cx="1993900" cy="946077"/>
            </a:xfrm>
          </p:grpSpPr>
          <p:sp>
            <p:nvSpPr>
              <p:cNvPr id="72" name="Text Box 71"/>
              <p:cNvSpPr txBox="1">
                <a:spLocks noChangeArrowheads="1"/>
              </p:cNvSpPr>
              <p:nvPr/>
            </p:nvSpPr>
            <p:spPr bwMode="auto">
              <a:xfrm>
                <a:off x="6861174" y="1581894"/>
                <a:ext cx="1993900" cy="523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=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+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cxnSp>
            <p:nvCxnSpPr>
              <p:cNvPr id="73" name="Straight Arrow Connector 72"/>
              <p:cNvCxnSpPr/>
              <p:nvPr/>
            </p:nvCxnSpPr>
            <p:spPr bwMode="auto">
              <a:xfrm flipV="1">
                <a:off x="7542211" y="2005385"/>
                <a:ext cx="173038" cy="17447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 bwMode="auto">
              <a:xfrm flipH="1" flipV="1">
                <a:off x="8310561" y="1600927"/>
                <a:ext cx="166688" cy="131647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6989761" y="2005385"/>
                <a:ext cx="628650" cy="3394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slope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256461" y="1397905"/>
                <a:ext cx="1189038" cy="3394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i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1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-intercept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9" grpId="0"/>
      <p:bldP spid="40" grpId="0"/>
      <p:bldP spid="41" grpId="0"/>
      <p:bldP spid="51" grpId="0"/>
      <p:bldP spid="52" grpId="0"/>
      <p:bldP spid="53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Heading"/>
          <p:cNvSpPr/>
          <p:nvPr/>
        </p:nvSpPr>
        <p:spPr bwMode="auto">
          <a:xfrm>
            <a:off x="0" y="0"/>
            <a:ext cx="3657600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(continued)</a:t>
            </a:r>
          </a:p>
        </p:txBody>
      </p:sp>
      <p:grpSp>
        <p:nvGrpSpPr>
          <p:cNvPr id="9220" name="Group 1"/>
          <p:cNvGrpSpPr>
            <a:grpSpLocks/>
          </p:cNvGrpSpPr>
          <p:nvPr/>
        </p:nvGrpSpPr>
        <p:grpSpPr bwMode="auto">
          <a:xfrm>
            <a:off x="0" y="685800"/>
            <a:ext cx="7094538" cy="1581150"/>
            <a:chOff x="93663" y="1050924"/>
            <a:chExt cx="7094537" cy="1580955"/>
          </a:xfrm>
        </p:grpSpPr>
        <p:pic>
          <p:nvPicPr>
            <p:cNvPr id="9284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4"/>
              <a:ext cx="7094537" cy="1580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527051" y="1393782"/>
              <a:ext cx="6315074" cy="1169844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Determine the slope of the line.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Determine the y-intercept.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Derive the equation of the line. (write)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Interpret the equation. </a:t>
              </a:r>
            </a:p>
            <a:p>
              <a:pPr defTabSz="292100">
                <a:defRPr/>
              </a:pPr>
              <a:r>
                <a:rPr lang="en-US" sz="1400" i="1" dirty="0">
                  <a:solidFill>
                    <a:srgbClr val="000000"/>
                  </a:solidFill>
                  <a:latin typeface="Gill Sans MT" pitchFamily="34" charset="0"/>
                </a:rPr>
                <a:t>“The equation of the line with a slope of ___ and a y-intercept of ___ is ________.”</a:t>
              </a:r>
              <a:endParaRPr lang="en-US" sz="1600" i="1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  <p:sp>
          <p:nvSpPr>
            <p:cNvPr id="7" name="Rectangle 1112"/>
            <p:cNvSpPr>
              <a:spLocks noChangeArrowheads="1"/>
            </p:cNvSpPr>
            <p:nvPr/>
          </p:nvSpPr>
          <p:spPr bwMode="auto">
            <a:xfrm>
              <a:off x="236538" y="1157274"/>
              <a:ext cx="2619375" cy="30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Derive the equation of a line.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76238" y="1441401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76238" y="1668386"/>
              <a:ext cx="173038" cy="173016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76238" y="1898544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76238" y="2095370"/>
              <a:ext cx="173038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42875" y="2332038"/>
          <a:ext cx="6629400" cy="399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9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Write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equation of the line passing through (-2, -1) and (2, 5).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 	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Write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equation of the line passing through (6, 2) and (-3, -4).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84175" y="3055938"/>
            <a:ext cx="64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</a:t>
            </a:r>
            <a:r>
              <a:rPr lang="en-US" altLang="en-US" b="1" baseline="30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41338" y="2960688"/>
            <a:ext cx="10937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-1 </a:t>
            </a:r>
            <a:r>
              <a:rPr lang="en-US" altLang="en-US" sz="1400" u="sng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 5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-2 </a:t>
            </a:r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382713" y="3055938"/>
            <a:ext cx="34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r>
              <a:rPr lang="en-US" altLang="en-US" b="1" baseline="30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473200" y="2960688"/>
            <a:ext cx="5286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-6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-4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828800" y="3057525"/>
            <a:ext cx="457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r>
              <a:rPr lang="en-US" altLang="en-US" b="1" baseline="30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976438" y="2960688"/>
            <a:ext cx="527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65" name="Group 71"/>
          <p:cNvGrpSpPr>
            <a:grpSpLocks/>
          </p:cNvGrpSpPr>
          <p:nvPr/>
        </p:nvGrpSpPr>
        <p:grpSpPr bwMode="auto">
          <a:xfrm>
            <a:off x="449263" y="3552825"/>
            <a:ext cx="1111250" cy="425450"/>
            <a:chOff x="4407052" y="6014300"/>
            <a:chExt cx="1111287" cy="425758"/>
          </a:xfrm>
        </p:grpSpPr>
        <p:sp>
          <p:nvSpPr>
            <p:cNvPr id="9282" name="TextBox 385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111287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</a:p>
          </p:txBody>
        </p:sp>
        <p:sp>
          <p:nvSpPr>
            <p:cNvPr id="9283" name="TextBox 391"/>
            <p:cNvSpPr txBox="1">
              <a:spLocks noChangeArrowheads="1"/>
            </p:cNvSpPr>
            <p:nvPr/>
          </p:nvSpPr>
          <p:spPr bwMode="auto">
            <a:xfrm>
              <a:off x="4715196" y="6014300"/>
              <a:ext cx="249680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455613" y="3914775"/>
            <a:ext cx="1281112" cy="425450"/>
            <a:chOff x="4407052" y="6014300"/>
            <a:chExt cx="1281512" cy="425758"/>
          </a:xfrm>
        </p:grpSpPr>
        <p:sp>
          <p:nvSpPr>
            <p:cNvPr id="9280" name="TextBox 385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281512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-1 =    (-2)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</a:p>
          </p:txBody>
        </p:sp>
        <p:sp>
          <p:nvSpPr>
            <p:cNvPr id="9281" name="TextBox 391"/>
            <p:cNvSpPr txBox="1">
              <a:spLocks noChangeArrowheads="1"/>
            </p:cNvSpPr>
            <p:nvPr/>
          </p:nvSpPr>
          <p:spPr bwMode="auto">
            <a:xfrm>
              <a:off x="4798945" y="6014300"/>
              <a:ext cx="249680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2" name="TextBox 385"/>
          <p:cNvSpPr txBox="1">
            <a:spLocks noChangeArrowheads="1"/>
          </p:cNvSpPr>
          <p:nvPr/>
        </p:nvSpPr>
        <p:spPr bwMode="auto">
          <a:xfrm>
            <a:off x="447675" y="4251325"/>
            <a:ext cx="1281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-1 = -3 </a:t>
            </a:r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74" name="TextBox 385"/>
          <p:cNvSpPr txBox="1">
            <a:spLocks noChangeArrowheads="1"/>
          </p:cNvSpPr>
          <p:nvPr/>
        </p:nvSpPr>
        <p:spPr bwMode="auto">
          <a:xfrm>
            <a:off x="773113" y="4454525"/>
            <a:ext cx="446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75" name="TextBox 385"/>
          <p:cNvSpPr txBox="1">
            <a:spLocks noChangeArrowheads="1"/>
          </p:cNvSpPr>
          <p:nvPr/>
        </p:nvSpPr>
        <p:spPr bwMode="auto">
          <a:xfrm>
            <a:off x="419100" y="4456113"/>
            <a:ext cx="446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3  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398463" y="4729163"/>
            <a:ext cx="9144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385"/>
          <p:cNvSpPr txBox="1">
            <a:spLocks noChangeArrowheads="1"/>
          </p:cNvSpPr>
          <p:nvPr/>
        </p:nvSpPr>
        <p:spPr bwMode="auto">
          <a:xfrm>
            <a:off x="508000" y="4729163"/>
            <a:ext cx="1281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2 = </a:t>
            </a:r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  <p:grpSp>
        <p:nvGrpSpPr>
          <p:cNvPr id="78" name="Group 71"/>
          <p:cNvGrpSpPr>
            <a:grpSpLocks/>
          </p:cNvGrpSpPr>
          <p:nvPr/>
        </p:nvGrpSpPr>
        <p:grpSpPr bwMode="auto">
          <a:xfrm>
            <a:off x="855663" y="5332413"/>
            <a:ext cx="1111250" cy="425450"/>
            <a:chOff x="4407052" y="6014300"/>
            <a:chExt cx="1111287" cy="425758"/>
          </a:xfrm>
        </p:grpSpPr>
        <p:sp>
          <p:nvSpPr>
            <p:cNvPr id="9278" name="TextBox 385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111287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2</a:t>
              </a:r>
            </a:p>
          </p:txBody>
        </p:sp>
        <p:sp>
          <p:nvSpPr>
            <p:cNvPr id="9279" name="TextBox 391"/>
            <p:cNvSpPr txBox="1">
              <a:spLocks noChangeArrowheads="1"/>
            </p:cNvSpPr>
            <p:nvPr/>
          </p:nvSpPr>
          <p:spPr bwMode="auto">
            <a:xfrm>
              <a:off x="4656083" y="6014300"/>
              <a:ext cx="367906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813175" y="3003550"/>
            <a:ext cx="64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</a:t>
            </a:r>
            <a:r>
              <a:rPr lang="en-US" altLang="en-US" b="1" baseline="30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3970338" y="2908300"/>
            <a:ext cx="10937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2 </a:t>
            </a:r>
            <a:r>
              <a:rPr lang="en-US" altLang="en-US" sz="1400" u="sng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 (-4)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6 </a:t>
            </a:r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(-3)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811713" y="3003550"/>
            <a:ext cx="34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r>
              <a:rPr lang="en-US" altLang="en-US" b="1" baseline="30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902200" y="2908300"/>
            <a:ext cx="5286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5257800" y="300355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r>
              <a:rPr lang="en-US" altLang="en-US" b="1" baseline="30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5322888" y="2908300"/>
            <a:ext cx="5286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u="sng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  <a:p>
            <a:pPr algn="ctr" eaLnBrk="1" hangingPunct="1">
              <a:lnSpc>
                <a:spcPts val="1500"/>
              </a:lnSpc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87" name="Group 71"/>
          <p:cNvGrpSpPr>
            <a:grpSpLocks/>
          </p:cNvGrpSpPr>
          <p:nvPr/>
        </p:nvGrpSpPr>
        <p:grpSpPr bwMode="auto">
          <a:xfrm>
            <a:off x="3878263" y="3498850"/>
            <a:ext cx="1111250" cy="425450"/>
            <a:chOff x="4407052" y="6014300"/>
            <a:chExt cx="1111287" cy="425758"/>
          </a:xfrm>
        </p:grpSpPr>
        <p:sp>
          <p:nvSpPr>
            <p:cNvPr id="9276" name="TextBox 385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111287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</a:p>
          </p:txBody>
        </p:sp>
        <p:sp>
          <p:nvSpPr>
            <p:cNvPr id="9277" name="TextBox 391"/>
            <p:cNvSpPr txBox="1">
              <a:spLocks noChangeArrowheads="1"/>
            </p:cNvSpPr>
            <p:nvPr/>
          </p:nvSpPr>
          <p:spPr bwMode="auto">
            <a:xfrm>
              <a:off x="4715196" y="6014300"/>
              <a:ext cx="249680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90" name="Group 71"/>
          <p:cNvGrpSpPr>
            <a:grpSpLocks/>
          </p:cNvGrpSpPr>
          <p:nvPr/>
        </p:nvGrpSpPr>
        <p:grpSpPr bwMode="auto">
          <a:xfrm>
            <a:off x="3884613" y="3865563"/>
            <a:ext cx="1281112" cy="425450"/>
            <a:chOff x="4407052" y="6018979"/>
            <a:chExt cx="1281512" cy="425758"/>
          </a:xfrm>
        </p:grpSpPr>
        <p:sp>
          <p:nvSpPr>
            <p:cNvPr id="9274" name="TextBox 385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281512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-4 =    (-3)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</a:p>
          </p:txBody>
        </p:sp>
        <p:sp>
          <p:nvSpPr>
            <p:cNvPr id="9275" name="TextBox 391"/>
            <p:cNvSpPr txBox="1">
              <a:spLocks noChangeArrowheads="1"/>
            </p:cNvSpPr>
            <p:nvPr/>
          </p:nvSpPr>
          <p:spPr bwMode="auto">
            <a:xfrm>
              <a:off x="4807362" y="6018979"/>
              <a:ext cx="249680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3" name="TextBox 385"/>
          <p:cNvSpPr txBox="1">
            <a:spLocks noChangeArrowheads="1"/>
          </p:cNvSpPr>
          <p:nvPr/>
        </p:nvSpPr>
        <p:spPr bwMode="auto">
          <a:xfrm>
            <a:off x="3876675" y="4198938"/>
            <a:ext cx="1281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-4 = -2 </a:t>
            </a:r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94" name="TextBox 385"/>
          <p:cNvSpPr txBox="1">
            <a:spLocks noChangeArrowheads="1"/>
          </p:cNvSpPr>
          <p:nvPr/>
        </p:nvSpPr>
        <p:spPr bwMode="auto">
          <a:xfrm>
            <a:off x="4187825" y="4403725"/>
            <a:ext cx="44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2  </a:t>
            </a:r>
          </a:p>
        </p:txBody>
      </p:sp>
      <p:sp>
        <p:nvSpPr>
          <p:cNvPr id="95" name="TextBox 385"/>
          <p:cNvSpPr txBox="1">
            <a:spLocks noChangeArrowheads="1"/>
          </p:cNvSpPr>
          <p:nvPr/>
        </p:nvSpPr>
        <p:spPr bwMode="auto">
          <a:xfrm>
            <a:off x="3832225" y="4403725"/>
            <a:ext cx="446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2  </a:t>
            </a:r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3827463" y="4675188"/>
            <a:ext cx="914400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385"/>
          <p:cNvSpPr txBox="1">
            <a:spLocks noChangeArrowheads="1"/>
          </p:cNvSpPr>
          <p:nvPr/>
        </p:nvSpPr>
        <p:spPr bwMode="auto">
          <a:xfrm>
            <a:off x="3862388" y="4675188"/>
            <a:ext cx="1281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-2 = </a:t>
            </a:r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  <p:grpSp>
        <p:nvGrpSpPr>
          <p:cNvPr id="98" name="Group 71"/>
          <p:cNvGrpSpPr>
            <a:grpSpLocks/>
          </p:cNvGrpSpPr>
          <p:nvPr/>
        </p:nvGrpSpPr>
        <p:grpSpPr bwMode="auto">
          <a:xfrm>
            <a:off x="4284663" y="5332413"/>
            <a:ext cx="1111250" cy="425450"/>
            <a:chOff x="4407052" y="6014300"/>
            <a:chExt cx="1111287" cy="425758"/>
          </a:xfrm>
        </p:grpSpPr>
        <p:sp>
          <p:nvSpPr>
            <p:cNvPr id="9272" name="TextBox 385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111287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-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2 </a:t>
              </a:r>
            </a:p>
          </p:txBody>
        </p:sp>
        <p:sp>
          <p:nvSpPr>
            <p:cNvPr id="9273" name="TextBox 391"/>
            <p:cNvSpPr txBox="1">
              <a:spLocks noChangeArrowheads="1"/>
            </p:cNvSpPr>
            <p:nvPr/>
          </p:nvSpPr>
          <p:spPr bwMode="auto">
            <a:xfrm>
              <a:off x="4656083" y="6014300"/>
              <a:ext cx="367906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1" name="Rectangle 21"/>
          <p:cNvSpPr>
            <a:spLocks noChangeArrowheads="1"/>
          </p:cNvSpPr>
          <p:nvPr/>
        </p:nvSpPr>
        <p:spPr bwMode="auto">
          <a:xfrm>
            <a:off x="0" y="247650"/>
            <a:ext cx="608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dirty="0">
                <a:latin typeface="Arial" charset="0"/>
                <a:cs typeface="Arial" charset="0"/>
              </a:rPr>
              <a:t>The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slope of a line </a:t>
            </a:r>
            <a:r>
              <a:rPr lang="en-US" sz="1400" b="1" dirty="0">
                <a:latin typeface="Arial" charset="0"/>
                <a:cs typeface="Arial" charset="0"/>
              </a:rPr>
              <a:t>(</a:t>
            </a:r>
            <a:r>
              <a:rPr lang="en-US" sz="1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dirty="0">
                <a:latin typeface="Arial" charset="0"/>
                <a:cs typeface="Arial" charset="0"/>
              </a:rPr>
              <a:t>)</a:t>
            </a:r>
            <a:r>
              <a:rPr lang="en-US" sz="1400" dirty="0">
                <a:latin typeface="Arial" charset="0"/>
                <a:cs typeface="Arial" charset="0"/>
              </a:rPr>
              <a:t> is the ratio of the </a:t>
            </a:r>
            <a:r>
              <a:rPr lang="en-US" sz="1400" b="1" dirty="0">
                <a:latin typeface="Arial" charset="0"/>
                <a:cs typeface="Arial" charset="0"/>
              </a:rPr>
              <a:t>change in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b="1" i="1" dirty="0">
                <a:latin typeface="Arial" charset="0"/>
                <a:cs typeface="Arial" charset="0"/>
              </a:rPr>
              <a:t> </a:t>
            </a:r>
            <a:r>
              <a:rPr lang="en-US" sz="1400" dirty="0">
                <a:latin typeface="Arial" charset="0"/>
                <a:cs typeface="Arial" charset="0"/>
              </a:rPr>
              <a:t>to the </a:t>
            </a:r>
            <a:r>
              <a:rPr lang="en-US" sz="1400" b="1" dirty="0">
                <a:latin typeface="Arial" charset="0"/>
                <a:cs typeface="Arial" charset="0"/>
              </a:rPr>
              <a:t>change in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>
                <a:latin typeface="Arial" charset="0"/>
                <a:cs typeface="Arial" charset="0"/>
              </a:rPr>
              <a:t>.                         </a:t>
            </a:r>
          </a:p>
          <a:p>
            <a:pPr defTabSz="914400"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The 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Times" pitchFamily="18" charset="0"/>
                <a:cs typeface="+mn-cs"/>
              </a:rPr>
              <a:t>y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+mn-cs"/>
              </a:rPr>
              <a:t>-intercept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 (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) is the point at which the line passes through the 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-axis.</a:t>
            </a:r>
          </a:p>
        </p:txBody>
      </p:sp>
      <p:grpSp>
        <p:nvGrpSpPr>
          <p:cNvPr id="9257" name="Group 63"/>
          <p:cNvGrpSpPr>
            <a:grpSpLocks/>
          </p:cNvGrpSpPr>
          <p:nvPr/>
        </p:nvGrpSpPr>
        <p:grpSpPr bwMode="auto">
          <a:xfrm>
            <a:off x="6770688" y="838200"/>
            <a:ext cx="2190750" cy="1274763"/>
            <a:chOff x="6742113" y="947738"/>
            <a:chExt cx="2190750" cy="1274615"/>
          </a:xfrm>
        </p:grpSpPr>
        <p:sp>
          <p:nvSpPr>
            <p:cNvPr id="73" name="Rectangle 72"/>
            <p:cNvSpPr/>
            <p:nvPr/>
          </p:nvSpPr>
          <p:spPr bwMode="auto">
            <a:xfrm>
              <a:off x="6742113" y="947738"/>
              <a:ext cx="2184400" cy="1274615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the slope of the line?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the </a:t>
              </a:r>
              <a:r>
                <a:rPr lang="en-US"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y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-intercept?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derive the equation of the line?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6748463" y="947738"/>
              <a:ext cx="2184400" cy="23174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808788" y="1235043"/>
              <a:ext cx="173037" cy="17301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6810375" y="1538219"/>
              <a:ext cx="173038" cy="17301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804025" y="1846159"/>
              <a:ext cx="173038" cy="17301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9258" name="Group 65"/>
          <p:cNvGrpSpPr>
            <a:grpSpLocks/>
          </p:cNvGrpSpPr>
          <p:nvPr/>
        </p:nvGrpSpPr>
        <p:grpSpPr bwMode="auto">
          <a:xfrm>
            <a:off x="6859588" y="2151063"/>
            <a:ext cx="1993900" cy="1095375"/>
            <a:chOff x="6859586" y="1273475"/>
            <a:chExt cx="1993900" cy="1094414"/>
          </a:xfrm>
        </p:grpSpPr>
        <p:sp>
          <p:nvSpPr>
            <p:cNvPr id="91" name="Rectangle 21"/>
            <p:cNvSpPr/>
            <p:nvPr/>
          </p:nvSpPr>
          <p:spPr bwMode="auto">
            <a:xfrm>
              <a:off x="6859586" y="1351194"/>
              <a:ext cx="1993900" cy="1016695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92" name="Tape"/>
            <p:cNvSpPr/>
            <p:nvPr/>
          </p:nvSpPr>
          <p:spPr bwMode="auto">
            <a:xfrm rot="5400000">
              <a:off x="7769298" y="1111475"/>
              <a:ext cx="171300" cy="495300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9261" name="Group 98"/>
            <p:cNvGrpSpPr>
              <a:grpSpLocks/>
            </p:cNvGrpSpPr>
            <p:nvPr/>
          </p:nvGrpSpPr>
          <p:grpSpPr bwMode="auto">
            <a:xfrm>
              <a:off x="6859586" y="1386538"/>
              <a:ext cx="1993900" cy="946077"/>
              <a:chOff x="6861174" y="1398355"/>
              <a:chExt cx="1993900" cy="946077"/>
            </a:xfrm>
          </p:grpSpPr>
          <p:sp>
            <p:nvSpPr>
              <p:cNvPr id="100" name="Text Box 71"/>
              <p:cNvSpPr txBox="1">
                <a:spLocks noChangeArrowheads="1"/>
              </p:cNvSpPr>
              <p:nvPr/>
            </p:nvSpPr>
            <p:spPr bwMode="auto">
              <a:xfrm>
                <a:off x="6861174" y="1581894"/>
                <a:ext cx="1993900" cy="523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=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+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cxnSp>
            <p:nvCxnSpPr>
              <p:cNvPr id="101" name="Straight Arrow Connector 100"/>
              <p:cNvCxnSpPr/>
              <p:nvPr/>
            </p:nvCxnSpPr>
            <p:spPr bwMode="auto">
              <a:xfrm flipV="1">
                <a:off x="7542211" y="2005385"/>
                <a:ext cx="173038" cy="17447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 bwMode="auto">
              <a:xfrm flipH="1" flipV="1">
                <a:off x="8310561" y="1600927"/>
                <a:ext cx="166688" cy="131647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6989761" y="2005385"/>
                <a:ext cx="628650" cy="3394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slope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256461" y="1397905"/>
                <a:ext cx="1189038" cy="3394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i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1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-intercept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72" grpId="0"/>
      <p:bldP spid="74" grpId="0"/>
      <p:bldP spid="75" grpId="0"/>
      <p:bldP spid="77" grpId="0"/>
      <p:bldP spid="81" grpId="0"/>
      <p:bldP spid="82" grpId="0"/>
      <p:bldP spid="83" grpId="0"/>
      <p:bldP spid="84" grpId="0"/>
      <p:bldP spid="85" grpId="0"/>
      <p:bldP spid="86" grpId="0"/>
      <p:bldP spid="93" grpId="0"/>
      <p:bldP spid="94" grpId="0"/>
      <p:bldP spid="95" grpId="0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5" name="Table 394"/>
          <p:cNvGraphicFramePr>
            <a:graphicFrameLocks noGrp="1"/>
          </p:cNvGraphicFramePr>
          <p:nvPr/>
        </p:nvGraphicFramePr>
        <p:xfrm>
          <a:off x="0" y="2149475"/>
          <a:ext cx="6994525" cy="437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6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3563">
                <a:tc>
                  <a:txBody>
                    <a:bodyPr/>
                    <a:lstStyle/>
                    <a:p>
                      <a:pPr marL="288925" indent="-288925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11.	Henrietta is saving money while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working a summer job. At the beginning of summer, she has $40 in her bank account. She saves $30 more every 4 weeks. Write an equation to show the relationship between money saved (</a:t>
                      </a:r>
                      <a:r>
                        <a:rPr lang="en-US" sz="12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 and weeks worked (</a:t>
                      </a:r>
                      <a:r>
                        <a:rPr lang="en-US" sz="12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).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Slope: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______________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-intercept: __________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Equation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___________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680" marB="4568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	Wayne is driving and notices traffic ahead is coming to a stop. He is going 70 miles per hour and slows 50 miles per hour every 6 seconds. Write an equation to show the relationship between his speed (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to the number of seconds (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that pass.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Slope: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______________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-intercept: __________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Equation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___________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680" marB="4568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246" name="Group 3"/>
          <p:cNvGrpSpPr>
            <a:grpSpLocks/>
          </p:cNvGrpSpPr>
          <p:nvPr/>
        </p:nvGrpSpPr>
        <p:grpSpPr bwMode="auto">
          <a:xfrm>
            <a:off x="4449763" y="3355975"/>
            <a:ext cx="1651000" cy="1666875"/>
            <a:chOff x="4449764" y="3202955"/>
            <a:chExt cx="1650684" cy="1666844"/>
          </a:xfrm>
        </p:grpSpPr>
        <p:grpSp>
          <p:nvGrpSpPr>
            <p:cNvPr id="10407" name="Group 277"/>
            <p:cNvGrpSpPr>
              <a:grpSpLocks/>
            </p:cNvGrpSpPr>
            <p:nvPr/>
          </p:nvGrpSpPr>
          <p:grpSpPr bwMode="auto">
            <a:xfrm>
              <a:off x="4452622" y="3202955"/>
              <a:ext cx="1647826" cy="1666844"/>
              <a:chOff x="936624" y="3204368"/>
              <a:chExt cx="1647826" cy="1666844"/>
            </a:xfrm>
          </p:grpSpPr>
          <p:sp>
            <p:nvSpPr>
              <p:cNvPr id="279" name="Rectangle 278"/>
              <p:cNvSpPr/>
              <p:nvPr/>
            </p:nvSpPr>
            <p:spPr bwMode="auto">
              <a:xfrm>
                <a:off x="1143275" y="362504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 bwMode="auto">
              <a:xfrm>
                <a:off x="1348023" y="362504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 bwMode="auto">
              <a:xfrm>
                <a:off x="1552772" y="362504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 bwMode="auto">
              <a:xfrm>
                <a:off x="1759108" y="362504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 bwMode="auto">
              <a:xfrm>
                <a:off x="936940" y="362504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 bwMode="auto">
              <a:xfrm>
                <a:off x="1143275" y="3412327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5" name="Rectangle 284"/>
              <p:cNvSpPr/>
              <p:nvPr/>
            </p:nvSpPr>
            <p:spPr bwMode="auto">
              <a:xfrm>
                <a:off x="1348023" y="3412327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6" name="Rectangle 285"/>
              <p:cNvSpPr/>
              <p:nvPr/>
            </p:nvSpPr>
            <p:spPr bwMode="auto">
              <a:xfrm>
                <a:off x="1552772" y="3412327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 bwMode="auto">
              <a:xfrm>
                <a:off x="1759108" y="3412327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8" name="Rectangle 287"/>
              <p:cNvSpPr/>
              <p:nvPr/>
            </p:nvSpPr>
            <p:spPr bwMode="auto">
              <a:xfrm>
                <a:off x="936940" y="3412327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 bwMode="auto">
              <a:xfrm>
                <a:off x="1143275" y="320436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348023" y="320436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 bwMode="auto">
              <a:xfrm>
                <a:off x="1552772" y="320436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 bwMode="auto">
              <a:xfrm>
                <a:off x="1759108" y="320436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 bwMode="auto">
              <a:xfrm>
                <a:off x="936940" y="320436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2167017" y="362504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 bwMode="auto">
              <a:xfrm>
                <a:off x="2371766" y="362504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 bwMode="auto">
              <a:xfrm>
                <a:off x="1962269" y="362504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 bwMode="auto">
              <a:xfrm>
                <a:off x="2167017" y="3412327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 bwMode="auto">
              <a:xfrm>
                <a:off x="2371766" y="3412327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 bwMode="auto">
              <a:xfrm>
                <a:off x="1962269" y="3412327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 bwMode="auto">
              <a:xfrm>
                <a:off x="2167017" y="320436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 bwMode="auto">
              <a:xfrm>
                <a:off x="2371766" y="320436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 bwMode="auto">
              <a:xfrm>
                <a:off x="1962269" y="320436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143275" y="4661666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 bwMode="auto">
              <a:xfrm>
                <a:off x="1348023" y="4661666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 bwMode="auto">
              <a:xfrm>
                <a:off x="1552772" y="4661666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 bwMode="auto">
              <a:xfrm>
                <a:off x="1759108" y="4661666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 bwMode="auto">
              <a:xfrm>
                <a:off x="936940" y="4661666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 bwMode="auto">
              <a:xfrm>
                <a:off x="1141688" y="4453708"/>
                <a:ext cx="211098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 bwMode="auto">
              <a:xfrm>
                <a:off x="1346437" y="4453708"/>
                <a:ext cx="211097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 bwMode="auto">
              <a:xfrm>
                <a:off x="1551185" y="4453708"/>
                <a:ext cx="211098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1757520" y="445370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 bwMode="auto">
              <a:xfrm>
                <a:off x="936940" y="4453708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1141688" y="4248924"/>
                <a:ext cx="211098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 bwMode="auto">
              <a:xfrm>
                <a:off x="1346437" y="4248924"/>
                <a:ext cx="211097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 bwMode="auto">
              <a:xfrm>
                <a:off x="1551185" y="4248924"/>
                <a:ext cx="211098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 bwMode="auto">
              <a:xfrm>
                <a:off x="1757520" y="4248924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 bwMode="auto">
              <a:xfrm>
                <a:off x="936940" y="4248924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 bwMode="auto">
              <a:xfrm>
                <a:off x="1141688" y="4040965"/>
                <a:ext cx="211098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 bwMode="auto">
              <a:xfrm>
                <a:off x="1346437" y="4040965"/>
                <a:ext cx="211097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 bwMode="auto">
              <a:xfrm>
                <a:off x="1551185" y="4040965"/>
                <a:ext cx="211098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1" name="Rectangle 320"/>
              <p:cNvSpPr/>
              <p:nvPr/>
            </p:nvSpPr>
            <p:spPr bwMode="auto">
              <a:xfrm>
                <a:off x="1757520" y="4040965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 bwMode="auto">
              <a:xfrm>
                <a:off x="936940" y="4040965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3" name="Rectangle 322"/>
              <p:cNvSpPr/>
              <p:nvPr/>
            </p:nvSpPr>
            <p:spPr bwMode="auto">
              <a:xfrm>
                <a:off x="1141688" y="3836181"/>
                <a:ext cx="211098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 bwMode="auto">
              <a:xfrm>
                <a:off x="1346437" y="3836181"/>
                <a:ext cx="211097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551185" y="3836181"/>
                <a:ext cx="211098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 bwMode="auto">
              <a:xfrm>
                <a:off x="1757520" y="3836181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 bwMode="auto">
              <a:xfrm>
                <a:off x="936940" y="3836181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 bwMode="auto">
              <a:xfrm>
                <a:off x="2167017" y="4661666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 bwMode="auto">
              <a:xfrm>
                <a:off x="2371766" y="4661666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1962269" y="4661666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grpSp>
            <p:nvGrpSpPr>
              <p:cNvPr id="10461" name="Group 330"/>
              <p:cNvGrpSpPr>
                <a:grpSpLocks/>
              </p:cNvGrpSpPr>
              <p:nvPr/>
            </p:nvGrpSpPr>
            <p:grpSpPr bwMode="auto">
              <a:xfrm>
                <a:off x="1961694" y="4452937"/>
                <a:ext cx="620342" cy="210312"/>
                <a:chOff x="1961694" y="4452937"/>
                <a:chExt cx="620342" cy="210312"/>
              </a:xfrm>
            </p:grpSpPr>
            <p:sp>
              <p:nvSpPr>
                <p:cNvPr id="342" name="Rectangle 341"/>
                <p:cNvSpPr/>
                <p:nvPr/>
              </p:nvSpPr>
              <p:spPr bwMode="auto">
                <a:xfrm>
                  <a:off x="2167017" y="4453708"/>
                  <a:ext cx="209510" cy="209546"/>
                </a:xfrm>
                <a:prstGeom prst="rect">
                  <a:avLst/>
                </a:prstGeom>
                <a:noFill/>
                <a:ln w="9525" algn="ctr">
                  <a:solidFill>
                    <a:schemeClr val="accent6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latin typeface="Arial" pitchFamily="34" charset="0"/>
                  </a:endParaRPr>
                </a:p>
              </p:txBody>
            </p:sp>
            <p:sp>
              <p:nvSpPr>
                <p:cNvPr id="343" name="Rectangle 342"/>
                <p:cNvSpPr/>
                <p:nvPr/>
              </p:nvSpPr>
              <p:spPr bwMode="auto">
                <a:xfrm>
                  <a:off x="2371765" y="4453708"/>
                  <a:ext cx="209510" cy="209546"/>
                </a:xfrm>
                <a:prstGeom prst="rect">
                  <a:avLst/>
                </a:prstGeom>
                <a:noFill/>
                <a:ln w="9525" algn="ctr">
                  <a:solidFill>
                    <a:schemeClr val="accent6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latin typeface="Arial" pitchFamily="34" charset="0"/>
                  </a:endParaRPr>
                </a:p>
              </p:txBody>
            </p:sp>
            <p:sp>
              <p:nvSpPr>
                <p:cNvPr id="344" name="Rectangle 343"/>
                <p:cNvSpPr/>
                <p:nvPr/>
              </p:nvSpPr>
              <p:spPr bwMode="auto">
                <a:xfrm>
                  <a:off x="1962269" y="4453708"/>
                  <a:ext cx="209510" cy="209546"/>
                </a:xfrm>
                <a:prstGeom prst="rect">
                  <a:avLst/>
                </a:prstGeom>
                <a:noFill/>
                <a:ln w="9525" algn="ctr">
                  <a:solidFill>
                    <a:schemeClr val="accent6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latin typeface="Arial" pitchFamily="34" charset="0"/>
                  </a:endParaRPr>
                </a:p>
              </p:txBody>
            </p:sp>
          </p:grpSp>
          <p:sp>
            <p:nvSpPr>
              <p:cNvPr id="332" name="Rectangle 331"/>
              <p:cNvSpPr/>
              <p:nvPr/>
            </p:nvSpPr>
            <p:spPr bwMode="auto">
              <a:xfrm>
                <a:off x="2167017" y="4248924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33" name="Rectangle 332"/>
              <p:cNvSpPr/>
              <p:nvPr/>
            </p:nvSpPr>
            <p:spPr bwMode="auto">
              <a:xfrm>
                <a:off x="2371766" y="4248924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 bwMode="auto">
              <a:xfrm>
                <a:off x="1962269" y="4248924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 bwMode="auto">
              <a:xfrm>
                <a:off x="2167017" y="4040965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>
                <a:off x="2371766" y="4040965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 bwMode="auto">
              <a:xfrm>
                <a:off x="1962269" y="4040965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>
                <a:off x="2167017" y="3836181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2371766" y="3836181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>
                <a:off x="1962269" y="3836181"/>
                <a:ext cx="20951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cxnSp>
            <p:nvCxnSpPr>
              <p:cNvPr id="341" name="Straight Arrow Connector 340"/>
              <p:cNvCxnSpPr/>
              <p:nvPr/>
            </p:nvCxnSpPr>
            <p:spPr bwMode="auto">
              <a:xfrm flipH="1">
                <a:off x="936940" y="4864862"/>
                <a:ext cx="164751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5" name="Straight Arrow Connector 344"/>
            <p:cNvCxnSpPr/>
            <p:nvPr/>
          </p:nvCxnSpPr>
          <p:spPr bwMode="auto">
            <a:xfrm rot="16200000" flipH="1">
              <a:off x="3625866" y="4036377"/>
              <a:ext cx="164779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Heading"/>
          <p:cNvSpPr/>
          <p:nvPr/>
        </p:nvSpPr>
        <p:spPr bwMode="auto">
          <a:xfrm>
            <a:off x="0" y="0"/>
            <a:ext cx="3657600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(continued)</a:t>
            </a:r>
          </a:p>
        </p:txBody>
      </p:sp>
      <p:sp>
        <p:nvSpPr>
          <p:cNvPr id="10249" name="TextBox 206"/>
          <p:cNvSpPr txBox="1">
            <a:spLocks noChangeArrowheads="1"/>
          </p:cNvSpPr>
          <p:nvPr/>
        </p:nvSpPr>
        <p:spPr bwMode="auto">
          <a:xfrm>
            <a:off x="4335463" y="5037138"/>
            <a:ext cx="2365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10250" name="TextBox 207"/>
          <p:cNvSpPr txBox="1">
            <a:spLocks noChangeArrowheads="1"/>
          </p:cNvSpPr>
          <p:nvPr/>
        </p:nvSpPr>
        <p:spPr bwMode="auto">
          <a:xfrm>
            <a:off x="4540250" y="5037138"/>
            <a:ext cx="2365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0251" name="TextBox 208"/>
          <p:cNvSpPr txBox="1">
            <a:spLocks noChangeArrowheads="1"/>
          </p:cNvSpPr>
          <p:nvPr/>
        </p:nvSpPr>
        <p:spPr bwMode="auto">
          <a:xfrm>
            <a:off x="4745038" y="5037138"/>
            <a:ext cx="2365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0252" name="TextBox 209"/>
          <p:cNvSpPr txBox="1">
            <a:spLocks noChangeArrowheads="1"/>
          </p:cNvSpPr>
          <p:nvPr/>
        </p:nvSpPr>
        <p:spPr bwMode="auto">
          <a:xfrm>
            <a:off x="4949825" y="5037138"/>
            <a:ext cx="2365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0253" name="TextBox 210"/>
          <p:cNvSpPr txBox="1">
            <a:spLocks noChangeArrowheads="1"/>
          </p:cNvSpPr>
          <p:nvPr/>
        </p:nvSpPr>
        <p:spPr bwMode="auto">
          <a:xfrm>
            <a:off x="5154613" y="5037138"/>
            <a:ext cx="2365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0254" name="TextBox 210"/>
          <p:cNvSpPr txBox="1">
            <a:spLocks noChangeArrowheads="1"/>
          </p:cNvSpPr>
          <p:nvPr/>
        </p:nvSpPr>
        <p:spPr bwMode="auto">
          <a:xfrm>
            <a:off x="5359400" y="5037138"/>
            <a:ext cx="2381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10255" name="TextBox 210"/>
          <p:cNvSpPr txBox="1">
            <a:spLocks noChangeArrowheads="1"/>
          </p:cNvSpPr>
          <p:nvPr/>
        </p:nvSpPr>
        <p:spPr bwMode="auto">
          <a:xfrm>
            <a:off x="5565775" y="5037138"/>
            <a:ext cx="2365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10256" name="TextBox 210"/>
          <p:cNvSpPr txBox="1">
            <a:spLocks noChangeArrowheads="1"/>
          </p:cNvSpPr>
          <p:nvPr/>
        </p:nvSpPr>
        <p:spPr bwMode="auto">
          <a:xfrm>
            <a:off x="5770563" y="5037138"/>
            <a:ext cx="2365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10257" name="TextBox 210"/>
          <p:cNvSpPr txBox="1">
            <a:spLocks noChangeArrowheads="1"/>
          </p:cNvSpPr>
          <p:nvPr/>
        </p:nvSpPr>
        <p:spPr bwMode="auto">
          <a:xfrm>
            <a:off x="5975350" y="5037138"/>
            <a:ext cx="2365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10258" name="TextBox 207"/>
          <p:cNvSpPr txBox="1">
            <a:spLocks noChangeArrowheads="1"/>
          </p:cNvSpPr>
          <p:nvPr/>
        </p:nvSpPr>
        <p:spPr bwMode="auto">
          <a:xfrm>
            <a:off x="4308475" y="4762500"/>
            <a:ext cx="142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10259" name="TextBox 207"/>
          <p:cNvSpPr txBox="1">
            <a:spLocks noChangeArrowheads="1"/>
          </p:cNvSpPr>
          <p:nvPr/>
        </p:nvSpPr>
        <p:spPr bwMode="auto">
          <a:xfrm>
            <a:off x="4308475" y="4556125"/>
            <a:ext cx="142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20</a:t>
            </a:r>
          </a:p>
        </p:txBody>
      </p:sp>
      <p:sp>
        <p:nvSpPr>
          <p:cNvPr id="10260" name="TextBox 207"/>
          <p:cNvSpPr txBox="1">
            <a:spLocks noChangeArrowheads="1"/>
          </p:cNvSpPr>
          <p:nvPr/>
        </p:nvSpPr>
        <p:spPr bwMode="auto">
          <a:xfrm>
            <a:off x="4308475" y="4349750"/>
            <a:ext cx="142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30</a:t>
            </a:r>
          </a:p>
        </p:txBody>
      </p:sp>
      <p:sp>
        <p:nvSpPr>
          <p:cNvPr id="10261" name="TextBox 207"/>
          <p:cNvSpPr txBox="1">
            <a:spLocks noChangeArrowheads="1"/>
          </p:cNvSpPr>
          <p:nvPr/>
        </p:nvSpPr>
        <p:spPr bwMode="auto">
          <a:xfrm>
            <a:off x="4308475" y="4143375"/>
            <a:ext cx="142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40</a:t>
            </a:r>
          </a:p>
        </p:txBody>
      </p:sp>
      <p:sp>
        <p:nvSpPr>
          <p:cNvPr id="10262" name="TextBox 207"/>
          <p:cNvSpPr txBox="1">
            <a:spLocks noChangeArrowheads="1"/>
          </p:cNvSpPr>
          <p:nvPr/>
        </p:nvSpPr>
        <p:spPr bwMode="auto">
          <a:xfrm>
            <a:off x="4308475" y="3937000"/>
            <a:ext cx="142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50</a:t>
            </a:r>
          </a:p>
        </p:txBody>
      </p:sp>
      <p:sp>
        <p:nvSpPr>
          <p:cNvPr id="10263" name="TextBox 207"/>
          <p:cNvSpPr txBox="1">
            <a:spLocks noChangeArrowheads="1"/>
          </p:cNvSpPr>
          <p:nvPr/>
        </p:nvSpPr>
        <p:spPr bwMode="auto">
          <a:xfrm>
            <a:off x="4308475" y="3729038"/>
            <a:ext cx="142875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60</a:t>
            </a:r>
          </a:p>
        </p:txBody>
      </p:sp>
      <p:sp>
        <p:nvSpPr>
          <p:cNvPr id="10264" name="TextBox 207"/>
          <p:cNvSpPr txBox="1">
            <a:spLocks noChangeArrowheads="1"/>
          </p:cNvSpPr>
          <p:nvPr/>
        </p:nvSpPr>
        <p:spPr bwMode="auto">
          <a:xfrm>
            <a:off x="4308475" y="3522663"/>
            <a:ext cx="142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70</a:t>
            </a:r>
          </a:p>
        </p:txBody>
      </p:sp>
      <p:sp>
        <p:nvSpPr>
          <p:cNvPr id="10265" name="TextBox 207"/>
          <p:cNvSpPr txBox="1">
            <a:spLocks noChangeArrowheads="1"/>
          </p:cNvSpPr>
          <p:nvPr/>
        </p:nvSpPr>
        <p:spPr bwMode="auto">
          <a:xfrm>
            <a:off x="4308475" y="3316288"/>
            <a:ext cx="142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80</a:t>
            </a:r>
          </a:p>
        </p:txBody>
      </p:sp>
      <p:grpSp>
        <p:nvGrpSpPr>
          <p:cNvPr id="10266" name="Group 2"/>
          <p:cNvGrpSpPr>
            <a:grpSpLocks/>
          </p:cNvGrpSpPr>
          <p:nvPr/>
        </p:nvGrpSpPr>
        <p:grpSpPr bwMode="auto">
          <a:xfrm>
            <a:off x="936625" y="3365500"/>
            <a:ext cx="1647825" cy="1666875"/>
            <a:chOff x="936624" y="3204368"/>
            <a:chExt cx="1647826" cy="1666844"/>
          </a:xfrm>
        </p:grpSpPr>
        <p:sp>
          <p:nvSpPr>
            <p:cNvPr id="540" name="Rectangle 539"/>
            <p:cNvSpPr/>
            <p:nvPr/>
          </p:nvSpPr>
          <p:spPr bwMode="auto">
            <a:xfrm>
              <a:off x="1142999" y="362504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41" name="Rectangle 540"/>
            <p:cNvSpPr/>
            <p:nvPr/>
          </p:nvSpPr>
          <p:spPr bwMode="auto">
            <a:xfrm>
              <a:off x="1347787" y="362504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42" name="Rectangle 541"/>
            <p:cNvSpPr/>
            <p:nvPr/>
          </p:nvSpPr>
          <p:spPr bwMode="auto">
            <a:xfrm>
              <a:off x="1552574" y="362504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43" name="Rectangle 542"/>
            <p:cNvSpPr/>
            <p:nvPr/>
          </p:nvSpPr>
          <p:spPr bwMode="auto">
            <a:xfrm>
              <a:off x="1758949" y="362504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936624" y="362504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142999" y="3412327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6" name="Rectangle 535"/>
            <p:cNvSpPr/>
            <p:nvPr/>
          </p:nvSpPr>
          <p:spPr bwMode="auto">
            <a:xfrm>
              <a:off x="1347787" y="3412327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7" name="Rectangle 536"/>
            <p:cNvSpPr/>
            <p:nvPr/>
          </p:nvSpPr>
          <p:spPr bwMode="auto">
            <a:xfrm>
              <a:off x="1552574" y="3412327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8" name="Rectangle 537"/>
            <p:cNvSpPr/>
            <p:nvPr/>
          </p:nvSpPr>
          <p:spPr bwMode="auto">
            <a:xfrm>
              <a:off x="1758949" y="3412327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9" name="Rectangle 538"/>
            <p:cNvSpPr/>
            <p:nvPr/>
          </p:nvSpPr>
          <p:spPr bwMode="auto">
            <a:xfrm>
              <a:off x="936624" y="3412327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0" name="Rectangle 529"/>
            <p:cNvSpPr/>
            <p:nvPr/>
          </p:nvSpPr>
          <p:spPr bwMode="auto">
            <a:xfrm>
              <a:off x="1142999" y="320436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1" name="Rectangle 530"/>
            <p:cNvSpPr/>
            <p:nvPr/>
          </p:nvSpPr>
          <p:spPr bwMode="auto">
            <a:xfrm>
              <a:off x="1347787" y="320436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2" name="Rectangle 531"/>
            <p:cNvSpPr/>
            <p:nvPr/>
          </p:nvSpPr>
          <p:spPr bwMode="auto">
            <a:xfrm>
              <a:off x="1552574" y="320436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3" name="Rectangle 532"/>
            <p:cNvSpPr/>
            <p:nvPr/>
          </p:nvSpPr>
          <p:spPr bwMode="auto">
            <a:xfrm>
              <a:off x="1758949" y="320436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34" name="Rectangle 533"/>
            <p:cNvSpPr/>
            <p:nvPr/>
          </p:nvSpPr>
          <p:spPr bwMode="auto">
            <a:xfrm>
              <a:off x="936624" y="320436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10" name="Rectangle 509"/>
            <p:cNvSpPr/>
            <p:nvPr/>
          </p:nvSpPr>
          <p:spPr bwMode="auto">
            <a:xfrm>
              <a:off x="2166938" y="362504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11" name="Rectangle 510"/>
            <p:cNvSpPr/>
            <p:nvPr/>
          </p:nvSpPr>
          <p:spPr bwMode="auto">
            <a:xfrm>
              <a:off x="2371725" y="362504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14" name="Rectangle 513"/>
            <p:cNvSpPr/>
            <p:nvPr/>
          </p:nvSpPr>
          <p:spPr bwMode="auto">
            <a:xfrm>
              <a:off x="1962150" y="362504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05" name="Rectangle 504"/>
            <p:cNvSpPr/>
            <p:nvPr/>
          </p:nvSpPr>
          <p:spPr bwMode="auto">
            <a:xfrm>
              <a:off x="2166938" y="3412327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2371725" y="3412327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09" name="Rectangle 508"/>
            <p:cNvSpPr/>
            <p:nvPr/>
          </p:nvSpPr>
          <p:spPr bwMode="auto">
            <a:xfrm>
              <a:off x="1962150" y="3412327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00" name="Rectangle 499"/>
            <p:cNvSpPr/>
            <p:nvPr/>
          </p:nvSpPr>
          <p:spPr bwMode="auto">
            <a:xfrm>
              <a:off x="2166938" y="320436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01" name="Rectangle 500"/>
            <p:cNvSpPr/>
            <p:nvPr/>
          </p:nvSpPr>
          <p:spPr bwMode="auto">
            <a:xfrm>
              <a:off x="2371725" y="320436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504" name="Rectangle 503"/>
            <p:cNvSpPr/>
            <p:nvPr/>
          </p:nvSpPr>
          <p:spPr bwMode="auto">
            <a:xfrm>
              <a:off x="1962150" y="320436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80" name="Rectangle 479"/>
            <p:cNvSpPr/>
            <p:nvPr/>
          </p:nvSpPr>
          <p:spPr bwMode="auto">
            <a:xfrm>
              <a:off x="1142999" y="4661666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81" name="Rectangle 480"/>
            <p:cNvSpPr/>
            <p:nvPr/>
          </p:nvSpPr>
          <p:spPr bwMode="auto">
            <a:xfrm>
              <a:off x="1347787" y="4661666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82" name="Rectangle 481"/>
            <p:cNvSpPr/>
            <p:nvPr/>
          </p:nvSpPr>
          <p:spPr bwMode="auto">
            <a:xfrm>
              <a:off x="1552574" y="4661666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83" name="Rectangle 482"/>
            <p:cNvSpPr/>
            <p:nvPr/>
          </p:nvSpPr>
          <p:spPr bwMode="auto">
            <a:xfrm>
              <a:off x="1758949" y="4661666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84" name="Rectangle 483"/>
            <p:cNvSpPr/>
            <p:nvPr/>
          </p:nvSpPr>
          <p:spPr bwMode="auto">
            <a:xfrm>
              <a:off x="936624" y="4661666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5" name="Rectangle 474"/>
            <p:cNvSpPr/>
            <p:nvPr/>
          </p:nvSpPr>
          <p:spPr bwMode="auto">
            <a:xfrm>
              <a:off x="1141412" y="4453708"/>
              <a:ext cx="211137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6" name="Rectangle 475"/>
            <p:cNvSpPr/>
            <p:nvPr/>
          </p:nvSpPr>
          <p:spPr bwMode="auto">
            <a:xfrm>
              <a:off x="1346199" y="4453708"/>
              <a:ext cx="211138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7" name="Rectangle 476"/>
            <p:cNvSpPr/>
            <p:nvPr/>
          </p:nvSpPr>
          <p:spPr bwMode="auto">
            <a:xfrm>
              <a:off x="1550987" y="4453708"/>
              <a:ext cx="211137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8" name="Rectangle 477"/>
            <p:cNvSpPr/>
            <p:nvPr/>
          </p:nvSpPr>
          <p:spPr bwMode="auto">
            <a:xfrm>
              <a:off x="1757362" y="445370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936624" y="4453708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141412" y="4248924"/>
              <a:ext cx="211137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1" name="Rectangle 470"/>
            <p:cNvSpPr/>
            <p:nvPr/>
          </p:nvSpPr>
          <p:spPr bwMode="auto">
            <a:xfrm>
              <a:off x="1346199" y="4248924"/>
              <a:ext cx="211138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2" name="Rectangle 471"/>
            <p:cNvSpPr/>
            <p:nvPr/>
          </p:nvSpPr>
          <p:spPr bwMode="auto">
            <a:xfrm>
              <a:off x="1550987" y="4248924"/>
              <a:ext cx="211137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3" name="Rectangle 472"/>
            <p:cNvSpPr/>
            <p:nvPr/>
          </p:nvSpPr>
          <p:spPr bwMode="auto">
            <a:xfrm>
              <a:off x="1757362" y="4248924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74" name="Rectangle 473"/>
            <p:cNvSpPr/>
            <p:nvPr/>
          </p:nvSpPr>
          <p:spPr bwMode="auto">
            <a:xfrm>
              <a:off x="936624" y="4248924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5" name="Rectangle 464"/>
            <p:cNvSpPr/>
            <p:nvPr/>
          </p:nvSpPr>
          <p:spPr bwMode="auto">
            <a:xfrm>
              <a:off x="1141412" y="4040965"/>
              <a:ext cx="211137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6" name="Rectangle 465"/>
            <p:cNvSpPr/>
            <p:nvPr/>
          </p:nvSpPr>
          <p:spPr bwMode="auto">
            <a:xfrm>
              <a:off x="1346199" y="4040965"/>
              <a:ext cx="211138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7" name="Rectangle 466"/>
            <p:cNvSpPr/>
            <p:nvPr/>
          </p:nvSpPr>
          <p:spPr bwMode="auto">
            <a:xfrm>
              <a:off x="1550987" y="4040965"/>
              <a:ext cx="211137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8" name="Rectangle 467"/>
            <p:cNvSpPr/>
            <p:nvPr/>
          </p:nvSpPr>
          <p:spPr bwMode="auto">
            <a:xfrm>
              <a:off x="1757362" y="4040965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9" name="Rectangle 468"/>
            <p:cNvSpPr/>
            <p:nvPr/>
          </p:nvSpPr>
          <p:spPr bwMode="auto">
            <a:xfrm>
              <a:off x="936624" y="4040965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0" name="Rectangle 459"/>
            <p:cNvSpPr/>
            <p:nvPr/>
          </p:nvSpPr>
          <p:spPr bwMode="auto">
            <a:xfrm>
              <a:off x="1141412" y="3836181"/>
              <a:ext cx="211137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1346199" y="3836181"/>
              <a:ext cx="211138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2" name="Rectangle 461"/>
            <p:cNvSpPr/>
            <p:nvPr/>
          </p:nvSpPr>
          <p:spPr bwMode="auto">
            <a:xfrm>
              <a:off x="1550987" y="3836181"/>
              <a:ext cx="211137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3" name="Rectangle 462"/>
            <p:cNvSpPr/>
            <p:nvPr/>
          </p:nvSpPr>
          <p:spPr bwMode="auto">
            <a:xfrm>
              <a:off x="1757362" y="3836181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64" name="Rectangle 463"/>
            <p:cNvSpPr/>
            <p:nvPr/>
          </p:nvSpPr>
          <p:spPr bwMode="auto">
            <a:xfrm>
              <a:off x="936624" y="3836181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50" name="Rectangle 449"/>
            <p:cNvSpPr/>
            <p:nvPr/>
          </p:nvSpPr>
          <p:spPr bwMode="auto">
            <a:xfrm>
              <a:off x="2166938" y="4661666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51" name="Rectangle 450"/>
            <p:cNvSpPr/>
            <p:nvPr/>
          </p:nvSpPr>
          <p:spPr bwMode="auto">
            <a:xfrm>
              <a:off x="2371725" y="4661666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54" name="Rectangle 453"/>
            <p:cNvSpPr/>
            <p:nvPr/>
          </p:nvSpPr>
          <p:spPr bwMode="auto">
            <a:xfrm>
              <a:off x="1962150" y="4661666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grpSp>
          <p:nvGrpSpPr>
            <p:cNvPr id="10393" name="Group 1"/>
            <p:cNvGrpSpPr>
              <a:grpSpLocks/>
            </p:cNvGrpSpPr>
            <p:nvPr/>
          </p:nvGrpSpPr>
          <p:grpSpPr bwMode="auto">
            <a:xfrm>
              <a:off x="1961694" y="4452937"/>
              <a:ext cx="620342" cy="210312"/>
              <a:chOff x="1961694" y="4452937"/>
              <a:chExt cx="620342" cy="210312"/>
            </a:xfrm>
          </p:grpSpPr>
          <p:sp>
            <p:nvSpPr>
              <p:cNvPr id="445" name="Rectangle 444"/>
              <p:cNvSpPr/>
              <p:nvPr/>
            </p:nvSpPr>
            <p:spPr bwMode="auto">
              <a:xfrm>
                <a:off x="2166938" y="4453708"/>
                <a:ext cx="20955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446" name="Rectangle 445"/>
              <p:cNvSpPr/>
              <p:nvPr/>
            </p:nvSpPr>
            <p:spPr bwMode="auto">
              <a:xfrm>
                <a:off x="2371725" y="4453708"/>
                <a:ext cx="20955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1962150" y="4453708"/>
                <a:ext cx="209550" cy="209546"/>
              </a:xfrm>
              <a:prstGeom prst="rect">
                <a:avLst/>
              </a:prstGeom>
              <a:noFill/>
              <a:ln w="9525" algn="ctr">
                <a:solidFill>
                  <a:schemeClr val="accent6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  <p:sp>
          <p:nvSpPr>
            <p:cNvPr id="440" name="Rectangle 439"/>
            <p:cNvSpPr/>
            <p:nvPr/>
          </p:nvSpPr>
          <p:spPr bwMode="auto">
            <a:xfrm>
              <a:off x="2166938" y="4248924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41" name="Rectangle 440"/>
            <p:cNvSpPr/>
            <p:nvPr/>
          </p:nvSpPr>
          <p:spPr bwMode="auto">
            <a:xfrm>
              <a:off x="2371725" y="4248924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44" name="Rectangle 443"/>
            <p:cNvSpPr/>
            <p:nvPr/>
          </p:nvSpPr>
          <p:spPr bwMode="auto">
            <a:xfrm>
              <a:off x="1962150" y="4248924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35" name="Rectangle 434"/>
            <p:cNvSpPr/>
            <p:nvPr/>
          </p:nvSpPr>
          <p:spPr bwMode="auto">
            <a:xfrm>
              <a:off x="2166938" y="4040965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36" name="Rectangle 435"/>
            <p:cNvSpPr/>
            <p:nvPr/>
          </p:nvSpPr>
          <p:spPr bwMode="auto">
            <a:xfrm>
              <a:off x="2371725" y="4040965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39" name="Rectangle 438"/>
            <p:cNvSpPr/>
            <p:nvPr/>
          </p:nvSpPr>
          <p:spPr bwMode="auto">
            <a:xfrm>
              <a:off x="1962150" y="4040965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30" name="Rectangle 429"/>
            <p:cNvSpPr/>
            <p:nvPr/>
          </p:nvSpPr>
          <p:spPr bwMode="auto">
            <a:xfrm>
              <a:off x="2166938" y="3836181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31" name="Rectangle 430"/>
            <p:cNvSpPr/>
            <p:nvPr/>
          </p:nvSpPr>
          <p:spPr bwMode="auto">
            <a:xfrm>
              <a:off x="2371725" y="3836181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34" name="Rectangle 433"/>
            <p:cNvSpPr/>
            <p:nvPr/>
          </p:nvSpPr>
          <p:spPr bwMode="auto">
            <a:xfrm>
              <a:off x="1962150" y="3836181"/>
              <a:ext cx="209550" cy="209546"/>
            </a:xfrm>
            <a:prstGeom prst="rect">
              <a:avLst/>
            </a:prstGeom>
            <a:noFill/>
            <a:ln w="9525" algn="ctr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cxnSp>
          <p:nvCxnSpPr>
            <p:cNvPr id="420" name="Straight Arrow Connector 419"/>
            <p:cNvCxnSpPr/>
            <p:nvPr/>
          </p:nvCxnSpPr>
          <p:spPr bwMode="auto">
            <a:xfrm flipH="1">
              <a:off x="936624" y="4864862"/>
              <a:ext cx="1647826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4" name="Straight Arrow Connector 693"/>
          <p:cNvCxnSpPr/>
          <p:nvPr/>
        </p:nvCxnSpPr>
        <p:spPr bwMode="auto">
          <a:xfrm rot="16200000" flipH="1">
            <a:off x="112712" y="4202113"/>
            <a:ext cx="1647825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8" name="TextBox 206"/>
          <p:cNvSpPr txBox="1">
            <a:spLocks noChangeArrowheads="1"/>
          </p:cNvSpPr>
          <p:nvPr/>
        </p:nvSpPr>
        <p:spPr bwMode="auto">
          <a:xfrm>
            <a:off x="819150" y="5053013"/>
            <a:ext cx="2365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10269" name="TextBox 207"/>
          <p:cNvSpPr txBox="1">
            <a:spLocks noChangeArrowheads="1"/>
          </p:cNvSpPr>
          <p:nvPr/>
        </p:nvSpPr>
        <p:spPr bwMode="auto">
          <a:xfrm>
            <a:off x="1023938" y="5053013"/>
            <a:ext cx="2381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0270" name="TextBox 208"/>
          <p:cNvSpPr txBox="1">
            <a:spLocks noChangeArrowheads="1"/>
          </p:cNvSpPr>
          <p:nvPr/>
        </p:nvSpPr>
        <p:spPr bwMode="auto">
          <a:xfrm>
            <a:off x="1230313" y="5053013"/>
            <a:ext cx="2365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0271" name="TextBox 209"/>
          <p:cNvSpPr txBox="1">
            <a:spLocks noChangeArrowheads="1"/>
          </p:cNvSpPr>
          <p:nvPr/>
        </p:nvSpPr>
        <p:spPr bwMode="auto">
          <a:xfrm>
            <a:off x="1435100" y="5053013"/>
            <a:ext cx="2365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0272" name="TextBox 210"/>
          <p:cNvSpPr txBox="1">
            <a:spLocks noChangeArrowheads="1"/>
          </p:cNvSpPr>
          <p:nvPr/>
        </p:nvSpPr>
        <p:spPr bwMode="auto">
          <a:xfrm>
            <a:off x="1639888" y="5053013"/>
            <a:ext cx="2365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0273" name="TextBox 210"/>
          <p:cNvSpPr txBox="1">
            <a:spLocks noChangeArrowheads="1"/>
          </p:cNvSpPr>
          <p:nvPr/>
        </p:nvSpPr>
        <p:spPr bwMode="auto">
          <a:xfrm>
            <a:off x="1844675" y="5053013"/>
            <a:ext cx="2365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10274" name="TextBox 210"/>
          <p:cNvSpPr txBox="1">
            <a:spLocks noChangeArrowheads="1"/>
          </p:cNvSpPr>
          <p:nvPr/>
        </p:nvSpPr>
        <p:spPr bwMode="auto">
          <a:xfrm>
            <a:off x="2049463" y="5053013"/>
            <a:ext cx="2381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10275" name="TextBox 210"/>
          <p:cNvSpPr txBox="1">
            <a:spLocks noChangeArrowheads="1"/>
          </p:cNvSpPr>
          <p:nvPr/>
        </p:nvSpPr>
        <p:spPr bwMode="auto">
          <a:xfrm>
            <a:off x="2255838" y="5053013"/>
            <a:ext cx="2365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10276" name="TextBox 210"/>
          <p:cNvSpPr txBox="1">
            <a:spLocks noChangeArrowheads="1"/>
          </p:cNvSpPr>
          <p:nvPr/>
        </p:nvSpPr>
        <p:spPr bwMode="auto">
          <a:xfrm>
            <a:off x="2460625" y="5053013"/>
            <a:ext cx="2365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10277" name="TextBox 207"/>
          <p:cNvSpPr txBox="1">
            <a:spLocks noChangeArrowheads="1"/>
          </p:cNvSpPr>
          <p:nvPr/>
        </p:nvSpPr>
        <p:spPr bwMode="auto">
          <a:xfrm>
            <a:off x="793750" y="4778375"/>
            <a:ext cx="1412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$10</a:t>
            </a:r>
          </a:p>
        </p:txBody>
      </p:sp>
      <p:sp>
        <p:nvSpPr>
          <p:cNvPr id="10278" name="TextBox 207"/>
          <p:cNvSpPr txBox="1">
            <a:spLocks noChangeArrowheads="1"/>
          </p:cNvSpPr>
          <p:nvPr/>
        </p:nvSpPr>
        <p:spPr bwMode="auto">
          <a:xfrm>
            <a:off x="793750" y="4572000"/>
            <a:ext cx="1412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$20</a:t>
            </a:r>
          </a:p>
        </p:txBody>
      </p:sp>
      <p:sp>
        <p:nvSpPr>
          <p:cNvPr id="10279" name="TextBox 207"/>
          <p:cNvSpPr txBox="1">
            <a:spLocks noChangeArrowheads="1"/>
          </p:cNvSpPr>
          <p:nvPr/>
        </p:nvSpPr>
        <p:spPr bwMode="auto">
          <a:xfrm>
            <a:off x="793750" y="4365625"/>
            <a:ext cx="1412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$30</a:t>
            </a:r>
          </a:p>
        </p:txBody>
      </p:sp>
      <p:sp>
        <p:nvSpPr>
          <p:cNvPr id="10280" name="TextBox 207"/>
          <p:cNvSpPr txBox="1">
            <a:spLocks noChangeArrowheads="1"/>
          </p:cNvSpPr>
          <p:nvPr/>
        </p:nvSpPr>
        <p:spPr bwMode="auto">
          <a:xfrm>
            <a:off x="793750" y="4159250"/>
            <a:ext cx="1412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$40</a:t>
            </a:r>
          </a:p>
        </p:txBody>
      </p:sp>
      <p:sp>
        <p:nvSpPr>
          <p:cNvPr id="10281" name="TextBox 207"/>
          <p:cNvSpPr txBox="1">
            <a:spLocks noChangeArrowheads="1"/>
          </p:cNvSpPr>
          <p:nvPr/>
        </p:nvSpPr>
        <p:spPr bwMode="auto">
          <a:xfrm>
            <a:off x="793750" y="3951288"/>
            <a:ext cx="141288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$50</a:t>
            </a:r>
          </a:p>
        </p:txBody>
      </p:sp>
      <p:sp>
        <p:nvSpPr>
          <p:cNvPr id="10282" name="TextBox 207"/>
          <p:cNvSpPr txBox="1">
            <a:spLocks noChangeArrowheads="1"/>
          </p:cNvSpPr>
          <p:nvPr/>
        </p:nvSpPr>
        <p:spPr bwMode="auto">
          <a:xfrm>
            <a:off x="793750" y="3744913"/>
            <a:ext cx="141288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$60</a:t>
            </a:r>
          </a:p>
        </p:txBody>
      </p:sp>
      <p:sp>
        <p:nvSpPr>
          <p:cNvPr id="10283" name="TextBox 207"/>
          <p:cNvSpPr txBox="1">
            <a:spLocks noChangeArrowheads="1"/>
          </p:cNvSpPr>
          <p:nvPr/>
        </p:nvSpPr>
        <p:spPr bwMode="auto">
          <a:xfrm>
            <a:off x="793750" y="3538538"/>
            <a:ext cx="1412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$70</a:t>
            </a:r>
          </a:p>
        </p:txBody>
      </p:sp>
      <p:sp>
        <p:nvSpPr>
          <p:cNvPr id="10284" name="TextBox 207"/>
          <p:cNvSpPr txBox="1">
            <a:spLocks noChangeArrowheads="1"/>
          </p:cNvSpPr>
          <p:nvPr/>
        </p:nvSpPr>
        <p:spPr bwMode="auto">
          <a:xfrm>
            <a:off x="793750" y="3332163"/>
            <a:ext cx="1412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">
                <a:latin typeface="Arial Narrow" panose="020B0606020202030204" pitchFamily="34" charset="0"/>
              </a:rPr>
              <a:t>$80</a:t>
            </a:r>
          </a:p>
        </p:txBody>
      </p:sp>
      <p:sp>
        <p:nvSpPr>
          <p:cNvPr id="10285" name="TextBox 207"/>
          <p:cNvSpPr txBox="1">
            <a:spLocks noChangeArrowheads="1"/>
          </p:cNvSpPr>
          <p:nvPr/>
        </p:nvSpPr>
        <p:spPr bwMode="auto">
          <a:xfrm rot="-5400000">
            <a:off x="196850" y="4149725"/>
            <a:ext cx="10699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 Narrow" panose="020B0606020202030204" pitchFamily="34" charset="0"/>
              </a:rPr>
              <a:t>Money Saved </a:t>
            </a:r>
            <a:r>
              <a:rPr lang="en-US" altLang="en-US" sz="800">
                <a:latin typeface="Arial" panose="020B0604020202020204" pitchFamily="34" charset="0"/>
              </a:rPr>
              <a:t>(</a:t>
            </a:r>
            <a:r>
              <a:rPr lang="en-US" altLang="en-US" sz="800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800">
                <a:latin typeface="Arial" panose="020B0604020202020204" pitchFamily="34" charset="0"/>
              </a:rPr>
              <a:t>)</a:t>
            </a:r>
            <a:endParaRPr lang="en-US" altLang="en-US" sz="800">
              <a:latin typeface="Arial Narrow" panose="020B0606020202030204" pitchFamily="34" charset="0"/>
            </a:endParaRPr>
          </a:p>
        </p:txBody>
      </p:sp>
      <p:sp>
        <p:nvSpPr>
          <p:cNvPr id="10286" name="TextBox 207"/>
          <p:cNvSpPr txBox="1">
            <a:spLocks noChangeArrowheads="1"/>
          </p:cNvSpPr>
          <p:nvPr/>
        </p:nvSpPr>
        <p:spPr bwMode="auto">
          <a:xfrm>
            <a:off x="1225550" y="5133975"/>
            <a:ext cx="10715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 Narrow" panose="020B0606020202030204" pitchFamily="34" charset="0"/>
              </a:rPr>
              <a:t>Weeks Works (</a:t>
            </a:r>
            <a:r>
              <a:rPr lang="en-US" altLang="en-US" sz="800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800">
                <a:latin typeface="Arial Narrow" panose="020B0606020202030204" pitchFamily="34" charset="0"/>
              </a:rPr>
              <a:t>)</a:t>
            </a:r>
          </a:p>
        </p:txBody>
      </p:sp>
      <p:cxnSp>
        <p:nvCxnSpPr>
          <p:cNvPr id="896" name="Straight Connector 895"/>
          <p:cNvCxnSpPr/>
          <p:nvPr/>
        </p:nvCxnSpPr>
        <p:spPr bwMode="auto">
          <a:xfrm flipV="1">
            <a:off x="938213" y="3376613"/>
            <a:ext cx="1106487" cy="836612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7" name="Oval 896"/>
          <p:cNvSpPr/>
          <p:nvPr/>
        </p:nvSpPr>
        <p:spPr bwMode="auto">
          <a:xfrm>
            <a:off x="1712913" y="354012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898" name="Oval 897"/>
          <p:cNvSpPr/>
          <p:nvPr/>
        </p:nvSpPr>
        <p:spPr bwMode="auto">
          <a:xfrm>
            <a:off x="892175" y="415448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cxnSp>
        <p:nvCxnSpPr>
          <p:cNvPr id="899" name="Straight Connector 898"/>
          <p:cNvCxnSpPr/>
          <p:nvPr/>
        </p:nvCxnSpPr>
        <p:spPr>
          <a:xfrm flipV="1">
            <a:off x="938213" y="3586163"/>
            <a:ext cx="0" cy="5762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0" name="Straight Connector 899"/>
          <p:cNvCxnSpPr/>
          <p:nvPr/>
        </p:nvCxnSpPr>
        <p:spPr>
          <a:xfrm>
            <a:off x="935038" y="3579813"/>
            <a:ext cx="7778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" name="TextBox 900"/>
          <p:cNvSpPr txBox="1">
            <a:spLocks noChangeArrowheads="1"/>
          </p:cNvSpPr>
          <p:nvPr/>
        </p:nvSpPr>
        <p:spPr bwMode="auto">
          <a:xfrm>
            <a:off x="520700" y="3549650"/>
            <a:ext cx="4524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+30</a:t>
            </a:r>
          </a:p>
        </p:txBody>
      </p:sp>
      <p:sp>
        <p:nvSpPr>
          <p:cNvPr id="902" name="TextBox 901"/>
          <p:cNvSpPr txBox="1">
            <a:spLocks noChangeArrowheads="1"/>
          </p:cNvSpPr>
          <p:nvPr/>
        </p:nvSpPr>
        <p:spPr bwMode="auto">
          <a:xfrm>
            <a:off x="1133475" y="334486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+4</a:t>
            </a:r>
          </a:p>
        </p:txBody>
      </p:sp>
      <p:sp>
        <p:nvSpPr>
          <p:cNvPr id="903" name="TextBox 902"/>
          <p:cNvSpPr txBox="1">
            <a:spLocks noChangeArrowheads="1"/>
          </p:cNvSpPr>
          <p:nvPr/>
        </p:nvSpPr>
        <p:spPr bwMode="auto">
          <a:xfrm>
            <a:off x="706438" y="5241925"/>
            <a:ext cx="52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</a:t>
            </a:r>
          </a:p>
        </p:txBody>
      </p:sp>
      <p:sp>
        <p:nvSpPr>
          <p:cNvPr id="904" name="TextBox 903"/>
          <p:cNvSpPr txBox="1">
            <a:spLocks noChangeArrowheads="1"/>
          </p:cNvSpPr>
          <p:nvPr/>
        </p:nvSpPr>
        <p:spPr bwMode="auto">
          <a:xfrm>
            <a:off x="1036638" y="5180013"/>
            <a:ext cx="461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en-US" sz="1200" u="sng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</a:p>
          <a:p>
            <a:pPr algn="ctr" eaLnBrk="1" hangingPunct="1">
              <a:lnSpc>
                <a:spcPts val="1200"/>
              </a:lnSpc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05" name="TextBox 904"/>
          <p:cNvSpPr txBox="1">
            <a:spLocks noChangeArrowheads="1"/>
          </p:cNvSpPr>
          <p:nvPr/>
        </p:nvSpPr>
        <p:spPr bwMode="auto">
          <a:xfrm>
            <a:off x="855663" y="4141788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(0, 40)</a:t>
            </a:r>
          </a:p>
        </p:txBody>
      </p:sp>
      <p:sp>
        <p:nvSpPr>
          <p:cNvPr id="906" name="TextBox 905"/>
          <p:cNvSpPr txBox="1">
            <a:spLocks noChangeArrowheads="1"/>
          </p:cNvSpPr>
          <p:nvPr/>
        </p:nvSpPr>
        <p:spPr bwMode="auto">
          <a:xfrm>
            <a:off x="1012825" y="5624513"/>
            <a:ext cx="82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40</a:t>
            </a:r>
          </a:p>
        </p:txBody>
      </p:sp>
      <p:grpSp>
        <p:nvGrpSpPr>
          <p:cNvPr id="907" name="Group 709"/>
          <p:cNvGrpSpPr>
            <a:grpSpLocks/>
          </p:cNvGrpSpPr>
          <p:nvPr/>
        </p:nvGrpSpPr>
        <p:grpSpPr bwMode="auto">
          <a:xfrm>
            <a:off x="931863" y="5908675"/>
            <a:ext cx="1265237" cy="425450"/>
            <a:chOff x="4407052" y="6037520"/>
            <a:chExt cx="1264281" cy="426066"/>
          </a:xfrm>
        </p:grpSpPr>
        <p:sp>
          <p:nvSpPr>
            <p:cNvPr id="10339" name="TextBox 710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264281" cy="30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40</a:t>
              </a:r>
            </a:p>
          </p:txBody>
        </p:sp>
        <p:sp>
          <p:nvSpPr>
            <p:cNvPr id="10340" name="TextBox 711"/>
            <p:cNvSpPr txBox="1">
              <a:spLocks noChangeArrowheads="1"/>
            </p:cNvSpPr>
            <p:nvPr/>
          </p:nvSpPr>
          <p:spPr bwMode="auto">
            <a:xfrm>
              <a:off x="4694230" y="6037520"/>
              <a:ext cx="362310" cy="42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30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910" name="Group 709"/>
          <p:cNvGrpSpPr>
            <a:grpSpLocks/>
          </p:cNvGrpSpPr>
          <p:nvPr/>
        </p:nvGrpSpPr>
        <p:grpSpPr bwMode="auto">
          <a:xfrm rot="-2243140">
            <a:off x="1257300" y="3573463"/>
            <a:ext cx="1228725" cy="425450"/>
            <a:chOff x="4407053" y="6032967"/>
            <a:chExt cx="1227270" cy="426066"/>
          </a:xfrm>
        </p:grpSpPr>
        <p:sp>
          <p:nvSpPr>
            <p:cNvPr id="10337" name="TextBox 710"/>
            <p:cNvSpPr txBox="1">
              <a:spLocks noChangeArrowheads="1"/>
            </p:cNvSpPr>
            <p:nvPr/>
          </p:nvSpPr>
          <p:spPr bwMode="auto">
            <a:xfrm>
              <a:off x="4407053" y="6073064"/>
              <a:ext cx="1227270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40</a:t>
              </a:r>
            </a:p>
          </p:txBody>
        </p:sp>
        <p:sp>
          <p:nvSpPr>
            <p:cNvPr id="10338" name="TextBox 711"/>
            <p:cNvSpPr txBox="1">
              <a:spLocks noChangeArrowheads="1"/>
            </p:cNvSpPr>
            <p:nvPr/>
          </p:nvSpPr>
          <p:spPr bwMode="auto">
            <a:xfrm>
              <a:off x="4664231" y="6032967"/>
              <a:ext cx="401912" cy="42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30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cxnSp>
        <p:nvCxnSpPr>
          <p:cNvPr id="913" name="Straight Connector 912"/>
          <p:cNvCxnSpPr/>
          <p:nvPr/>
        </p:nvCxnSpPr>
        <p:spPr>
          <a:xfrm>
            <a:off x="4457700" y="3573463"/>
            <a:ext cx="1647825" cy="1390650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4" name="Oval 913"/>
          <p:cNvSpPr/>
          <p:nvPr/>
        </p:nvSpPr>
        <p:spPr bwMode="auto">
          <a:xfrm>
            <a:off x="5637213" y="4557713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915" name="Oval 914"/>
          <p:cNvSpPr/>
          <p:nvPr/>
        </p:nvSpPr>
        <p:spPr bwMode="auto">
          <a:xfrm>
            <a:off x="4410075" y="353218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cxnSp>
        <p:nvCxnSpPr>
          <p:cNvPr id="916" name="Straight Connector 915"/>
          <p:cNvCxnSpPr/>
          <p:nvPr/>
        </p:nvCxnSpPr>
        <p:spPr>
          <a:xfrm flipH="1" flipV="1">
            <a:off x="4454525" y="3624263"/>
            <a:ext cx="0" cy="974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7" name="Straight Connector 916"/>
          <p:cNvCxnSpPr/>
          <p:nvPr/>
        </p:nvCxnSpPr>
        <p:spPr>
          <a:xfrm>
            <a:off x="4460875" y="4598988"/>
            <a:ext cx="1189038" cy="47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8" name="TextBox 917"/>
          <p:cNvSpPr txBox="1">
            <a:spLocks noChangeArrowheads="1"/>
          </p:cNvSpPr>
          <p:nvPr/>
        </p:nvSpPr>
        <p:spPr bwMode="auto">
          <a:xfrm>
            <a:off x="4159250" y="3949700"/>
            <a:ext cx="3794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-50</a:t>
            </a:r>
          </a:p>
        </p:txBody>
      </p:sp>
      <p:sp>
        <p:nvSpPr>
          <p:cNvPr id="919" name="TextBox 918"/>
          <p:cNvSpPr txBox="1">
            <a:spLocks noChangeArrowheads="1"/>
          </p:cNvSpPr>
          <p:nvPr/>
        </p:nvSpPr>
        <p:spPr bwMode="auto">
          <a:xfrm>
            <a:off x="4878388" y="45783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+6</a:t>
            </a:r>
          </a:p>
        </p:txBody>
      </p:sp>
      <p:sp>
        <p:nvSpPr>
          <p:cNvPr id="920" name="TextBox 919"/>
          <p:cNvSpPr txBox="1">
            <a:spLocks noChangeArrowheads="1"/>
          </p:cNvSpPr>
          <p:nvPr/>
        </p:nvSpPr>
        <p:spPr bwMode="auto">
          <a:xfrm>
            <a:off x="4075113" y="5453063"/>
            <a:ext cx="52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</a:t>
            </a:r>
          </a:p>
        </p:txBody>
      </p:sp>
      <p:sp>
        <p:nvSpPr>
          <p:cNvPr id="921" name="TextBox 920"/>
          <p:cNvSpPr txBox="1">
            <a:spLocks noChangeArrowheads="1"/>
          </p:cNvSpPr>
          <p:nvPr/>
        </p:nvSpPr>
        <p:spPr bwMode="auto">
          <a:xfrm>
            <a:off x="4406900" y="5407025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en-US" sz="1200" u="sng">
                <a:solidFill>
                  <a:srgbClr val="FF0000"/>
                </a:solidFill>
                <a:latin typeface="Arial" panose="020B0604020202020204" pitchFamily="34" charset="0"/>
              </a:rPr>
              <a:t>-50</a:t>
            </a:r>
          </a:p>
          <a:p>
            <a:pPr algn="ctr" eaLnBrk="1" hangingPunct="1">
              <a:lnSpc>
                <a:spcPts val="1200"/>
              </a:lnSpc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22" name="TextBox 921"/>
          <p:cNvSpPr txBox="1">
            <a:spLocks noChangeArrowheads="1"/>
          </p:cNvSpPr>
          <p:nvPr/>
        </p:nvSpPr>
        <p:spPr bwMode="auto">
          <a:xfrm>
            <a:off x="4451350" y="3398838"/>
            <a:ext cx="592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(0, 70)</a:t>
            </a:r>
          </a:p>
        </p:txBody>
      </p:sp>
      <p:sp>
        <p:nvSpPr>
          <p:cNvPr id="923" name="TextBox 922"/>
          <p:cNvSpPr txBox="1">
            <a:spLocks noChangeArrowheads="1"/>
          </p:cNvSpPr>
          <p:nvPr/>
        </p:nvSpPr>
        <p:spPr bwMode="auto">
          <a:xfrm>
            <a:off x="4449763" y="5837238"/>
            <a:ext cx="820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= 70</a:t>
            </a:r>
          </a:p>
        </p:txBody>
      </p:sp>
      <p:grpSp>
        <p:nvGrpSpPr>
          <p:cNvPr id="924" name="Group 709"/>
          <p:cNvGrpSpPr>
            <a:grpSpLocks/>
          </p:cNvGrpSpPr>
          <p:nvPr/>
        </p:nvGrpSpPr>
        <p:grpSpPr bwMode="auto">
          <a:xfrm>
            <a:off x="4305300" y="6111875"/>
            <a:ext cx="1244600" cy="425450"/>
            <a:chOff x="4407052" y="6010017"/>
            <a:chExt cx="1244211" cy="426066"/>
          </a:xfrm>
        </p:grpSpPr>
        <p:sp>
          <p:nvSpPr>
            <p:cNvPr id="10335" name="TextBox 710"/>
            <p:cNvSpPr txBox="1">
              <a:spLocks noChangeArrowheads="1"/>
            </p:cNvSpPr>
            <p:nvPr/>
          </p:nvSpPr>
          <p:spPr bwMode="auto">
            <a:xfrm>
              <a:off x="4407052" y="6073179"/>
              <a:ext cx="1244211" cy="3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</a:t>
              </a:r>
              <a:r>
                <a:rPr lang="en-US" altLang="en-US" b="1" baseline="30000">
                  <a:solidFill>
                    <a:srgbClr val="FF0000"/>
                  </a:solidFill>
                  <a:latin typeface="Symbol" panose="05050102010706020507" pitchFamily="18" charset="2"/>
                </a:rPr>
                <a:t>- 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en-US" sz="1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70 </a:t>
              </a:r>
            </a:p>
          </p:txBody>
        </p:sp>
        <p:sp>
          <p:nvSpPr>
            <p:cNvPr id="10336" name="TextBox 711"/>
            <p:cNvSpPr txBox="1">
              <a:spLocks noChangeArrowheads="1"/>
            </p:cNvSpPr>
            <p:nvPr/>
          </p:nvSpPr>
          <p:spPr bwMode="auto">
            <a:xfrm>
              <a:off x="4808413" y="6010017"/>
              <a:ext cx="354312" cy="42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50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927" name="Group 712"/>
          <p:cNvGrpSpPr>
            <a:grpSpLocks/>
          </p:cNvGrpSpPr>
          <p:nvPr/>
        </p:nvGrpSpPr>
        <p:grpSpPr bwMode="auto">
          <a:xfrm rot="2417534">
            <a:off x="4776788" y="3849688"/>
            <a:ext cx="1244600" cy="425450"/>
            <a:chOff x="4407054" y="5976651"/>
            <a:chExt cx="1245271" cy="424483"/>
          </a:xfrm>
        </p:grpSpPr>
        <p:sp>
          <p:nvSpPr>
            <p:cNvPr id="10333" name="TextBox 713"/>
            <p:cNvSpPr txBox="1">
              <a:spLocks noChangeArrowheads="1"/>
            </p:cNvSpPr>
            <p:nvPr/>
          </p:nvSpPr>
          <p:spPr bwMode="auto">
            <a:xfrm>
              <a:off x="4407054" y="6073528"/>
              <a:ext cx="1245271" cy="307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= </a:t>
              </a:r>
              <a:r>
                <a:rPr lang="en-US" altLang="en-US" b="1" baseline="30000">
                  <a:solidFill>
                    <a:srgbClr val="FF0000"/>
                  </a:solidFill>
                  <a:latin typeface="Symbol" panose="05050102010706020507" pitchFamily="18" charset="2"/>
                </a:rPr>
                <a:t>-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70 </a:t>
              </a:r>
            </a:p>
          </p:txBody>
        </p:sp>
        <p:sp>
          <p:nvSpPr>
            <p:cNvPr id="10334" name="TextBox 714"/>
            <p:cNvSpPr txBox="1">
              <a:spLocks noChangeArrowheads="1"/>
            </p:cNvSpPr>
            <p:nvPr/>
          </p:nvSpPr>
          <p:spPr bwMode="auto">
            <a:xfrm>
              <a:off x="4776856" y="5976651"/>
              <a:ext cx="384605" cy="424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 u="sng">
                  <a:solidFill>
                    <a:srgbClr val="FF0000"/>
                  </a:solidFill>
                  <a:latin typeface="Arial" panose="020B0604020202020204" pitchFamily="34" charset="0"/>
                </a:rPr>
                <a:t>50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0313" name="Group 63"/>
          <p:cNvGrpSpPr>
            <a:grpSpLocks/>
          </p:cNvGrpSpPr>
          <p:nvPr/>
        </p:nvGrpSpPr>
        <p:grpSpPr bwMode="auto">
          <a:xfrm>
            <a:off x="4281488" y="228600"/>
            <a:ext cx="2476500" cy="1889125"/>
            <a:chOff x="6742114" y="947738"/>
            <a:chExt cx="2475202" cy="1891159"/>
          </a:xfrm>
        </p:grpSpPr>
        <p:sp>
          <p:nvSpPr>
            <p:cNvPr id="259" name="Rectangle 258"/>
            <p:cNvSpPr/>
            <p:nvPr/>
          </p:nvSpPr>
          <p:spPr bwMode="auto">
            <a:xfrm>
              <a:off x="6742114" y="947738"/>
              <a:ext cx="2468855" cy="1891159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what the question is asking?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the math concept required?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determine the relevant information?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solve and interpret the problem?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check the reasonableness of the answer?</a:t>
              </a:r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6748461" y="947738"/>
              <a:ext cx="2468855" cy="23202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261" name="Oval 260"/>
            <p:cNvSpPr/>
            <p:nvPr/>
          </p:nvSpPr>
          <p:spPr bwMode="auto">
            <a:xfrm>
              <a:off x="6797647" y="1550049"/>
              <a:ext cx="172947" cy="17322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262" name="Oval 261"/>
            <p:cNvSpPr/>
            <p:nvPr/>
          </p:nvSpPr>
          <p:spPr bwMode="auto">
            <a:xfrm>
              <a:off x="6797647" y="1248099"/>
              <a:ext cx="174533" cy="17481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263" name="Oval 262"/>
            <p:cNvSpPr/>
            <p:nvPr/>
          </p:nvSpPr>
          <p:spPr bwMode="auto">
            <a:xfrm>
              <a:off x="6797647" y="1863123"/>
              <a:ext cx="172947" cy="17481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6797647" y="2153948"/>
              <a:ext cx="172947" cy="17322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6797647" y="2468612"/>
              <a:ext cx="172947" cy="17481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5</a:t>
              </a:r>
            </a:p>
          </p:txBody>
        </p:sp>
      </p:grpSp>
      <p:pic>
        <p:nvPicPr>
          <p:cNvPr id="10314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42799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5" name="TextBox 207"/>
          <p:cNvSpPr txBox="1">
            <a:spLocks noChangeArrowheads="1"/>
          </p:cNvSpPr>
          <p:nvPr/>
        </p:nvSpPr>
        <p:spPr bwMode="auto">
          <a:xfrm>
            <a:off x="4738688" y="5133975"/>
            <a:ext cx="10715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 Narrow" panose="020B0606020202030204" pitchFamily="34" charset="0"/>
              </a:rPr>
              <a:t>Seconds </a:t>
            </a: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en-US" altLang="en-US" sz="80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0316" name="TextBox 207"/>
          <p:cNvSpPr txBox="1">
            <a:spLocks noChangeArrowheads="1"/>
          </p:cNvSpPr>
          <p:nvPr/>
        </p:nvSpPr>
        <p:spPr bwMode="auto">
          <a:xfrm rot="-5400000">
            <a:off x="3710781" y="4121944"/>
            <a:ext cx="1069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 Narrow" panose="020B0606020202030204" pitchFamily="34" charset="0"/>
              </a:rPr>
              <a:t>Speed (</a:t>
            </a:r>
            <a:r>
              <a:rPr lang="en-US" altLang="en-US" sz="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800">
                <a:latin typeface="Arial Narrow" panose="020B0606020202030204" pitchFamily="34" charset="0"/>
              </a:rPr>
              <a:t>)</a:t>
            </a:r>
          </a:p>
        </p:txBody>
      </p:sp>
      <p:grpSp>
        <p:nvGrpSpPr>
          <p:cNvPr id="10317" name="Group 265"/>
          <p:cNvGrpSpPr>
            <a:grpSpLocks/>
          </p:cNvGrpSpPr>
          <p:nvPr/>
        </p:nvGrpSpPr>
        <p:grpSpPr bwMode="auto">
          <a:xfrm>
            <a:off x="6859588" y="46038"/>
            <a:ext cx="1993900" cy="1093787"/>
            <a:chOff x="6859586" y="1273475"/>
            <a:chExt cx="1993900" cy="1094414"/>
          </a:xfrm>
        </p:grpSpPr>
        <p:sp>
          <p:nvSpPr>
            <p:cNvPr id="270" name="Rectangle 21"/>
            <p:cNvSpPr/>
            <p:nvPr/>
          </p:nvSpPr>
          <p:spPr bwMode="auto">
            <a:xfrm>
              <a:off x="6859586" y="1351307"/>
              <a:ext cx="1993900" cy="1016582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271" name="Tape"/>
            <p:cNvSpPr/>
            <p:nvPr/>
          </p:nvSpPr>
          <p:spPr bwMode="auto">
            <a:xfrm rot="5400000">
              <a:off x="7769174" y="1111599"/>
              <a:ext cx="171548" cy="495300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320" name="Group 271"/>
            <p:cNvGrpSpPr>
              <a:grpSpLocks/>
            </p:cNvGrpSpPr>
            <p:nvPr/>
          </p:nvGrpSpPr>
          <p:grpSpPr bwMode="auto">
            <a:xfrm>
              <a:off x="6859586" y="1386538"/>
              <a:ext cx="1993900" cy="946077"/>
              <a:chOff x="6861174" y="1398355"/>
              <a:chExt cx="1993900" cy="946077"/>
            </a:xfrm>
          </p:grpSpPr>
          <p:sp>
            <p:nvSpPr>
              <p:cNvPr id="273" name="Text Box 71"/>
              <p:cNvSpPr txBox="1">
                <a:spLocks noChangeArrowheads="1"/>
              </p:cNvSpPr>
              <p:nvPr/>
            </p:nvSpPr>
            <p:spPr bwMode="auto">
              <a:xfrm>
                <a:off x="6861174" y="1582324"/>
                <a:ext cx="1993900" cy="524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=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+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2800" b="1" i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cxnSp>
            <p:nvCxnSpPr>
              <p:cNvPr id="274" name="Straight Arrow Connector 273"/>
              <p:cNvCxnSpPr/>
              <p:nvPr/>
            </p:nvCxnSpPr>
            <p:spPr bwMode="auto">
              <a:xfrm flipV="1">
                <a:off x="7542211" y="2006430"/>
                <a:ext cx="173038" cy="173136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Arrow Connector 274"/>
              <p:cNvCxnSpPr/>
              <p:nvPr/>
            </p:nvCxnSpPr>
            <p:spPr bwMode="auto">
              <a:xfrm flipH="1" flipV="1">
                <a:off x="8310561" y="1601385"/>
                <a:ext cx="166688" cy="131839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TextBox 275"/>
              <p:cNvSpPr txBox="1"/>
              <p:nvPr/>
            </p:nvSpPr>
            <p:spPr>
              <a:xfrm>
                <a:off x="6989761" y="2006430"/>
                <a:ext cx="628650" cy="33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slope</a:t>
                </a:r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7256461" y="1398069"/>
                <a:ext cx="1189038" cy="3383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i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1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-intercept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" grpId="0" animBg="1"/>
      <p:bldP spid="898" grpId="0" animBg="1"/>
      <p:bldP spid="901" grpId="0"/>
      <p:bldP spid="902" grpId="0"/>
      <p:bldP spid="903" grpId="0"/>
      <p:bldP spid="904" grpId="0"/>
      <p:bldP spid="905" grpId="0"/>
      <p:bldP spid="906" grpId="0"/>
      <p:bldP spid="914" grpId="0" animBg="1"/>
      <p:bldP spid="915" grpId="0" animBg="1"/>
      <p:bldP spid="918" grpId="0"/>
      <p:bldP spid="919" grpId="0"/>
      <p:bldP spid="920" grpId="0"/>
      <p:bldP spid="921" grpId="0"/>
      <p:bldP spid="922" grpId="0"/>
      <p:bldP spid="9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7" name="Rectangle 14"/>
          <p:cNvSpPr>
            <a:spLocks noChangeArrowheads="1"/>
          </p:cNvSpPr>
          <p:nvPr/>
        </p:nvSpPr>
        <p:spPr bwMode="auto">
          <a:xfrm>
            <a:off x="688975" y="712788"/>
            <a:ext cx="8153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1">
                <a:latin typeface="Gill Sans MT" panose="020B0502020104020203" pitchFamily="34" charset="0"/>
              </a:rPr>
              <a:t>Deriving the equation of a line will help you solve real-world problems.</a:t>
            </a:r>
          </a:p>
        </p:txBody>
      </p:sp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688975" y="3273425"/>
            <a:ext cx="7620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1">
                <a:latin typeface="Gill Sans MT" panose="020B0502020104020203" pitchFamily="34" charset="0"/>
              </a:rPr>
              <a:t>Deriving the equation of a line will help you do well on tests.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238125" y="738188"/>
            <a:ext cx="379413" cy="379412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1</a:t>
            </a:r>
          </a:p>
        </p:txBody>
      </p:sp>
      <p:grpSp>
        <p:nvGrpSpPr>
          <p:cNvPr id="11270" name="Group 2"/>
          <p:cNvGrpSpPr>
            <a:grpSpLocks/>
          </p:cNvGrpSpPr>
          <p:nvPr/>
        </p:nvGrpSpPr>
        <p:grpSpPr bwMode="auto">
          <a:xfrm>
            <a:off x="6765925" y="4619625"/>
            <a:ext cx="2195513" cy="1735138"/>
            <a:chOff x="6765925" y="4094163"/>
            <a:chExt cx="2195513" cy="173658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765925" y="4094163"/>
              <a:ext cx="2190750" cy="173658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Does anyone else have another reason why it is relevant to derive the equation of a line? (Pair-Share) Why is it relevant to derive the equation of a line? You may give one of my reasons or one of your own. Which reason is more relevant to you? Why? 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770688" y="4098930"/>
              <a:ext cx="2190750" cy="23196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</p:grpSp>
      <p:sp>
        <p:nvSpPr>
          <p:cNvPr id="29" name="Oval 28"/>
          <p:cNvSpPr/>
          <p:nvPr/>
        </p:nvSpPr>
        <p:spPr bwMode="auto">
          <a:xfrm>
            <a:off x="238125" y="3298825"/>
            <a:ext cx="379413" cy="379413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2</a:t>
            </a:r>
          </a:p>
        </p:txBody>
      </p:sp>
      <p:sp>
        <p:nvSpPr>
          <p:cNvPr id="18" name="Heading"/>
          <p:cNvSpPr/>
          <p:nvPr/>
        </p:nvSpPr>
        <p:spPr bwMode="auto">
          <a:xfrm>
            <a:off x="0" y="0"/>
            <a:ext cx="1735138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1017588" y="3711575"/>
            <a:ext cx="5364162" cy="2597150"/>
          </a:xfrm>
          <a:prstGeom prst="roundRect">
            <a:avLst>
              <a:gd name="adj" fmla="val 7407"/>
            </a:avLst>
          </a:prstGeom>
          <a:noFill/>
          <a:ln w="19050" algn="ctr">
            <a:noFill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itchFamily="34" charset="0"/>
              </a:rPr>
              <a:t>Sample Test Question:</a:t>
            </a:r>
          </a:p>
        </p:txBody>
      </p:sp>
      <p:grpSp>
        <p:nvGrpSpPr>
          <p:cNvPr id="11274" name="Group 1"/>
          <p:cNvGrpSpPr>
            <a:grpSpLocks/>
          </p:cNvGrpSpPr>
          <p:nvPr/>
        </p:nvGrpSpPr>
        <p:grpSpPr bwMode="auto">
          <a:xfrm>
            <a:off x="822325" y="3641725"/>
            <a:ext cx="5737225" cy="2736850"/>
            <a:chOff x="1434455" y="3535516"/>
            <a:chExt cx="2947132" cy="1999849"/>
          </a:xfrm>
        </p:grpSpPr>
        <p:pic>
          <p:nvPicPr>
            <p:cNvPr id="11360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3557274"/>
              <a:ext cx="2938162" cy="9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1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425" y="5382831"/>
              <a:ext cx="2938162" cy="101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2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35079" y="4501810"/>
              <a:ext cx="1999847" cy="67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3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13743" y="4504394"/>
              <a:ext cx="1989524" cy="7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5" name="Group 12"/>
          <p:cNvGrpSpPr>
            <a:grpSpLocks/>
          </p:cNvGrpSpPr>
          <p:nvPr/>
        </p:nvGrpSpPr>
        <p:grpSpPr bwMode="auto">
          <a:xfrm>
            <a:off x="1079500" y="1136650"/>
            <a:ext cx="2486025" cy="2136775"/>
            <a:chOff x="2034769" y="1135980"/>
            <a:chExt cx="2487267" cy="2137123"/>
          </a:xfrm>
        </p:grpSpPr>
        <p:sp>
          <p:nvSpPr>
            <p:cNvPr id="182" name="Rectangle 21"/>
            <p:cNvSpPr/>
            <p:nvPr/>
          </p:nvSpPr>
          <p:spPr bwMode="auto">
            <a:xfrm>
              <a:off x="2034769" y="1135980"/>
              <a:ext cx="2487267" cy="2137123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5788"/>
                <a:gd name="connsiteX1" fmla="*/ 2148868 w 2148868"/>
                <a:gd name="connsiteY1" fmla="*/ 0 h 1695788"/>
                <a:gd name="connsiteX2" fmla="*/ 2148868 w 2148868"/>
                <a:gd name="connsiteY2" fmla="*/ 1694881 h 1695788"/>
                <a:gd name="connsiteX3" fmla="*/ 0 w 2148868"/>
                <a:gd name="connsiteY3" fmla="*/ 1694881 h 1695788"/>
                <a:gd name="connsiteX4" fmla="*/ 0 w 2148868"/>
                <a:gd name="connsiteY4" fmla="*/ 0 h 1695788"/>
                <a:gd name="connsiteX0" fmla="*/ 0 w 2148868"/>
                <a:gd name="connsiteY0" fmla="*/ 0 h 1695788"/>
                <a:gd name="connsiteX1" fmla="*/ 2148868 w 2148868"/>
                <a:gd name="connsiteY1" fmla="*/ 0 h 1695788"/>
                <a:gd name="connsiteX2" fmla="*/ 2148868 w 2148868"/>
                <a:gd name="connsiteY2" fmla="*/ 1694881 h 1695788"/>
                <a:gd name="connsiteX3" fmla="*/ 0 w 2148868"/>
                <a:gd name="connsiteY3" fmla="*/ 1694881 h 1695788"/>
                <a:gd name="connsiteX4" fmla="*/ 0 w 2148868"/>
                <a:gd name="connsiteY4" fmla="*/ 0 h 1695788"/>
                <a:gd name="connsiteX0" fmla="*/ 0 w 2148868"/>
                <a:gd name="connsiteY0" fmla="*/ 0 h 1695788"/>
                <a:gd name="connsiteX1" fmla="*/ 2148868 w 2148868"/>
                <a:gd name="connsiteY1" fmla="*/ 0 h 1695788"/>
                <a:gd name="connsiteX2" fmla="*/ 2148868 w 2148868"/>
                <a:gd name="connsiteY2" fmla="*/ 1694881 h 1695788"/>
                <a:gd name="connsiteX3" fmla="*/ 0 w 2148868"/>
                <a:gd name="connsiteY3" fmla="*/ 1694881 h 1695788"/>
                <a:gd name="connsiteX4" fmla="*/ 0 w 2148868"/>
                <a:gd name="connsiteY4" fmla="*/ 0 h 169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5788">
                  <a:moveTo>
                    <a:pt x="0" y="0"/>
                  </a:moveTo>
                  <a:lnTo>
                    <a:pt x="2148868" y="0"/>
                  </a:lnTo>
                  <a:cubicBezTo>
                    <a:pt x="2140903" y="626221"/>
                    <a:pt x="2138695" y="1048958"/>
                    <a:pt x="2148868" y="1694881"/>
                  </a:cubicBezTo>
                  <a:cubicBezTo>
                    <a:pt x="1440199" y="1672021"/>
                    <a:pt x="709966" y="1701157"/>
                    <a:pt x="0" y="1694881"/>
                  </a:cubicBezTo>
                  <a:cubicBezTo>
                    <a:pt x="7620" y="1129921"/>
                    <a:pt x="2593" y="74874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chemeClr val="bg1">
                    <a:lumMod val="95000"/>
                  </a:schemeClr>
                </a:gs>
                <a:gs pos="50000">
                  <a:schemeClr val="bg1"/>
                </a:gs>
                <a:gs pos="95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1283" name="Group 182"/>
            <p:cNvGrpSpPr>
              <a:grpSpLocks/>
            </p:cNvGrpSpPr>
            <p:nvPr/>
          </p:nvGrpSpPr>
          <p:grpSpPr bwMode="auto">
            <a:xfrm>
              <a:off x="2073335" y="1224289"/>
              <a:ext cx="2410134" cy="1960504"/>
              <a:chOff x="2894425" y="1743685"/>
              <a:chExt cx="2409087" cy="1959632"/>
            </a:xfrm>
          </p:grpSpPr>
          <p:grpSp>
            <p:nvGrpSpPr>
              <p:cNvPr id="11284" name="Group 183"/>
              <p:cNvGrpSpPr>
                <a:grpSpLocks/>
              </p:cNvGrpSpPr>
              <p:nvPr/>
            </p:nvGrpSpPr>
            <p:grpSpPr bwMode="auto">
              <a:xfrm>
                <a:off x="3249870" y="2057812"/>
                <a:ext cx="1826420" cy="1370990"/>
                <a:chOff x="3249870" y="2057812"/>
                <a:chExt cx="1826420" cy="1370990"/>
              </a:xfrm>
            </p:grpSpPr>
            <p:grpSp>
              <p:nvGrpSpPr>
                <p:cNvPr id="11306" name="Group 206"/>
                <p:cNvGrpSpPr>
                  <a:grpSpLocks/>
                </p:cNvGrpSpPr>
                <p:nvPr/>
              </p:nvGrpSpPr>
              <p:grpSpPr bwMode="auto">
                <a:xfrm>
                  <a:off x="3249870" y="2971805"/>
                  <a:ext cx="1826420" cy="228498"/>
                  <a:chOff x="3257215" y="2736856"/>
                  <a:chExt cx="1826420" cy="228498"/>
                </a:xfrm>
              </p:grpSpPr>
              <p:sp>
                <p:nvSpPr>
                  <p:cNvPr id="268" name="Rectangle 267"/>
                  <p:cNvSpPr/>
                  <p:nvPr/>
                </p:nvSpPr>
                <p:spPr bwMode="auto">
                  <a:xfrm>
                    <a:off x="3256946" y="2736132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 bwMode="auto">
                  <a:xfrm>
                    <a:off x="3485561" y="2736132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 bwMode="auto">
                  <a:xfrm>
                    <a:off x="3714176" y="2736132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 bwMode="auto">
                  <a:xfrm>
                    <a:off x="3941203" y="2736132"/>
                    <a:ext cx="230202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 bwMode="auto">
                  <a:xfrm>
                    <a:off x="4169818" y="2736132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 bwMode="auto">
                  <a:xfrm>
                    <a:off x="4398433" y="2736132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 bwMode="auto">
                  <a:xfrm>
                    <a:off x="4627048" y="2736132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 bwMode="auto">
                  <a:xfrm>
                    <a:off x="4855662" y="2736132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1307" name="Group 207"/>
                <p:cNvGrpSpPr>
                  <a:grpSpLocks/>
                </p:cNvGrpSpPr>
                <p:nvPr/>
              </p:nvGrpSpPr>
              <p:grpSpPr bwMode="auto">
                <a:xfrm>
                  <a:off x="3249870" y="2743307"/>
                  <a:ext cx="1826420" cy="228498"/>
                  <a:chOff x="3257215" y="2736958"/>
                  <a:chExt cx="1826420" cy="228498"/>
                </a:xfrm>
              </p:grpSpPr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3256946" y="2742544"/>
                    <a:ext cx="228615" cy="222188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 bwMode="auto">
                  <a:xfrm>
                    <a:off x="3485561" y="2742544"/>
                    <a:ext cx="228615" cy="222188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 bwMode="auto">
                  <a:xfrm>
                    <a:off x="3714176" y="2742544"/>
                    <a:ext cx="228615" cy="222188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 bwMode="auto">
                  <a:xfrm>
                    <a:off x="3941203" y="2742544"/>
                    <a:ext cx="230202" cy="222188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 bwMode="auto">
                  <a:xfrm>
                    <a:off x="4169818" y="2742544"/>
                    <a:ext cx="228615" cy="222188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 bwMode="auto">
                  <a:xfrm>
                    <a:off x="4398433" y="2742544"/>
                    <a:ext cx="228615" cy="222188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 bwMode="auto">
                  <a:xfrm>
                    <a:off x="4627048" y="2742544"/>
                    <a:ext cx="228615" cy="222188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 bwMode="auto">
                  <a:xfrm>
                    <a:off x="4855662" y="2742544"/>
                    <a:ext cx="228615" cy="222188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1308" name="Group 208"/>
                <p:cNvGrpSpPr>
                  <a:grpSpLocks/>
                </p:cNvGrpSpPr>
                <p:nvPr/>
              </p:nvGrpSpPr>
              <p:grpSpPr bwMode="auto">
                <a:xfrm>
                  <a:off x="3249870" y="2514809"/>
                  <a:ext cx="1826420" cy="228498"/>
                  <a:chOff x="3257215" y="2737060"/>
                  <a:chExt cx="1826420" cy="228498"/>
                </a:xfrm>
              </p:grpSpPr>
              <p:sp>
                <p:nvSpPr>
                  <p:cNvPr id="250" name="Rectangle 249"/>
                  <p:cNvSpPr/>
                  <p:nvPr/>
                </p:nvSpPr>
                <p:spPr bwMode="auto">
                  <a:xfrm>
                    <a:off x="3256946" y="2737848"/>
                    <a:ext cx="228615" cy="26186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 bwMode="auto">
                  <a:xfrm>
                    <a:off x="3485561" y="2737848"/>
                    <a:ext cx="228615" cy="26186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 bwMode="auto">
                  <a:xfrm>
                    <a:off x="3714176" y="2737848"/>
                    <a:ext cx="228615" cy="26186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3941203" y="2737848"/>
                    <a:ext cx="230202" cy="26186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 bwMode="auto">
                  <a:xfrm>
                    <a:off x="4169818" y="2737848"/>
                    <a:ext cx="228615" cy="26186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 bwMode="auto">
                  <a:xfrm>
                    <a:off x="4398433" y="2737848"/>
                    <a:ext cx="228615" cy="26186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 bwMode="auto">
                  <a:xfrm>
                    <a:off x="4627048" y="2737848"/>
                    <a:ext cx="228615" cy="26186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 bwMode="auto">
                  <a:xfrm>
                    <a:off x="4855662" y="2737848"/>
                    <a:ext cx="228615" cy="261865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1309" name="Group 209"/>
                <p:cNvGrpSpPr>
                  <a:grpSpLocks/>
                </p:cNvGrpSpPr>
                <p:nvPr/>
              </p:nvGrpSpPr>
              <p:grpSpPr bwMode="auto">
                <a:xfrm>
                  <a:off x="3249870" y="2286311"/>
                  <a:ext cx="1826420" cy="228498"/>
                  <a:chOff x="3257215" y="2737162"/>
                  <a:chExt cx="1826420" cy="228498"/>
                </a:xfrm>
              </p:grpSpPr>
              <p:sp>
                <p:nvSpPr>
                  <p:cNvPr id="241" name="Rectangle 240"/>
                  <p:cNvSpPr/>
                  <p:nvPr/>
                </p:nvSpPr>
                <p:spPr bwMode="auto">
                  <a:xfrm>
                    <a:off x="3256946" y="2737912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 bwMode="auto">
                  <a:xfrm>
                    <a:off x="3485561" y="2737912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3" name="Rectangle 242"/>
                  <p:cNvSpPr/>
                  <p:nvPr/>
                </p:nvSpPr>
                <p:spPr bwMode="auto">
                  <a:xfrm>
                    <a:off x="3714176" y="2737912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 bwMode="auto">
                  <a:xfrm>
                    <a:off x="3941203" y="2737912"/>
                    <a:ext cx="230202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5" name="Rectangle 244"/>
                  <p:cNvSpPr/>
                  <p:nvPr/>
                </p:nvSpPr>
                <p:spPr bwMode="auto">
                  <a:xfrm>
                    <a:off x="4169818" y="2737912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4398433" y="2737912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 bwMode="auto">
                  <a:xfrm>
                    <a:off x="4627048" y="2737912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 bwMode="auto">
                  <a:xfrm>
                    <a:off x="4855662" y="2737912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1310" name="Group 210"/>
                <p:cNvGrpSpPr>
                  <a:grpSpLocks/>
                </p:cNvGrpSpPr>
                <p:nvPr/>
              </p:nvGrpSpPr>
              <p:grpSpPr bwMode="auto">
                <a:xfrm>
                  <a:off x="3249870" y="2057812"/>
                  <a:ext cx="1826420" cy="228498"/>
                  <a:chOff x="3257215" y="2737263"/>
                  <a:chExt cx="1826420" cy="228498"/>
                </a:xfrm>
              </p:grpSpPr>
              <p:sp>
                <p:nvSpPr>
                  <p:cNvPr id="232" name="Rectangle 231"/>
                  <p:cNvSpPr/>
                  <p:nvPr/>
                </p:nvSpPr>
                <p:spPr bwMode="auto">
                  <a:xfrm>
                    <a:off x="3256946" y="2737977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3485561" y="2737977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 bwMode="auto">
                  <a:xfrm>
                    <a:off x="3714176" y="2737977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 bwMode="auto">
                  <a:xfrm>
                    <a:off x="3941203" y="2737977"/>
                    <a:ext cx="230202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 bwMode="auto">
                  <a:xfrm>
                    <a:off x="4169818" y="2737977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7" name="Rectangle 236"/>
                  <p:cNvSpPr/>
                  <p:nvPr/>
                </p:nvSpPr>
                <p:spPr bwMode="auto">
                  <a:xfrm>
                    <a:off x="4398433" y="2737977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 bwMode="auto">
                  <a:xfrm>
                    <a:off x="4627048" y="2737977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 bwMode="auto">
                  <a:xfrm>
                    <a:off x="4855662" y="2737977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1311" name="Group 212"/>
                <p:cNvGrpSpPr>
                  <a:grpSpLocks/>
                </p:cNvGrpSpPr>
                <p:nvPr/>
              </p:nvGrpSpPr>
              <p:grpSpPr bwMode="auto">
                <a:xfrm>
                  <a:off x="3249870" y="3200304"/>
                  <a:ext cx="1826420" cy="228498"/>
                  <a:chOff x="3257215" y="2736755"/>
                  <a:chExt cx="1826420" cy="228498"/>
                </a:xfrm>
              </p:grpSpPr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3256946" y="2736067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 bwMode="auto">
                  <a:xfrm>
                    <a:off x="3485561" y="2736067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 bwMode="auto">
                  <a:xfrm>
                    <a:off x="3714176" y="2736067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 bwMode="auto">
                  <a:xfrm>
                    <a:off x="3941203" y="2736067"/>
                    <a:ext cx="230202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 bwMode="auto">
                  <a:xfrm>
                    <a:off x="4169818" y="2736067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 bwMode="auto">
                  <a:xfrm>
                    <a:off x="4398433" y="2736067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4627048" y="2736067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 bwMode="auto">
                  <a:xfrm>
                    <a:off x="4855662" y="2736067"/>
                    <a:ext cx="228615" cy="228536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>
                    <a:defPPr>
                      <a:defRPr lang="en-US"/>
                    </a:defPPr>
                    <a:lvl1pPr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1pPr>
                    <a:lvl2pPr marL="4556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2pPr>
                    <a:lvl3pPr marL="9128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3pPr>
                    <a:lvl4pPr marL="13700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4pPr>
                    <a:lvl5pPr marL="1827213" indent="1588" algn="l" defTabSz="912813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cxnSp>
            <p:nvCxnSpPr>
              <p:cNvPr id="185" name="Straight Connector 184"/>
              <p:cNvCxnSpPr/>
              <p:nvPr/>
            </p:nvCxnSpPr>
            <p:spPr>
              <a:xfrm>
                <a:off x="3246426" y="3428153"/>
                <a:ext cx="1868609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86" name="Freeform 185"/>
              <p:cNvSpPr>
                <a:spLocks/>
              </p:cNvSpPr>
              <p:nvPr/>
            </p:nvSpPr>
            <p:spPr bwMode="auto">
              <a:xfrm>
                <a:off x="3205162" y="1968948"/>
                <a:ext cx="114299" cy="1456719"/>
              </a:xfrm>
              <a:custGeom>
                <a:avLst/>
                <a:gdLst>
                  <a:gd name="T0" fmla="*/ 0 w 479844"/>
                  <a:gd name="T1" fmla="*/ 2147483647 h 10000"/>
                  <a:gd name="T2" fmla="*/ 0 w 479844"/>
                  <a:gd name="T3" fmla="*/ 2147483647 h 10000"/>
                  <a:gd name="T4" fmla="*/ 0 w 479844"/>
                  <a:gd name="T5" fmla="*/ 2147483647 h 10000"/>
                  <a:gd name="T6" fmla="*/ 0 w 479844"/>
                  <a:gd name="T7" fmla="*/ 2147483647 h 10000"/>
                  <a:gd name="T8" fmla="*/ 0 w 479844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844" h="10000">
                    <a:moveTo>
                      <a:pt x="189937" y="10000"/>
                    </a:moveTo>
                    <a:cubicBezTo>
                      <a:pt x="213262" y="9568"/>
                      <a:pt x="198270" y="9578"/>
                      <a:pt x="0" y="9299"/>
                    </a:cubicBezTo>
                    <a:lnTo>
                      <a:pt x="479844" y="8972"/>
                    </a:lnTo>
                    <a:lnTo>
                      <a:pt x="199937" y="8688"/>
                    </a:lnTo>
                    <a:lnTo>
                      <a:pt x="199937" y="0"/>
                    </a:lnTo>
                  </a:path>
                </a:pathLst>
              </a:custGeom>
              <a:noFill/>
              <a:ln w="12700" algn="ctr">
                <a:solidFill>
                  <a:schemeClr val="tx1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287" name="TextBox 15"/>
              <p:cNvSpPr txBox="1">
                <a:spLocks noChangeArrowheads="1"/>
              </p:cNvSpPr>
              <p:nvPr/>
            </p:nvSpPr>
            <p:spPr bwMode="auto">
              <a:xfrm>
                <a:off x="3005431" y="3138844"/>
                <a:ext cx="24477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latin typeface="Arial" panose="020B0604020202020204" pitchFamily="34" charset="0"/>
                  </a:rPr>
                  <a:t>330</a:t>
                </a:r>
                <a:endParaRPr lang="en-US" altLang="en-US" sz="700">
                  <a:latin typeface="Arial" panose="020B0604020202020204" pitchFamily="34" charset="0"/>
                </a:endParaRPr>
              </a:p>
            </p:txBody>
          </p:sp>
          <p:sp>
            <p:nvSpPr>
              <p:cNvPr id="11288" name="TextBox 114"/>
              <p:cNvSpPr txBox="1">
                <a:spLocks noChangeArrowheads="1"/>
              </p:cNvSpPr>
              <p:nvPr/>
            </p:nvSpPr>
            <p:spPr bwMode="auto">
              <a:xfrm>
                <a:off x="3005431" y="2681644"/>
                <a:ext cx="24477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latin typeface="Arial" panose="020B0604020202020204" pitchFamily="34" charset="0"/>
                  </a:rPr>
                  <a:t>340</a:t>
                </a:r>
                <a:endParaRPr lang="en-US" altLang="en-US" sz="700">
                  <a:latin typeface="Arial" panose="020B0604020202020204" pitchFamily="34" charset="0"/>
                </a:endParaRPr>
              </a:p>
            </p:txBody>
          </p:sp>
          <p:sp>
            <p:nvSpPr>
              <p:cNvPr id="11289" name="TextBox 115"/>
              <p:cNvSpPr txBox="1">
                <a:spLocks noChangeArrowheads="1"/>
              </p:cNvSpPr>
              <p:nvPr/>
            </p:nvSpPr>
            <p:spPr bwMode="auto">
              <a:xfrm>
                <a:off x="3005431" y="2224444"/>
                <a:ext cx="24477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latin typeface="Arial" panose="020B0604020202020204" pitchFamily="34" charset="0"/>
                  </a:rPr>
                  <a:t>350</a:t>
                </a:r>
                <a:endParaRPr lang="en-US" altLang="en-US" sz="700">
                  <a:latin typeface="Arial" panose="020B0604020202020204" pitchFamily="34" charset="0"/>
                </a:endParaRPr>
              </a:p>
            </p:txBody>
          </p:sp>
          <p:sp>
            <p:nvSpPr>
              <p:cNvPr id="11290" name="TextBox 116"/>
              <p:cNvSpPr txBox="1">
                <a:spLocks noChangeArrowheads="1"/>
              </p:cNvSpPr>
              <p:nvPr/>
            </p:nvSpPr>
            <p:spPr bwMode="auto">
              <a:xfrm>
                <a:off x="3620717" y="3441700"/>
                <a:ext cx="17178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latin typeface="Arial" panose="020B0604020202020204" pitchFamily="34" charset="0"/>
                  </a:rPr>
                  <a:t>10</a:t>
                </a:r>
                <a:endParaRPr lang="en-US" altLang="en-US" sz="700">
                  <a:latin typeface="Arial" panose="020B0604020202020204" pitchFamily="34" charset="0"/>
                </a:endParaRPr>
              </a:p>
            </p:txBody>
          </p:sp>
          <p:sp>
            <p:nvSpPr>
              <p:cNvPr id="11291" name="TextBox 117"/>
              <p:cNvSpPr txBox="1">
                <a:spLocks noChangeArrowheads="1"/>
              </p:cNvSpPr>
              <p:nvPr/>
            </p:nvSpPr>
            <p:spPr bwMode="auto">
              <a:xfrm>
                <a:off x="4077254" y="3441700"/>
                <a:ext cx="17178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latin typeface="Arial" panose="020B0604020202020204" pitchFamily="34" charset="0"/>
                  </a:rPr>
                  <a:t>20</a:t>
                </a:r>
                <a:endParaRPr lang="en-US" altLang="en-US" sz="700">
                  <a:latin typeface="Arial" panose="020B0604020202020204" pitchFamily="34" charset="0"/>
                </a:endParaRPr>
              </a:p>
            </p:txBody>
          </p:sp>
          <p:sp>
            <p:nvSpPr>
              <p:cNvPr id="11292" name="TextBox 118"/>
              <p:cNvSpPr txBox="1">
                <a:spLocks noChangeArrowheads="1"/>
              </p:cNvSpPr>
              <p:nvPr/>
            </p:nvSpPr>
            <p:spPr bwMode="auto">
              <a:xfrm>
                <a:off x="4533791" y="3441700"/>
                <a:ext cx="17178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latin typeface="Arial" panose="020B0604020202020204" pitchFamily="34" charset="0"/>
                  </a:rPr>
                  <a:t>30</a:t>
                </a:r>
                <a:endParaRPr lang="en-US" altLang="en-US" sz="700">
                  <a:latin typeface="Arial" panose="020B0604020202020204" pitchFamily="34" charset="0"/>
                </a:endParaRPr>
              </a:p>
            </p:txBody>
          </p:sp>
          <p:sp>
            <p:nvSpPr>
              <p:cNvPr id="11293" name="TextBox 119"/>
              <p:cNvSpPr txBox="1">
                <a:spLocks noChangeArrowheads="1"/>
              </p:cNvSpPr>
              <p:nvPr/>
            </p:nvSpPr>
            <p:spPr bwMode="auto">
              <a:xfrm>
                <a:off x="4990329" y="3441700"/>
                <a:ext cx="17178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latin typeface="Arial" panose="020B0604020202020204" pitchFamily="34" charset="0"/>
                  </a:rPr>
                  <a:t>40</a:t>
                </a:r>
                <a:endParaRPr lang="en-US" altLang="en-US" sz="700"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>
                <a:off x="3205148" y="3047260"/>
                <a:ext cx="90494" cy="9046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>
                <a:defPPr>
                  <a:defRPr lang="en-US"/>
                </a:defPPr>
                <a:lvl1pPr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56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28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00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72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" name="Oval 194"/>
              <p:cNvSpPr/>
              <p:nvPr/>
            </p:nvSpPr>
            <p:spPr bwMode="auto">
              <a:xfrm>
                <a:off x="3662378" y="2779048"/>
                <a:ext cx="90494" cy="904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>
                <a:defPPr>
                  <a:defRPr lang="en-US"/>
                </a:defPPr>
                <a:lvl1pPr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56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28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00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72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 bwMode="auto">
              <a:xfrm>
                <a:off x="4118020" y="2510837"/>
                <a:ext cx="90493" cy="9046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>
                <a:defPPr>
                  <a:defRPr lang="en-US"/>
                </a:defPPr>
                <a:lvl1pPr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56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28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00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72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97" name="Straight Arrow Connector 196"/>
              <p:cNvCxnSpPr>
                <a:stCxn id="194" idx="7"/>
              </p:cNvCxnSpPr>
              <p:nvPr/>
            </p:nvCxnSpPr>
            <p:spPr>
              <a:xfrm flipV="1">
                <a:off x="3282941" y="2052178"/>
                <a:ext cx="1727312" cy="10093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98" name="TextBox 129"/>
              <p:cNvSpPr txBox="1">
                <a:spLocks noChangeArrowheads="1"/>
              </p:cNvSpPr>
              <p:nvPr/>
            </p:nvSpPr>
            <p:spPr bwMode="auto">
              <a:xfrm>
                <a:off x="3248896" y="3580206"/>
                <a:ext cx="20546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latin typeface="Arial" panose="020B0604020202020204" pitchFamily="34" charset="0"/>
                  </a:rPr>
                  <a:t>Temperature (°C)</a:t>
                </a:r>
                <a:endParaRPr lang="en-US" altLang="en-US" sz="700">
                  <a:latin typeface="Arial" panose="020B0604020202020204" pitchFamily="34" charset="0"/>
                </a:endParaRPr>
              </a:p>
            </p:txBody>
          </p:sp>
          <p:sp>
            <p:nvSpPr>
              <p:cNvPr id="11299" name="TextBox 130"/>
              <p:cNvSpPr txBox="1">
                <a:spLocks noChangeArrowheads="1"/>
              </p:cNvSpPr>
              <p:nvPr/>
            </p:nvSpPr>
            <p:spPr bwMode="auto">
              <a:xfrm rot="-5400000">
                <a:off x="2155881" y="2567344"/>
                <a:ext cx="160020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latin typeface="Arial" panose="020B0604020202020204" pitchFamily="34" charset="0"/>
                  </a:rPr>
                  <a:t>Speed (m/s)</a:t>
                </a:r>
                <a:endParaRPr lang="en-US" altLang="en-US" sz="700">
                  <a:latin typeface="Arial" panose="020B0604020202020204" pitchFamily="34" charset="0"/>
                </a:endParaRPr>
              </a:p>
            </p:txBody>
          </p:sp>
          <p:sp>
            <p:nvSpPr>
              <p:cNvPr id="11300" name="TextBox 131"/>
              <p:cNvSpPr txBox="1">
                <a:spLocks noChangeArrowheads="1"/>
              </p:cNvSpPr>
              <p:nvPr/>
            </p:nvSpPr>
            <p:spPr bwMode="auto">
              <a:xfrm>
                <a:off x="3250664" y="1743685"/>
                <a:ext cx="18256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latin typeface="Arial" panose="020B0604020202020204" pitchFamily="34" charset="0"/>
                  </a:rPr>
                  <a:t>Effects of Air Temperature </a:t>
                </a:r>
              </a:p>
              <a:p>
                <a:pPr algn="ctr" eaLnBrk="1" hangingPunct="1"/>
                <a:r>
                  <a:rPr lang="en-US" altLang="en-US" sz="1000" b="1">
                    <a:latin typeface="Arial" panose="020B0604020202020204" pitchFamily="34" charset="0"/>
                  </a:rPr>
                  <a:t>on Speed of Sound</a:t>
                </a:r>
                <a:endParaRPr lang="en-US" altLang="en-US" sz="900" b="1">
                  <a:latin typeface="Arial" panose="020B0604020202020204" pitchFamily="34" charset="0"/>
                </a:endParaRPr>
              </a:p>
            </p:txBody>
          </p:sp>
          <p:cxnSp>
            <p:nvCxnSpPr>
              <p:cNvPr id="201" name="Straight Connector 200"/>
              <p:cNvCxnSpPr>
                <a:stCxn id="196" idx="0"/>
              </p:cNvCxnSpPr>
              <p:nvPr/>
            </p:nvCxnSpPr>
            <p:spPr>
              <a:xfrm flipH="1" flipV="1">
                <a:off x="4162473" y="2287062"/>
                <a:ext cx="0" cy="223775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4162473" y="2287062"/>
                <a:ext cx="45723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Oval 202"/>
              <p:cNvSpPr/>
              <p:nvPr/>
            </p:nvSpPr>
            <p:spPr bwMode="auto">
              <a:xfrm>
                <a:off x="4575250" y="2241038"/>
                <a:ext cx="90493" cy="9046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>
                <a:defPPr>
                  <a:defRPr lang="en-US"/>
                </a:defPPr>
                <a:lvl1pPr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56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28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00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72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04" name="TextBox 140"/>
              <p:cNvSpPr txBox="1">
                <a:spLocks noChangeArrowheads="1"/>
              </p:cNvSpPr>
              <p:nvPr/>
            </p:nvSpPr>
            <p:spPr bwMode="auto">
              <a:xfrm>
                <a:off x="4007082" y="2338744"/>
                <a:ext cx="140343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="1">
                    <a:solidFill>
                      <a:srgbClr val="508CD4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 sz="700" b="1">
                  <a:solidFill>
                    <a:srgbClr val="508CD4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05" name="TextBox 141"/>
              <p:cNvSpPr txBox="1">
                <a:spLocks noChangeArrowheads="1"/>
              </p:cNvSpPr>
              <p:nvPr/>
            </p:nvSpPr>
            <p:spPr bwMode="auto">
              <a:xfrm>
                <a:off x="4276204" y="2160505"/>
                <a:ext cx="22889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="1">
                    <a:solidFill>
                      <a:srgbClr val="508CD4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 sz="700" b="1">
                  <a:solidFill>
                    <a:srgbClr val="508CD4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1276" name="Group 14"/>
          <p:cNvGrpSpPr>
            <a:grpSpLocks/>
          </p:cNvGrpSpPr>
          <p:nvPr/>
        </p:nvGrpSpPr>
        <p:grpSpPr bwMode="auto">
          <a:xfrm>
            <a:off x="3757613" y="1412875"/>
            <a:ext cx="3465512" cy="1582738"/>
            <a:chOff x="3756961" y="1324345"/>
            <a:chExt cx="3466770" cy="1582674"/>
          </a:xfrm>
        </p:grpSpPr>
        <p:sp>
          <p:nvSpPr>
            <p:cNvPr id="279" name="Freeform 278"/>
            <p:cNvSpPr/>
            <p:nvPr/>
          </p:nvSpPr>
          <p:spPr>
            <a:xfrm>
              <a:off x="3756961" y="1324345"/>
              <a:ext cx="3466770" cy="1582674"/>
            </a:xfrm>
            <a:custGeom>
              <a:avLst/>
              <a:gdLst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291771 w 5805714"/>
                <a:gd name="connsiteY36" fmla="*/ 928914 h 1059543"/>
                <a:gd name="connsiteX37" fmla="*/ 1204686 w 5805714"/>
                <a:gd name="connsiteY37" fmla="*/ 885371 h 1059543"/>
                <a:gd name="connsiteX38" fmla="*/ 1045028 w 5805714"/>
                <a:gd name="connsiteY38" fmla="*/ 9289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77371 w 5805714"/>
                <a:gd name="connsiteY45" fmla="*/ 943428 h 1059543"/>
                <a:gd name="connsiteX46" fmla="*/ 319314 w 5805714"/>
                <a:gd name="connsiteY46" fmla="*/ 928914 h 1059543"/>
                <a:gd name="connsiteX47" fmla="*/ 319314 w 5805714"/>
                <a:gd name="connsiteY47" fmla="*/ 928914 h 1059543"/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291771 w 5805714"/>
                <a:gd name="connsiteY36" fmla="*/ 928914 h 1059543"/>
                <a:gd name="connsiteX37" fmla="*/ 1204686 w 5805714"/>
                <a:gd name="connsiteY37" fmla="*/ 885371 h 1059543"/>
                <a:gd name="connsiteX38" fmla="*/ 1045028 w 5805714"/>
                <a:gd name="connsiteY38" fmla="*/ 9289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77371 w 5805714"/>
                <a:gd name="connsiteY45" fmla="*/ 943428 h 1059543"/>
                <a:gd name="connsiteX46" fmla="*/ 319314 w 5805714"/>
                <a:gd name="connsiteY46" fmla="*/ 928914 h 1059543"/>
                <a:gd name="connsiteX47" fmla="*/ 319314 w 5805714"/>
                <a:gd name="connsiteY47" fmla="*/ 928914 h 1059543"/>
                <a:gd name="connsiteX48" fmla="*/ 0 w 5805714"/>
                <a:gd name="connsiteY48" fmla="*/ 1001485 h 1059543"/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291771 w 5805714"/>
                <a:gd name="connsiteY36" fmla="*/ 928914 h 1059543"/>
                <a:gd name="connsiteX37" fmla="*/ 1204686 w 5805714"/>
                <a:gd name="connsiteY37" fmla="*/ 885371 h 1059543"/>
                <a:gd name="connsiteX38" fmla="*/ 1045028 w 5805714"/>
                <a:gd name="connsiteY38" fmla="*/ 9289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77371 w 5805714"/>
                <a:gd name="connsiteY45" fmla="*/ 943428 h 1059543"/>
                <a:gd name="connsiteX46" fmla="*/ 319314 w 5805714"/>
                <a:gd name="connsiteY46" fmla="*/ 928914 h 1059543"/>
                <a:gd name="connsiteX47" fmla="*/ 224064 w 5805714"/>
                <a:gd name="connsiteY47" fmla="*/ 947964 h 1059543"/>
                <a:gd name="connsiteX48" fmla="*/ 0 w 5805714"/>
                <a:gd name="connsiteY48" fmla="*/ 1001485 h 1059543"/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291771 w 5805714"/>
                <a:gd name="connsiteY36" fmla="*/ 928914 h 1059543"/>
                <a:gd name="connsiteX37" fmla="*/ 1204686 w 5805714"/>
                <a:gd name="connsiteY37" fmla="*/ 885371 h 1059543"/>
                <a:gd name="connsiteX38" fmla="*/ 1045028 w 5805714"/>
                <a:gd name="connsiteY38" fmla="*/ 9289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83721 w 5805714"/>
                <a:gd name="connsiteY45" fmla="*/ 962478 h 1059543"/>
                <a:gd name="connsiteX46" fmla="*/ 319314 w 5805714"/>
                <a:gd name="connsiteY46" fmla="*/ 928914 h 1059543"/>
                <a:gd name="connsiteX47" fmla="*/ 224064 w 5805714"/>
                <a:gd name="connsiteY47" fmla="*/ 947964 h 1059543"/>
                <a:gd name="connsiteX48" fmla="*/ 0 w 5805714"/>
                <a:gd name="connsiteY48" fmla="*/ 1001485 h 1059543"/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291771 w 5805714"/>
                <a:gd name="connsiteY36" fmla="*/ 928914 h 1059543"/>
                <a:gd name="connsiteX37" fmla="*/ 1204686 w 5805714"/>
                <a:gd name="connsiteY37" fmla="*/ 885371 h 1059543"/>
                <a:gd name="connsiteX38" fmla="*/ 1127578 w 5805714"/>
                <a:gd name="connsiteY38" fmla="*/ 9543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83721 w 5805714"/>
                <a:gd name="connsiteY45" fmla="*/ 962478 h 1059543"/>
                <a:gd name="connsiteX46" fmla="*/ 319314 w 5805714"/>
                <a:gd name="connsiteY46" fmla="*/ 928914 h 1059543"/>
                <a:gd name="connsiteX47" fmla="*/ 224064 w 5805714"/>
                <a:gd name="connsiteY47" fmla="*/ 947964 h 1059543"/>
                <a:gd name="connsiteX48" fmla="*/ 0 w 5805714"/>
                <a:gd name="connsiteY48" fmla="*/ 1001485 h 1059543"/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291771 w 5805714"/>
                <a:gd name="connsiteY36" fmla="*/ 928914 h 1059543"/>
                <a:gd name="connsiteX37" fmla="*/ 1230086 w 5805714"/>
                <a:gd name="connsiteY37" fmla="*/ 986971 h 1059543"/>
                <a:gd name="connsiteX38" fmla="*/ 1127578 w 5805714"/>
                <a:gd name="connsiteY38" fmla="*/ 9543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83721 w 5805714"/>
                <a:gd name="connsiteY45" fmla="*/ 962478 h 1059543"/>
                <a:gd name="connsiteX46" fmla="*/ 319314 w 5805714"/>
                <a:gd name="connsiteY46" fmla="*/ 928914 h 1059543"/>
                <a:gd name="connsiteX47" fmla="*/ 224064 w 5805714"/>
                <a:gd name="connsiteY47" fmla="*/ 947964 h 1059543"/>
                <a:gd name="connsiteX48" fmla="*/ 0 w 5805714"/>
                <a:gd name="connsiteY48" fmla="*/ 1001485 h 1059543"/>
                <a:gd name="connsiteX0" fmla="*/ 0 w 5805714"/>
                <a:gd name="connsiteY0" fmla="*/ 1001485 h 1059543"/>
                <a:gd name="connsiteX1" fmla="*/ 0 w 5805714"/>
                <a:gd name="connsiteY1" fmla="*/ 0 h 1059543"/>
                <a:gd name="connsiteX2" fmla="*/ 5805714 w 5805714"/>
                <a:gd name="connsiteY2" fmla="*/ 0 h 1059543"/>
                <a:gd name="connsiteX3" fmla="*/ 5805714 w 5805714"/>
                <a:gd name="connsiteY3" fmla="*/ 957943 h 1059543"/>
                <a:gd name="connsiteX4" fmla="*/ 5544457 w 5805714"/>
                <a:gd name="connsiteY4" fmla="*/ 885371 h 1059543"/>
                <a:gd name="connsiteX5" fmla="*/ 5355771 w 5805714"/>
                <a:gd name="connsiteY5" fmla="*/ 914400 h 1059543"/>
                <a:gd name="connsiteX6" fmla="*/ 5109028 w 5805714"/>
                <a:gd name="connsiteY6" fmla="*/ 899885 h 1059543"/>
                <a:gd name="connsiteX7" fmla="*/ 5007428 w 5805714"/>
                <a:gd name="connsiteY7" fmla="*/ 957943 h 1059543"/>
                <a:gd name="connsiteX8" fmla="*/ 4847771 w 5805714"/>
                <a:gd name="connsiteY8" fmla="*/ 870857 h 1059543"/>
                <a:gd name="connsiteX9" fmla="*/ 4760686 w 5805714"/>
                <a:gd name="connsiteY9" fmla="*/ 943428 h 1059543"/>
                <a:gd name="connsiteX10" fmla="*/ 4644571 w 5805714"/>
                <a:gd name="connsiteY10" fmla="*/ 943428 h 1059543"/>
                <a:gd name="connsiteX11" fmla="*/ 4499428 w 5805714"/>
                <a:gd name="connsiteY11" fmla="*/ 856343 h 1059543"/>
                <a:gd name="connsiteX12" fmla="*/ 4412343 w 5805714"/>
                <a:gd name="connsiteY12" fmla="*/ 914400 h 1059543"/>
                <a:gd name="connsiteX13" fmla="*/ 4252686 w 5805714"/>
                <a:gd name="connsiteY13" fmla="*/ 928914 h 1059543"/>
                <a:gd name="connsiteX14" fmla="*/ 4151086 w 5805714"/>
                <a:gd name="connsiteY14" fmla="*/ 856343 h 1059543"/>
                <a:gd name="connsiteX15" fmla="*/ 4034971 w 5805714"/>
                <a:gd name="connsiteY15" fmla="*/ 885371 h 1059543"/>
                <a:gd name="connsiteX16" fmla="*/ 3889828 w 5805714"/>
                <a:gd name="connsiteY16" fmla="*/ 914400 h 1059543"/>
                <a:gd name="connsiteX17" fmla="*/ 3788228 w 5805714"/>
                <a:gd name="connsiteY17" fmla="*/ 957943 h 1059543"/>
                <a:gd name="connsiteX18" fmla="*/ 3599543 w 5805714"/>
                <a:gd name="connsiteY18" fmla="*/ 885371 h 1059543"/>
                <a:gd name="connsiteX19" fmla="*/ 3483428 w 5805714"/>
                <a:gd name="connsiteY19" fmla="*/ 885371 h 1059543"/>
                <a:gd name="connsiteX20" fmla="*/ 3323771 w 5805714"/>
                <a:gd name="connsiteY20" fmla="*/ 943428 h 1059543"/>
                <a:gd name="connsiteX21" fmla="*/ 3164114 w 5805714"/>
                <a:gd name="connsiteY21" fmla="*/ 914400 h 1059543"/>
                <a:gd name="connsiteX22" fmla="*/ 3077028 w 5805714"/>
                <a:gd name="connsiteY22" fmla="*/ 870857 h 1059543"/>
                <a:gd name="connsiteX23" fmla="*/ 2931886 w 5805714"/>
                <a:gd name="connsiteY23" fmla="*/ 914400 h 1059543"/>
                <a:gd name="connsiteX24" fmla="*/ 2830286 w 5805714"/>
                <a:gd name="connsiteY24" fmla="*/ 943428 h 1059543"/>
                <a:gd name="connsiteX25" fmla="*/ 2801257 w 5805714"/>
                <a:gd name="connsiteY25" fmla="*/ 1001485 h 1059543"/>
                <a:gd name="connsiteX26" fmla="*/ 2699657 w 5805714"/>
                <a:gd name="connsiteY26" fmla="*/ 1001485 h 1059543"/>
                <a:gd name="connsiteX27" fmla="*/ 2612571 w 5805714"/>
                <a:gd name="connsiteY27" fmla="*/ 943428 h 1059543"/>
                <a:gd name="connsiteX28" fmla="*/ 2554514 w 5805714"/>
                <a:gd name="connsiteY28" fmla="*/ 943428 h 1059543"/>
                <a:gd name="connsiteX29" fmla="*/ 2380343 w 5805714"/>
                <a:gd name="connsiteY29" fmla="*/ 957943 h 1059543"/>
                <a:gd name="connsiteX30" fmla="*/ 2336800 w 5805714"/>
                <a:gd name="connsiteY30" fmla="*/ 972457 h 1059543"/>
                <a:gd name="connsiteX31" fmla="*/ 2220686 w 5805714"/>
                <a:gd name="connsiteY31" fmla="*/ 1001485 h 1059543"/>
                <a:gd name="connsiteX32" fmla="*/ 2075543 w 5805714"/>
                <a:gd name="connsiteY32" fmla="*/ 972457 h 1059543"/>
                <a:gd name="connsiteX33" fmla="*/ 1944914 w 5805714"/>
                <a:gd name="connsiteY33" fmla="*/ 928914 h 1059543"/>
                <a:gd name="connsiteX34" fmla="*/ 1654628 w 5805714"/>
                <a:gd name="connsiteY34" fmla="*/ 986971 h 1059543"/>
                <a:gd name="connsiteX35" fmla="*/ 1596571 w 5805714"/>
                <a:gd name="connsiteY35" fmla="*/ 1059543 h 1059543"/>
                <a:gd name="connsiteX36" fmla="*/ 1348921 w 5805714"/>
                <a:gd name="connsiteY36" fmla="*/ 960664 h 1059543"/>
                <a:gd name="connsiteX37" fmla="*/ 1230086 w 5805714"/>
                <a:gd name="connsiteY37" fmla="*/ 986971 h 1059543"/>
                <a:gd name="connsiteX38" fmla="*/ 1127578 w 5805714"/>
                <a:gd name="connsiteY38" fmla="*/ 954314 h 1059543"/>
                <a:gd name="connsiteX39" fmla="*/ 1030514 w 5805714"/>
                <a:gd name="connsiteY39" fmla="*/ 1016000 h 1059543"/>
                <a:gd name="connsiteX40" fmla="*/ 928914 w 5805714"/>
                <a:gd name="connsiteY40" fmla="*/ 1016000 h 1059543"/>
                <a:gd name="connsiteX41" fmla="*/ 798286 w 5805714"/>
                <a:gd name="connsiteY41" fmla="*/ 943428 h 1059543"/>
                <a:gd name="connsiteX42" fmla="*/ 653143 w 5805714"/>
                <a:gd name="connsiteY42" fmla="*/ 928914 h 1059543"/>
                <a:gd name="connsiteX43" fmla="*/ 537028 w 5805714"/>
                <a:gd name="connsiteY43" fmla="*/ 957943 h 1059543"/>
                <a:gd name="connsiteX44" fmla="*/ 493486 w 5805714"/>
                <a:gd name="connsiteY44" fmla="*/ 1001485 h 1059543"/>
                <a:gd name="connsiteX45" fmla="*/ 383721 w 5805714"/>
                <a:gd name="connsiteY45" fmla="*/ 962478 h 1059543"/>
                <a:gd name="connsiteX46" fmla="*/ 319314 w 5805714"/>
                <a:gd name="connsiteY46" fmla="*/ 928914 h 1059543"/>
                <a:gd name="connsiteX47" fmla="*/ 224064 w 5805714"/>
                <a:gd name="connsiteY47" fmla="*/ 947964 h 1059543"/>
                <a:gd name="connsiteX48" fmla="*/ 0 w 5805714"/>
                <a:gd name="connsiteY48" fmla="*/ 1001485 h 10595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220686 w 5805714"/>
                <a:gd name="connsiteY31" fmla="*/ 1001485 h 1034143"/>
                <a:gd name="connsiteX32" fmla="*/ 2075543 w 5805714"/>
                <a:gd name="connsiteY32" fmla="*/ 972457 h 1034143"/>
                <a:gd name="connsiteX33" fmla="*/ 1944914 w 5805714"/>
                <a:gd name="connsiteY33" fmla="*/ 928914 h 1034143"/>
                <a:gd name="connsiteX34" fmla="*/ 1654628 w 5805714"/>
                <a:gd name="connsiteY34" fmla="*/ 986971 h 1034143"/>
                <a:gd name="connsiteX35" fmla="*/ 1520371 w 5805714"/>
                <a:gd name="connsiteY35" fmla="*/ 1034143 h 1034143"/>
                <a:gd name="connsiteX36" fmla="*/ 1348921 w 5805714"/>
                <a:gd name="connsiteY36" fmla="*/ 960664 h 1034143"/>
                <a:gd name="connsiteX37" fmla="*/ 1230086 w 5805714"/>
                <a:gd name="connsiteY37" fmla="*/ 986971 h 1034143"/>
                <a:gd name="connsiteX38" fmla="*/ 1127578 w 5805714"/>
                <a:gd name="connsiteY38" fmla="*/ 954314 h 1034143"/>
                <a:gd name="connsiteX39" fmla="*/ 1030514 w 5805714"/>
                <a:gd name="connsiteY39" fmla="*/ 1016000 h 1034143"/>
                <a:gd name="connsiteX40" fmla="*/ 928914 w 5805714"/>
                <a:gd name="connsiteY40" fmla="*/ 1016000 h 1034143"/>
                <a:gd name="connsiteX41" fmla="*/ 798286 w 5805714"/>
                <a:gd name="connsiteY41" fmla="*/ 943428 h 1034143"/>
                <a:gd name="connsiteX42" fmla="*/ 653143 w 5805714"/>
                <a:gd name="connsiteY42" fmla="*/ 928914 h 1034143"/>
                <a:gd name="connsiteX43" fmla="*/ 537028 w 5805714"/>
                <a:gd name="connsiteY43" fmla="*/ 957943 h 1034143"/>
                <a:gd name="connsiteX44" fmla="*/ 493486 w 5805714"/>
                <a:gd name="connsiteY44" fmla="*/ 1001485 h 1034143"/>
                <a:gd name="connsiteX45" fmla="*/ 383721 w 5805714"/>
                <a:gd name="connsiteY45" fmla="*/ 962478 h 1034143"/>
                <a:gd name="connsiteX46" fmla="*/ 319314 w 5805714"/>
                <a:gd name="connsiteY46" fmla="*/ 928914 h 1034143"/>
                <a:gd name="connsiteX47" fmla="*/ 224064 w 5805714"/>
                <a:gd name="connsiteY47" fmla="*/ 947964 h 1034143"/>
                <a:gd name="connsiteX48" fmla="*/ 0 w 5805714"/>
                <a:gd name="connsiteY48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220686 w 5805714"/>
                <a:gd name="connsiteY31" fmla="*/ 1001485 h 1034143"/>
                <a:gd name="connsiteX32" fmla="*/ 2075543 w 5805714"/>
                <a:gd name="connsiteY32" fmla="*/ 972457 h 1034143"/>
                <a:gd name="connsiteX33" fmla="*/ 1944914 w 5805714"/>
                <a:gd name="connsiteY33" fmla="*/ 928914 h 1034143"/>
                <a:gd name="connsiteX34" fmla="*/ 1778907 w 5805714"/>
                <a:gd name="connsiteY34" fmla="*/ 96066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220686 w 5805714"/>
                <a:gd name="connsiteY31" fmla="*/ 1001485 h 1034143"/>
                <a:gd name="connsiteX32" fmla="*/ 2075543 w 5805714"/>
                <a:gd name="connsiteY32" fmla="*/ 972457 h 1034143"/>
                <a:gd name="connsiteX33" fmla="*/ 1944914 w 5805714"/>
                <a:gd name="connsiteY33" fmla="*/ 92891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220686 w 5805714"/>
                <a:gd name="connsiteY31" fmla="*/ 1001485 h 1034143"/>
                <a:gd name="connsiteX32" fmla="*/ 2075543 w 5805714"/>
                <a:gd name="connsiteY32" fmla="*/ 972457 h 1034143"/>
                <a:gd name="connsiteX33" fmla="*/ 1944914 w 5805714"/>
                <a:gd name="connsiteY33" fmla="*/ 96066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220686 w 5805714"/>
                <a:gd name="connsiteY31" fmla="*/ 1001485 h 1034143"/>
                <a:gd name="connsiteX32" fmla="*/ 2075543 w 5805714"/>
                <a:gd name="connsiteY32" fmla="*/ 972457 h 1034143"/>
                <a:gd name="connsiteX33" fmla="*/ 1894114 w 5805714"/>
                <a:gd name="connsiteY33" fmla="*/ 94161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220686 w 5805714"/>
                <a:gd name="connsiteY31" fmla="*/ 1001485 h 1034143"/>
                <a:gd name="connsiteX32" fmla="*/ 2012043 w 5805714"/>
                <a:gd name="connsiteY32" fmla="*/ 997857 h 1034143"/>
                <a:gd name="connsiteX33" fmla="*/ 1894114 w 5805714"/>
                <a:gd name="connsiteY33" fmla="*/ 94161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36800 w 5805714"/>
                <a:gd name="connsiteY30" fmla="*/ 972457 h 1034143"/>
                <a:gd name="connsiteX31" fmla="*/ 2169886 w 5805714"/>
                <a:gd name="connsiteY31" fmla="*/ 982435 h 1034143"/>
                <a:gd name="connsiteX32" fmla="*/ 2012043 w 5805714"/>
                <a:gd name="connsiteY32" fmla="*/ 997857 h 1034143"/>
                <a:gd name="connsiteX33" fmla="*/ 1894114 w 5805714"/>
                <a:gd name="connsiteY33" fmla="*/ 94161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380343 w 5805714"/>
                <a:gd name="connsiteY29" fmla="*/ 957943 h 1034143"/>
                <a:gd name="connsiteX30" fmla="*/ 2305050 w 5805714"/>
                <a:gd name="connsiteY30" fmla="*/ 1023257 h 1034143"/>
                <a:gd name="connsiteX31" fmla="*/ 2169886 w 5805714"/>
                <a:gd name="connsiteY31" fmla="*/ 982435 h 1034143"/>
                <a:gd name="connsiteX32" fmla="*/ 2012043 w 5805714"/>
                <a:gd name="connsiteY32" fmla="*/ 997857 h 1034143"/>
                <a:gd name="connsiteX33" fmla="*/ 1894114 w 5805714"/>
                <a:gd name="connsiteY33" fmla="*/ 94161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405743 w 5805714"/>
                <a:gd name="connsiteY29" fmla="*/ 932543 h 1034143"/>
                <a:gd name="connsiteX30" fmla="*/ 2305050 w 5805714"/>
                <a:gd name="connsiteY30" fmla="*/ 1023257 h 1034143"/>
                <a:gd name="connsiteX31" fmla="*/ 2169886 w 5805714"/>
                <a:gd name="connsiteY31" fmla="*/ 982435 h 1034143"/>
                <a:gd name="connsiteX32" fmla="*/ 2012043 w 5805714"/>
                <a:gd name="connsiteY32" fmla="*/ 997857 h 1034143"/>
                <a:gd name="connsiteX33" fmla="*/ 1894114 w 5805714"/>
                <a:gd name="connsiteY33" fmla="*/ 941614 h 1034143"/>
                <a:gd name="connsiteX34" fmla="*/ 1785257 w 5805714"/>
                <a:gd name="connsiteY34" fmla="*/ 992414 h 1034143"/>
                <a:gd name="connsiteX35" fmla="*/ 1654628 w 5805714"/>
                <a:gd name="connsiteY35" fmla="*/ 986971 h 1034143"/>
                <a:gd name="connsiteX36" fmla="*/ 1520371 w 5805714"/>
                <a:gd name="connsiteY36" fmla="*/ 1034143 h 1034143"/>
                <a:gd name="connsiteX37" fmla="*/ 1348921 w 5805714"/>
                <a:gd name="connsiteY37" fmla="*/ 960664 h 1034143"/>
                <a:gd name="connsiteX38" fmla="*/ 1230086 w 5805714"/>
                <a:gd name="connsiteY38" fmla="*/ 986971 h 1034143"/>
                <a:gd name="connsiteX39" fmla="*/ 1127578 w 5805714"/>
                <a:gd name="connsiteY39" fmla="*/ 954314 h 1034143"/>
                <a:gd name="connsiteX40" fmla="*/ 1030514 w 5805714"/>
                <a:gd name="connsiteY40" fmla="*/ 1016000 h 1034143"/>
                <a:gd name="connsiteX41" fmla="*/ 928914 w 5805714"/>
                <a:gd name="connsiteY41" fmla="*/ 1016000 h 1034143"/>
                <a:gd name="connsiteX42" fmla="*/ 798286 w 5805714"/>
                <a:gd name="connsiteY42" fmla="*/ 943428 h 1034143"/>
                <a:gd name="connsiteX43" fmla="*/ 653143 w 5805714"/>
                <a:gd name="connsiteY43" fmla="*/ 928914 h 1034143"/>
                <a:gd name="connsiteX44" fmla="*/ 537028 w 5805714"/>
                <a:gd name="connsiteY44" fmla="*/ 957943 h 1034143"/>
                <a:gd name="connsiteX45" fmla="*/ 493486 w 5805714"/>
                <a:gd name="connsiteY45" fmla="*/ 1001485 h 1034143"/>
                <a:gd name="connsiteX46" fmla="*/ 383721 w 5805714"/>
                <a:gd name="connsiteY46" fmla="*/ 962478 h 1034143"/>
                <a:gd name="connsiteX47" fmla="*/ 319314 w 5805714"/>
                <a:gd name="connsiteY47" fmla="*/ 928914 h 1034143"/>
                <a:gd name="connsiteX48" fmla="*/ 224064 w 5805714"/>
                <a:gd name="connsiteY48" fmla="*/ 947964 h 1034143"/>
                <a:gd name="connsiteX49" fmla="*/ 0 w 5805714"/>
                <a:gd name="connsiteY49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509157 w 5805714"/>
                <a:gd name="connsiteY29" fmla="*/ 986064 h 1034143"/>
                <a:gd name="connsiteX30" fmla="*/ 2405743 w 5805714"/>
                <a:gd name="connsiteY30" fmla="*/ 932543 h 1034143"/>
                <a:gd name="connsiteX31" fmla="*/ 2305050 w 5805714"/>
                <a:gd name="connsiteY31" fmla="*/ 1023257 h 1034143"/>
                <a:gd name="connsiteX32" fmla="*/ 2169886 w 5805714"/>
                <a:gd name="connsiteY32" fmla="*/ 982435 h 1034143"/>
                <a:gd name="connsiteX33" fmla="*/ 2012043 w 5805714"/>
                <a:gd name="connsiteY33" fmla="*/ 997857 h 1034143"/>
                <a:gd name="connsiteX34" fmla="*/ 1894114 w 5805714"/>
                <a:gd name="connsiteY34" fmla="*/ 941614 h 1034143"/>
                <a:gd name="connsiteX35" fmla="*/ 1785257 w 5805714"/>
                <a:gd name="connsiteY35" fmla="*/ 992414 h 1034143"/>
                <a:gd name="connsiteX36" fmla="*/ 1654628 w 5805714"/>
                <a:gd name="connsiteY36" fmla="*/ 986971 h 1034143"/>
                <a:gd name="connsiteX37" fmla="*/ 1520371 w 5805714"/>
                <a:gd name="connsiteY37" fmla="*/ 1034143 h 1034143"/>
                <a:gd name="connsiteX38" fmla="*/ 1348921 w 5805714"/>
                <a:gd name="connsiteY38" fmla="*/ 960664 h 1034143"/>
                <a:gd name="connsiteX39" fmla="*/ 1230086 w 5805714"/>
                <a:gd name="connsiteY39" fmla="*/ 986971 h 1034143"/>
                <a:gd name="connsiteX40" fmla="*/ 1127578 w 5805714"/>
                <a:gd name="connsiteY40" fmla="*/ 954314 h 1034143"/>
                <a:gd name="connsiteX41" fmla="*/ 1030514 w 5805714"/>
                <a:gd name="connsiteY41" fmla="*/ 1016000 h 1034143"/>
                <a:gd name="connsiteX42" fmla="*/ 928914 w 5805714"/>
                <a:gd name="connsiteY42" fmla="*/ 1016000 h 1034143"/>
                <a:gd name="connsiteX43" fmla="*/ 798286 w 5805714"/>
                <a:gd name="connsiteY43" fmla="*/ 943428 h 1034143"/>
                <a:gd name="connsiteX44" fmla="*/ 653143 w 5805714"/>
                <a:gd name="connsiteY44" fmla="*/ 928914 h 1034143"/>
                <a:gd name="connsiteX45" fmla="*/ 537028 w 5805714"/>
                <a:gd name="connsiteY45" fmla="*/ 957943 h 1034143"/>
                <a:gd name="connsiteX46" fmla="*/ 493486 w 5805714"/>
                <a:gd name="connsiteY46" fmla="*/ 1001485 h 1034143"/>
                <a:gd name="connsiteX47" fmla="*/ 383721 w 5805714"/>
                <a:gd name="connsiteY47" fmla="*/ 962478 h 1034143"/>
                <a:gd name="connsiteX48" fmla="*/ 319314 w 5805714"/>
                <a:gd name="connsiteY48" fmla="*/ 928914 h 1034143"/>
                <a:gd name="connsiteX49" fmla="*/ 224064 w 5805714"/>
                <a:gd name="connsiteY49" fmla="*/ 947964 h 1034143"/>
                <a:gd name="connsiteX50" fmla="*/ 0 w 5805714"/>
                <a:gd name="connsiteY50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12571 w 5805714"/>
                <a:gd name="connsiteY27" fmla="*/ 943428 h 1034143"/>
                <a:gd name="connsiteX28" fmla="*/ 2554514 w 5805714"/>
                <a:gd name="connsiteY28" fmla="*/ 943428 h 1034143"/>
                <a:gd name="connsiteX29" fmla="*/ 2509157 w 5805714"/>
                <a:gd name="connsiteY29" fmla="*/ 986064 h 1034143"/>
                <a:gd name="connsiteX30" fmla="*/ 2393043 w 5805714"/>
                <a:gd name="connsiteY30" fmla="*/ 983343 h 1034143"/>
                <a:gd name="connsiteX31" fmla="*/ 2305050 w 5805714"/>
                <a:gd name="connsiteY31" fmla="*/ 1023257 h 1034143"/>
                <a:gd name="connsiteX32" fmla="*/ 2169886 w 5805714"/>
                <a:gd name="connsiteY32" fmla="*/ 982435 h 1034143"/>
                <a:gd name="connsiteX33" fmla="*/ 2012043 w 5805714"/>
                <a:gd name="connsiteY33" fmla="*/ 997857 h 1034143"/>
                <a:gd name="connsiteX34" fmla="*/ 1894114 w 5805714"/>
                <a:gd name="connsiteY34" fmla="*/ 941614 h 1034143"/>
                <a:gd name="connsiteX35" fmla="*/ 1785257 w 5805714"/>
                <a:gd name="connsiteY35" fmla="*/ 992414 h 1034143"/>
                <a:gd name="connsiteX36" fmla="*/ 1654628 w 5805714"/>
                <a:gd name="connsiteY36" fmla="*/ 986971 h 1034143"/>
                <a:gd name="connsiteX37" fmla="*/ 1520371 w 5805714"/>
                <a:gd name="connsiteY37" fmla="*/ 1034143 h 1034143"/>
                <a:gd name="connsiteX38" fmla="*/ 1348921 w 5805714"/>
                <a:gd name="connsiteY38" fmla="*/ 960664 h 1034143"/>
                <a:gd name="connsiteX39" fmla="*/ 1230086 w 5805714"/>
                <a:gd name="connsiteY39" fmla="*/ 986971 h 1034143"/>
                <a:gd name="connsiteX40" fmla="*/ 1127578 w 5805714"/>
                <a:gd name="connsiteY40" fmla="*/ 954314 h 1034143"/>
                <a:gd name="connsiteX41" fmla="*/ 1030514 w 5805714"/>
                <a:gd name="connsiteY41" fmla="*/ 1016000 h 1034143"/>
                <a:gd name="connsiteX42" fmla="*/ 928914 w 5805714"/>
                <a:gd name="connsiteY42" fmla="*/ 1016000 h 1034143"/>
                <a:gd name="connsiteX43" fmla="*/ 798286 w 5805714"/>
                <a:gd name="connsiteY43" fmla="*/ 943428 h 1034143"/>
                <a:gd name="connsiteX44" fmla="*/ 653143 w 5805714"/>
                <a:gd name="connsiteY44" fmla="*/ 928914 h 1034143"/>
                <a:gd name="connsiteX45" fmla="*/ 537028 w 5805714"/>
                <a:gd name="connsiteY45" fmla="*/ 957943 h 1034143"/>
                <a:gd name="connsiteX46" fmla="*/ 493486 w 5805714"/>
                <a:gd name="connsiteY46" fmla="*/ 1001485 h 1034143"/>
                <a:gd name="connsiteX47" fmla="*/ 383721 w 5805714"/>
                <a:gd name="connsiteY47" fmla="*/ 962478 h 1034143"/>
                <a:gd name="connsiteX48" fmla="*/ 319314 w 5805714"/>
                <a:gd name="connsiteY48" fmla="*/ 928914 h 1034143"/>
                <a:gd name="connsiteX49" fmla="*/ 224064 w 5805714"/>
                <a:gd name="connsiteY49" fmla="*/ 947964 h 1034143"/>
                <a:gd name="connsiteX50" fmla="*/ 0 w 5805714"/>
                <a:gd name="connsiteY50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31886 w 5805714"/>
                <a:gd name="connsiteY23" fmla="*/ 91440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25271 w 5805714"/>
                <a:gd name="connsiteY27" fmla="*/ 975178 h 1034143"/>
                <a:gd name="connsiteX28" fmla="*/ 2554514 w 5805714"/>
                <a:gd name="connsiteY28" fmla="*/ 943428 h 1034143"/>
                <a:gd name="connsiteX29" fmla="*/ 2509157 w 5805714"/>
                <a:gd name="connsiteY29" fmla="*/ 986064 h 1034143"/>
                <a:gd name="connsiteX30" fmla="*/ 2393043 w 5805714"/>
                <a:gd name="connsiteY30" fmla="*/ 983343 h 1034143"/>
                <a:gd name="connsiteX31" fmla="*/ 2305050 w 5805714"/>
                <a:gd name="connsiteY31" fmla="*/ 1023257 h 1034143"/>
                <a:gd name="connsiteX32" fmla="*/ 2169886 w 5805714"/>
                <a:gd name="connsiteY32" fmla="*/ 982435 h 1034143"/>
                <a:gd name="connsiteX33" fmla="*/ 2012043 w 5805714"/>
                <a:gd name="connsiteY33" fmla="*/ 997857 h 1034143"/>
                <a:gd name="connsiteX34" fmla="*/ 1894114 w 5805714"/>
                <a:gd name="connsiteY34" fmla="*/ 941614 h 1034143"/>
                <a:gd name="connsiteX35" fmla="*/ 1785257 w 5805714"/>
                <a:gd name="connsiteY35" fmla="*/ 992414 h 1034143"/>
                <a:gd name="connsiteX36" fmla="*/ 1654628 w 5805714"/>
                <a:gd name="connsiteY36" fmla="*/ 986971 h 1034143"/>
                <a:gd name="connsiteX37" fmla="*/ 1520371 w 5805714"/>
                <a:gd name="connsiteY37" fmla="*/ 1034143 h 1034143"/>
                <a:gd name="connsiteX38" fmla="*/ 1348921 w 5805714"/>
                <a:gd name="connsiteY38" fmla="*/ 960664 h 1034143"/>
                <a:gd name="connsiteX39" fmla="*/ 1230086 w 5805714"/>
                <a:gd name="connsiteY39" fmla="*/ 986971 h 1034143"/>
                <a:gd name="connsiteX40" fmla="*/ 1127578 w 5805714"/>
                <a:gd name="connsiteY40" fmla="*/ 954314 h 1034143"/>
                <a:gd name="connsiteX41" fmla="*/ 1030514 w 5805714"/>
                <a:gd name="connsiteY41" fmla="*/ 1016000 h 1034143"/>
                <a:gd name="connsiteX42" fmla="*/ 928914 w 5805714"/>
                <a:gd name="connsiteY42" fmla="*/ 1016000 h 1034143"/>
                <a:gd name="connsiteX43" fmla="*/ 798286 w 5805714"/>
                <a:gd name="connsiteY43" fmla="*/ 943428 h 1034143"/>
                <a:gd name="connsiteX44" fmla="*/ 653143 w 5805714"/>
                <a:gd name="connsiteY44" fmla="*/ 928914 h 1034143"/>
                <a:gd name="connsiteX45" fmla="*/ 537028 w 5805714"/>
                <a:gd name="connsiteY45" fmla="*/ 957943 h 1034143"/>
                <a:gd name="connsiteX46" fmla="*/ 493486 w 5805714"/>
                <a:gd name="connsiteY46" fmla="*/ 1001485 h 1034143"/>
                <a:gd name="connsiteX47" fmla="*/ 383721 w 5805714"/>
                <a:gd name="connsiteY47" fmla="*/ 962478 h 1034143"/>
                <a:gd name="connsiteX48" fmla="*/ 319314 w 5805714"/>
                <a:gd name="connsiteY48" fmla="*/ 928914 h 1034143"/>
                <a:gd name="connsiteX49" fmla="*/ 224064 w 5805714"/>
                <a:gd name="connsiteY49" fmla="*/ 947964 h 1034143"/>
                <a:gd name="connsiteX50" fmla="*/ 0 w 5805714"/>
                <a:gd name="connsiteY50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077028 w 5805714"/>
                <a:gd name="connsiteY22" fmla="*/ 870857 h 1034143"/>
                <a:gd name="connsiteX23" fmla="*/ 2982686 w 5805714"/>
                <a:gd name="connsiteY23" fmla="*/ 946150 h 1034143"/>
                <a:gd name="connsiteX24" fmla="*/ 2830286 w 5805714"/>
                <a:gd name="connsiteY24" fmla="*/ 943428 h 1034143"/>
                <a:gd name="connsiteX25" fmla="*/ 2801257 w 5805714"/>
                <a:gd name="connsiteY25" fmla="*/ 1001485 h 1034143"/>
                <a:gd name="connsiteX26" fmla="*/ 2699657 w 5805714"/>
                <a:gd name="connsiteY26" fmla="*/ 1001485 h 1034143"/>
                <a:gd name="connsiteX27" fmla="*/ 2625271 w 5805714"/>
                <a:gd name="connsiteY27" fmla="*/ 975178 h 1034143"/>
                <a:gd name="connsiteX28" fmla="*/ 2554514 w 5805714"/>
                <a:gd name="connsiteY28" fmla="*/ 943428 h 1034143"/>
                <a:gd name="connsiteX29" fmla="*/ 2509157 w 5805714"/>
                <a:gd name="connsiteY29" fmla="*/ 986064 h 1034143"/>
                <a:gd name="connsiteX30" fmla="*/ 2393043 w 5805714"/>
                <a:gd name="connsiteY30" fmla="*/ 983343 h 1034143"/>
                <a:gd name="connsiteX31" fmla="*/ 2305050 w 5805714"/>
                <a:gd name="connsiteY31" fmla="*/ 1023257 h 1034143"/>
                <a:gd name="connsiteX32" fmla="*/ 2169886 w 5805714"/>
                <a:gd name="connsiteY32" fmla="*/ 982435 h 1034143"/>
                <a:gd name="connsiteX33" fmla="*/ 2012043 w 5805714"/>
                <a:gd name="connsiteY33" fmla="*/ 997857 h 1034143"/>
                <a:gd name="connsiteX34" fmla="*/ 1894114 w 5805714"/>
                <a:gd name="connsiteY34" fmla="*/ 941614 h 1034143"/>
                <a:gd name="connsiteX35" fmla="*/ 1785257 w 5805714"/>
                <a:gd name="connsiteY35" fmla="*/ 992414 h 1034143"/>
                <a:gd name="connsiteX36" fmla="*/ 1654628 w 5805714"/>
                <a:gd name="connsiteY36" fmla="*/ 986971 h 1034143"/>
                <a:gd name="connsiteX37" fmla="*/ 1520371 w 5805714"/>
                <a:gd name="connsiteY37" fmla="*/ 1034143 h 1034143"/>
                <a:gd name="connsiteX38" fmla="*/ 1348921 w 5805714"/>
                <a:gd name="connsiteY38" fmla="*/ 960664 h 1034143"/>
                <a:gd name="connsiteX39" fmla="*/ 1230086 w 5805714"/>
                <a:gd name="connsiteY39" fmla="*/ 986971 h 1034143"/>
                <a:gd name="connsiteX40" fmla="*/ 1127578 w 5805714"/>
                <a:gd name="connsiteY40" fmla="*/ 954314 h 1034143"/>
                <a:gd name="connsiteX41" fmla="*/ 1030514 w 5805714"/>
                <a:gd name="connsiteY41" fmla="*/ 1016000 h 1034143"/>
                <a:gd name="connsiteX42" fmla="*/ 928914 w 5805714"/>
                <a:gd name="connsiteY42" fmla="*/ 1016000 h 1034143"/>
                <a:gd name="connsiteX43" fmla="*/ 798286 w 5805714"/>
                <a:gd name="connsiteY43" fmla="*/ 943428 h 1034143"/>
                <a:gd name="connsiteX44" fmla="*/ 653143 w 5805714"/>
                <a:gd name="connsiteY44" fmla="*/ 928914 h 1034143"/>
                <a:gd name="connsiteX45" fmla="*/ 537028 w 5805714"/>
                <a:gd name="connsiteY45" fmla="*/ 957943 h 1034143"/>
                <a:gd name="connsiteX46" fmla="*/ 493486 w 5805714"/>
                <a:gd name="connsiteY46" fmla="*/ 1001485 h 1034143"/>
                <a:gd name="connsiteX47" fmla="*/ 383721 w 5805714"/>
                <a:gd name="connsiteY47" fmla="*/ 962478 h 1034143"/>
                <a:gd name="connsiteX48" fmla="*/ 319314 w 5805714"/>
                <a:gd name="connsiteY48" fmla="*/ 928914 h 1034143"/>
                <a:gd name="connsiteX49" fmla="*/ 224064 w 5805714"/>
                <a:gd name="connsiteY49" fmla="*/ 947964 h 1034143"/>
                <a:gd name="connsiteX50" fmla="*/ 0 w 5805714"/>
                <a:gd name="connsiteY50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164114 w 5805714"/>
                <a:gd name="connsiteY21" fmla="*/ 914400 h 1034143"/>
                <a:gd name="connsiteX22" fmla="*/ 3125107 w 5805714"/>
                <a:gd name="connsiteY22" fmla="*/ 960664 h 1034143"/>
                <a:gd name="connsiteX23" fmla="*/ 3077028 w 5805714"/>
                <a:gd name="connsiteY23" fmla="*/ 870857 h 1034143"/>
                <a:gd name="connsiteX24" fmla="*/ 2982686 w 5805714"/>
                <a:gd name="connsiteY24" fmla="*/ 946150 h 1034143"/>
                <a:gd name="connsiteX25" fmla="*/ 2830286 w 5805714"/>
                <a:gd name="connsiteY25" fmla="*/ 943428 h 1034143"/>
                <a:gd name="connsiteX26" fmla="*/ 2801257 w 5805714"/>
                <a:gd name="connsiteY26" fmla="*/ 1001485 h 1034143"/>
                <a:gd name="connsiteX27" fmla="*/ 2699657 w 5805714"/>
                <a:gd name="connsiteY27" fmla="*/ 1001485 h 1034143"/>
                <a:gd name="connsiteX28" fmla="*/ 2625271 w 5805714"/>
                <a:gd name="connsiteY28" fmla="*/ 975178 h 1034143"/>
                <a:gd name="connsiteX29" fmla="*/ 2554514 w 5805714"/>
                <a:gd name="connsiteY29" fmla="*/ 943428 h 1034143"/>
                <a:gd name="connsiteX30" fmla="*/ 2509157 w 5805714"/>
                <a:gd name="connsiteY30" fmla="*/ 986064 h 1034143"/>
                <a:gd name="connsiteX31" fmla="*/ 2393043 w 5805714"/>
                <a:gd name="connsiteY31" fmla="*/ 983343 h 1034143"/>
                <a:gd name="connsiteX32" fmla="*/ 2305050 w 5805714"/>
                <a:gd name="connsiteY32" fmla="*/ 1023257 h 1034143"/>
                <a:gd name="connsiteX33" fmla="*/ 2169886 w 5805714"/>
                <a:gd name="connsiteY33" fmla="*/ 982435 h 1034143"/>
                <a:gd name="connsiteX34" fmla="*/ 2012043 w 5805714"/>
                <a:gd name="connsiteY34" fmla="*/ 997857 h 1034143"/>
                <a:gd name="connsiteX35" fmla="*/ 1894114 w 5805714"/>
                <a:gd name="connsiteY35" fmla="*/ 941614 h 1034143"/>
                <a:gd name="connsiteX36" fmla="*/ 1785257 w 5805714"/>
                <a:gd name="connsiteY36" fmla="*/ 992414 h 1034143"/>
                <a:gd name="connsiteX37" fmla="*/ 1654628 w 5805714"/>
                <a:gd name="connsiteY37" fmla="*/ 986971 h 1034143"/>
                <a:gd name="connsiteX38" fmla="*/ 1520371 w 5805714"/>
                <a:gd name="connsiteY38" fmla="*/ 1034143 h 1034143"/>
                <a:gd name="connsiteX39" fmla="*/ 1348921 w 5805714"/>
                <a:gd name="connsiteY39" fmla="*/ 960664 h 1034143"/>
                <a:gd name="connsiteX40" fmla="*/ 1230086 w 5805714"/>
                <a:gd name="connsiteY40" fmla="*/ 986971 h 1034143"/>
                <a:gd name="connsiteX41" fmla="*/ 1127578 w 5805714"/>
                <a:gd name="connsiteY41" fmla="*/ 954314 h 1034143"/>
                <a:gd name="connsiteX42" fmla="*/ 1030514 w 5805714"/>
                <a:gd name="connsiteY42" fmla="*/ 1016000 h 1034143"/>
                <a:gd name="connsiteX43" fmla="*/ 928914 w 5805714"/>
                <a:gd name="connsiteY43" fmla="*/ 1016000 h 1034143"/>
                <a:gd name="connsiteX44" fmla="*/ 798286 w 5805714"/>
                <a:gd name="connsiteY44" fmla="*/ 943428 h 1034143"/>
                <a:gd name="connsiteX45" fmla="*/ 653143 w 5805714"/>
                <a:gd name="connsiteY45" fmla="*/ 928914 h 1034143"/>
                <a:gd name="connsiteX46" fmla="*/ 537028 w 5805714"/>
                <a:gd name="connsiteY46" fmla="*/ 957943 h 1034143"/>
                <a:gd name="connsiteX47" fmla="*/ 493486 w 5805714"/>
                <a:gd name="connsiteY47" fmla="*/ 1001485 h 1034143"/>
                <a:gd name="connsiteX48" fmla="*/ 383721 w 5805714"/>
                <a:gd name="connsiteY48" fmla="*/ 962478 h 1034143"/>
                <a:gd name="connsiteX49" fmla="*/ 319314 w 5805714"/>
                <a:gd name="connsiteY49" fmla="*/ 928914 h 1034143"/>
                <a:gd name="connsiteX50" fmla="*/ 224064 w 5805714"/>
                <a:gd name="connsiteY50" fmla="*/ 947964 h 1034143"/>
                <a:gd name="connsiteX51" fmla="*/ 0 w 5805714"/>
                <a:gd name="connsiteY51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77028 w 5805714"/>
                <a:gd name="connsiteY24" fmla="*/ 87085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23771 w 5805714"/>
                <a:gd name="connsiteY20" fmla="*/ 9434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483428 w 5805714"/>
                <a:gd name="connsiteY19" fmla="*/ 8853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599543 w 5805714"/>
                <a:gd name="connsiteY18" fmla="*/ 8853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34971 w 5805714"/>
                <a:gd name="connsiteY15" fmla="*/ 88537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51086 w 5805714"/>
                <a:gd name="connsiteY14" fmla="*/ 856343 h 1034143"/>
                <a:gd name="connsiteX15" fmla="*/ 4047671 w 5805714"/>
                <a:gd name="connsiteY15" fmla="*/ 9425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52686 w 5805714"/>
                <a:gd name="connsiteY13" fmla="*/ 928914 h 1034143"/>
                <a:gd name="connsiteX14" fmla="*/ 4112986 w 5805714"/>
                <a:gd name="connsiteY14" fmla="*/ 881743 h 1034143"/>
                <a:gd name="connsiteX15" fmla="*/ 4047671 w 5805714"/>
                <a:gd name="connsiteY15" fmla="*/ 9425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78086 w 5805714"/>
                <a:gd name="connsiteY13" fmla="*/ 998764 h 1034143"/>
                <a:gd name="connsiteX14" fmla="*/ 4112986 w 5805714"/>
                <a:gd name="connsiteY14" fmla="*/ 881743 h 1034143"/>
                <a:gd name="connsiteX15" fmla="*/ 4047671 w 5805714"/>
                <a:gd name="connsiteY15" fmla="*/ 9425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78086 w 5805714"/>
                <a:gd name="connsiteY13" fmla="*/ 998764 h 1034143"/>
                <a:gd name="connsiteX14" fmla="*/ 4112986 w 5805714"/>
                <a:gd name="connsiteY14" fmla="*/ 88174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12343 w 5805714"/>
                <a:gd name="connsiteY12" fmla="*/ 914400 h 1034143"/>
                <a:gd name="connsiteX13" fmla="*/ 4278086 w 5805714"/>
                <a:gd name="connsiteY13" fmla="*/ 998764 h 1034143"/>
                <a:gd name="connsiteX14" fmla="*/ 4125686 w 5805714"/>
                <a:gd name="connsiteY14" fmla="*/ 91349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499428 w 5805714"/>
                <a:gd name="connsiteY11" fmla="*/ 856343 h 1034143"/>
                <a:gd name="connsiteX12" fmla="*/ 4431393 w 5805714"/>
                <a:gd name="connsiteY12" fmla="*/ 958850 h 1034143"/>
                <a:gd name="connsiteX13" fmla="*/ 4278086 w 5805714"/>
                <a:gd name="connsiteY13" fmla="*/ 998764 h 1034143"/>
                <a:gd name="connsiteX14" fmla="*/ 4125686 w 5805714"/>
                <a:gd name="connsiteY14" fmla="*/ 91349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524828 w 5805714"/>
                <a:gd name="connsiteY11" fmla="*/ 913493 h 1034143"/>
                <a:gd name="connsiteX12" fmla="*/ 4431393 w 5805714"/>
                <a:gd name="connsiteY12" fmla="*/ 958850 h 1034143"/>
                <a:gd name="connsiteX13" fmla="*/ 4278086 w 5805714"/>
                <a:gd name="connsiteY13" fmla="*/ 998764 h 1034143"/>
                <a:gd name="connsiteX14" fmla="*/ 4125686 w 5805714"/>
                <a:gd name="connsiteY14" fmla="*/ 91349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7771 w 5805714"/>
                <a:gd name="connsiteY8" fmla="*/ 8708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524828 w 5805714"/>
                <a:gd name="connsiteY11" fmla="*/ 913493 h 1034143"/>
                <a:gd name="connsiteX12" fmla="*/ 4405993 w 5805714"/>
                <a:gd name="connsiteY12" fmla="*/ 946150 h 1034143"/>
                <a:gd name="connsiteX13" fmla="*/ 4278086 w 5805714"/>
                <a:gd name="connsiteY13" fmla="*/ 998764 h 1034143"/>
                <a:gd name="connsiteX14" fmla="*/ 4125686 w 5805714"/>
                <a:gd name="connsiteY14" fmla="*/ 91349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1421 w 5805714"/>
                <a:gd name="connsiteY8" fmla="*/ 921657 h 1034143"/>
                <a:gd name="connsiteX9" fmla="*/ 4760686 w 5805714"/>
                <a:gd name="connsiteY9" fmla="*/ 943428 h 1034143"/>
                <a:gd name="connsiteX10" fmla="*/ 4644571 w 5805714"/>
                <a:gd name="connsiteY10" fmla="*/ 943428 h 1034143"/>
                <a:gd name="connsiteX11" fmla="*/ 4524828 w 5805714"/>
                <a:gd name="connsiteY11" fmla="*/ 913493 h 1034143"/>
                <a:gd name="connsiteX12" fmla="*/ 4405993 w 5805714"/>
                <a:gd name="connsiteY12" fmla="*/ 946150 h 1034143"/>
                <a:gd name="connsiteX13" fmla="*/ 4278086 w 5805714"/>
                <a:gd name="connsiteY13" fmla="*/ 998764 h 1034143"/>
                <a:gd name="connsiteX14" fmla="*/ 4125686 w 5805714"/>
                <a:gd name="connsiteY14" fmla="*/ 91349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5007428 w 5805714"/>
                <a:gd name="connsiteY7" fmla="*/ 957943 h 1034143"/>
                <a:gd name="connsiteX8" fmla="*/ 4841421 w 5805714"/>
                <a:gd name="connsiteY8" fmla="*/ 921657 h 1034143"/>
                <a:gd name="connsiteX9" fmla="*/ 4779736 w 5805714"/>
                <a:gd name="connsiteY9" fmla="*/ 994228 h 1034143"/>
                <a:gd name="connsiteX10" fmla="*/ 4644571 w 5805714"/>
                <a:gd name="connsiteY10" fmla="*/ 943428 h 1034143"/>
                <a:gd name="connsiteX11" fmla="*/ 4524828 w 5805714"/>
                <a:gd name="connsiteY11" fmla="*/ 913493 h 1034143"/>
                <a:gd name="connsiteX12" fmla="*/ 4405993 w 5805714"/>
                <a:gd name="connsiteY12" fmla="*/ 946150 h 1034143"/>
                <a:gd name="connsiteX13" fmla="*/ 4278086 w 5805714"/>
                <a:gd name="connsiteY13" fmla="*/ 998764 h 1034143"/>
                <a:gd name="connsiteX14" fmla="*/ 4125686 w 5805714"/>
                <a:gd name="connsiteY14" fmla="*/ 913493 h 1034143"/>
                <a:gd name="connsiteX15" fmla="*/ 4054021 w 5805714"/>
                <a:gd name="connsiteY15" fmla="*/ 993321 h 1034143"/>
                <a:gd name="connsiteX16" fmla="*/ 3889828 w 5805714"/>
                <a:gd name="connsiteY16" fmla="*/ 914400 h 1034143"/>
                <a:gd name="connsiteX17" fmla="*/ 3788228 w 5805714"/>
                <a:gd name="connsiteY17" fmla="*/ 957943 h 1034143"/>
                <a:gd name="connsiteX18" fmla="*/ 3605893 w 5805714"/>
                <a:gd name="connsiteY18" fmla="*/ 910771 h 1034143"/>
                <a:gd name="connsiteX19" fmla="*/ 3521528 w 5805714"/>
                <a:gd name="connsiteY19" fmla="*/ 961571 h 1034143"/>
                <a:gd name="connsiteX20" fmla="*/ 3387271 w 5805714"/>
                <a:gd name="connsiteY20" fmla="*/ 968828 h 1034143"/>
                <a:gd name="connsiteX21" fmla="*/ 3252107 w 5805714"/>
                <a:gd name="connsiteY21" fmla="*/ 922564 h 1034143"/>
                <a:gd name="connsiteX22" fmla="*/ 3164114 w 5805714"/>
                <a:gd name="connsiteY22" fmla="*/ 914400 h 1034143"/>
                <a:gd name="connsiteX23" fmla="*/ 3125107 w 5805714"/>
                <a:gd name="connsiteY23" fmla="*/ 960664 h 1034143"/>
                <a:gd name="connsiteX24" fmla="*/ 3045278 w 5805714"/>
                <a:gd name="connsiteY24" fmla="*/ 915307 h 1034143"/>
                <a:gd name="connsiteX25" fmla="*/ 2982686 w 5805714"/>
                <a:gd name="connsiteY25" fmla="*/ 946150 h 1034143"/>
                <a:gd name="connsiteX26" fmla="*/ 2830286 w 5805714"/>
                <a:gd name="connsiteY26" fmla="*/ 943428 h 1034143"/>
                <a:gd name="connsiteX27" fmla="*/ 2801257 w 5805714"/>
                <a:gd name="connsiteY27" fmla="*/ 1001485 h 1034143"/>
                <a:gd name="connsiteX28" fmla="*/ 2699657 w 5805714"/>
                <a:gd name="connsiteY28" fmla="*/ 1001485 h 1034143"/>
                <a:gd name="connsiteX29" fmla="*/ 2625271 w 5805714"/>
                <a:gd name="connsiteY29" fmla="*/ 975178 h 1034143"/>
                <a:gd name="connsiteX30" fmla="*/ 2554514 w 5805714"/>
                <a:gd name="connsiteY30" fmla="*/ 943428 h 1034143"/>
                <a:gd name="connsiteX31" fmla="*/ 2509157 w 5805714"/>
                <a:gd name="connsiteY31" fmla="*/ 986064 h 1034143"/>
                <a:gd name="connsiteX32" fmla="*/ 2393043 w 5805714"/>
                <a:gd name="connsiteY32" fmla="*/ 983343 h 1034143"/>
                <a:gd name="connsiteX33" fmla="*/ 2305050 w 5805714"/>
                <a:gd name="connsiteY33" fmla="*/ 1023257 h 1034143"/>
                <a:gd name="connsiteX34" fmla="*/ 2169886 w 5805714"/>
                <a:gd name="connsiteY34" fmla="*/ 982435 h 1034143"/>
                <a:gd name="connsiteX35" fmla="*/ 2012043 w 5805714"/>
                <a:gd name="connsiteY35" fmla="*/ 997857 h 1034143"/>
                <a:gd name="connsiteX36" fmla="*/ 1894114 w 5805714"/>
                <a:gd name="connsiteY36" fmla="*/ 941614 h 1034143"/>
                <a:gd name="connsiteX37" fmla="*/ 1785257 w 5805714"/>
                <a:gd name="connsiteY37" fmla="*/ 992414 h 1034143"/>
                <a:gd name="connsiteX38" fmla="*/ 1654628 w 5805714"/>
                <a:gd name="connsiteY38" fmla="*/ 986971 h 1034143"/>
                <a:gd name="connsiteX39" fmla="*/ 1520371 w 5805714"/>
                <a:gd name="connsiteY39" fmla="*/ 1034143 h 1034143"/>
                <a:gd name="connsiteX40" fmla="*/ 1348921 w 5805714"/>
                <a:gd name="connsiteY40" fmla="*/ 960664 h 1034143"/>
                <a:gd name="connsiteX41" fmla="*/ 1230086 w 5805714"/>
                <a:gd name="connsiteY41" fmla="*/ 986971 h 1034143"/>
                <a:gd name="connsiteX42" fmla="*/ 1127578 w 5805714"/>
                <a:gd name="connsiteY42" fmla="*/ 954314 h 1034143"/>
                <a:gd name="connsiteX43" fmla="*/ 1030514 w 5805714"/>
                <a:gd name="connsiteY43" fmla="*/ 1016000 h 1034143"/>
                <a:gd name="connsiteX44" fmla="*/ 928914 w 5805714"/>
                <a:gd name="connsiteY44" fmla="*/ 1016000 h 1034143"/>
                <a:gd name="connsiteX45" fmla="*/ 798286 w 5805714"/>
                <a:gd name="connsiteY45" fmla="*/ 943428 h 1034143"/>
                <a:gd name="connsiteX46" fmla="*/ 653143 w 5805714"/>
                <a:gd name="connsiteY46" fmla="*/ 928914 h 1034143"/>
                <a:gd name="connsiteX47" fmla="*/ 537028 w 5805714"/>
                <a:gd name="connsiteY47" fmla="*/ 957943 h 1034143"/>
                <a:gd name="connsiteX48" fmla="*/ 493486 w 5805714"/>
                <a:gd name="connsiteY48" fmla="*/ 1001485 h 1034143"/>
                <a:gd name="connsiteX49" fmla="*/ 383721 w 5805714"/>
                <a:gd name="connsiteY49" fmla="*/ 962478 h 1034143"/>
                <a:gd name="connsiteX50" fmla="*/ 319314 w 5805714"/>
                <a:gd name="connsiteY50" fmla="*/ 928914 h 1034143"/>
                <a:gd name="connsiteX51" fmla="*/ 224064 w 5805714"/>
                <a:gd name="connsiteY51" fmla="*/ 947964 h 1034143"/>
                <a:gd name="connsiteX52" fmla="*/ 0 w 5805714"/>
                <a:gd name="connsiteY52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09028 w 5805714"/>
                <a:gd name="connsiteY6" fmla="*/ 899885 h 1034143"/>
                <a:gd name="connsiteX7" fmla="*/ 4992007 w 5805714"/>
                <a:gd name="connsiteY7" fmla="*/ 954314 h 1034143"/>
                <a:gd name="connsiteX8" fmla="*/ 5007428 w 5805714"/>
                <a:gd name="connsiteY8" fmla="*/ 957943 h 1034143"/>
                <a:gd name="connsiteX9" fmla="*/ 4841421 w 5805714"/>
                <a:gd name="connsiteY9" fmla="*/ 921657 h 1034143"/>
                <a:gd name="connsiteX10" fmla="*/ 4779736 w 5805714"/>
                <a:gd name="connsiteY10" fmla="*/ 994228 h 1034143"/>
                <a:gd name="connsiteX11" fmla="*/ 4644571 w 5805714"/>
                <a:gd name="connsiteY11" fmla="*/ 943428 h 1034143"/>
                <a:gd name="connsiteX12" fmla="*/ 4524828 w 5805714"/>
                <a:gd name="connsiteY12" fmla="*/ 913493 h 1034143"/>
                <a:gd name="connsiteX13" fmla="*/ 4405993 w 5805714"/>
                <a:gd name="connsiteY13" fmla="*/ 946150 h 1034143"/>
                <a:gd name="connsiteX14" fmla="*/ 4278086 w 5805714"/>
                <a:gd name="connsiteY14" fmla="*/ 998764 h 1034143"/>
                <a:gd name="connsiteX15" fmla="*/ 4125686 w 5805714"/>
                <a:gd name="connsiteY15" fmla="*/ 913493 h 1034143"/>
                <a:gd name="connsiteX16" fmla="*/ 4054021 w 5805714"/>
                <a:gd name="connsiteY16" fmla="*/ 993321 h 1034143"/>
                <a:gd name="connsiteX17" fmla="*/ 3889828 w 5805714"/>
                <a:gd name="connsiteY17" fmla="*/ 914400 h 1034143"/>
                <a:gd name="connsiteX18" fmla="*/ 3788228 w 5805714"/>
                <a:gd name="connsiteY18" fmla="*/ 957943 h 1034143"/>
                <a:gd name="connsiteX19" fmla="*/ 3605893 w 5805714"/>
                <a:gd name="connsiteY19" fmla="*/ 910771 h 1034143"/>
                <a:gd name="connsiteX20" fmla="*/ 3521528 w 5805714"/>
                <a:gd name="connsiteY20" fmla="*/ 961571 h 1034143"/>
                <a:gd name="connsiteX21" fmla="*/ 3387271 w 5805714"/>
                <a:gd name="connsiteY21" fmla="*/ 968828 h 1034143"/>
                <a:gd name="connsiteX22" fmla="*/ 3252107 w 5805714"/>
                <a:gd name="connsiteY22" fmla="*/ 922564 h 1034143"/>
                <a:gd name="connsiteX23" fmla="*/ 3164114 w 5805714"/>
                <a:gd name="connsiteY23" fmla="*/ 914400 h 1034143"/>
                <a:gd name="connsiteX24" fmla="*/ 3125107 w 5805714"/>
                <a:gd name="connsiteY24" fmla="*/ 960664 h 1034143"/>
                <a:gd name="connsiteX25" fmla="*/ 3045278 w 5805714"/>
                <a:gd name="connsiteY25" fmla="*/ 915307 h 1034143"/>
                <a:gd name="connsiteX26" fmla="*/ 2982686 w 5805714"/>
                <a:gd name="connsiteY26" fmla="*/ 946150 h 1034143"/>
                <a:gd name="connsiteX27" fmla="*/ 2830286 w 5805714"/>
                <a:gd name="connsiteY27" fmla="*/ 943428 h 1034143"/>
                <a:gd name="connsiteX28" fmla="*/ 2801257 w 5805714"/>
                <a:gd name="connsiteY28" fmla="*/ 1001485 h 1034143"/>
                <a:gd name="connsiteX29" fmla="*/ 2699657 w 5805714"/>
                <a:gd name="connsiteY29" fmla="*/ 1001485 h 1034143"/>
                <a:gd name="connsiteX30" fmla="*/ 2625271 w 5805714"/>
                <a:gd name="connsiteY30" fmla="*/ 975178 h 1034143"/>
                <a:gd name="connsiteX31" fmla="*/ 2554514 w 5805714"/>
                <a:gd name="connsiteY31" fmla="*/ 943428 h 1034143"/>
                <a:gd name="connsiteX32" fmla="*/ 2509157 w 5805714"/>
                <a:gd name="connsiteY32" fmla="*/ 986064 h 1034143"/>
                <a:gd name="connsiteX33" fmla="*/ 2393043 w 5805714"/>
                <a:gd name="connsiteY33" fmla="*/ 983343 h 1034143"/>
                <a:gd name="connsiteX34" fmla="*/ 2305050 w 5805714"/>
                <a:gd name="connsiteY34" fmla="*/ 1023257 h 1034143"/>
                <a:gd name="connsiteX35" fmla="*/ 2169886 w 5805714"/>
                <a:gd name="connsiteY35" fmla="*/ 982435 h 1034143"/>
                <a:gd name="connsiteX36" fmla="*/ 2012043 w 5805714"/>
                <a:gd name="connsiteY36" fmla="*/ 997857 h 1034143"/>
                <a:gd name="connsiteX37" fmla="*/ 1894114 w 5805714"/>
                <a:gd name="connsiteY37" fmla="*/ 941614 h 1034143"/>
                <a:gd name="connsiteX38" fmla="*/ 1785257 w 5805714"/>
                <a:gd name="connsiteY38" fmla="*/ 992414 h 1034143"/>
                <a:gd name="connsiteX39" fmla="*/ 1654628 w 5805714"/>
                <a:gd name="connsiteY39" fmla="*/ 986971 h 1034143"/>
                <a:gd name="connsiteX40" fmla="*/ 1520371 w 5805714"/>
                <a:gd name="connsiteY40" fmla="*/ 1034143 h 1034143"/>
                <a:gd name="connsiteX41" fmla="*/ 1348921 w 5805714"/>
                <a:gd name="connsiteY41" fmla="*/ 960664 h 1034143"/>
                <a:gd name="connsiteX42" fmla="*/ 1230086 w 5805714"/>
                <a:gd name="connsiteY42" fmla="*/ 986971 h 1034143"/>
                <a:gd name="connsiteX43" fmla="*/ 1127578 w 5805714"/>
                <a:gd name="connsiteY43" fmla="*/ 954314 h 1034143"/>
                <a:gd name="connsiteX44" fmla="*/ 1030514 w 5805714"/>
                <a:gd name="connsiteY44" fmla="*/ 1016000 h 1034143"/>
                <a:gd name="connsiteX45" fmla="*/ 928914 w 5805714"/>
                <a:gd name="connsiteY45" fmla="*/ 1016000 h 1034143"/>
                <a:gd name="connsiteX46" fmla="*/ 798286 w 5805714"/>
                <a:gd name="connsiteY46" fmla="*/ 943428 h 1034143"/>
                <a:gd name="connsiteX47" fmla="*/ 653143 w 5805714"/>
                <a:gd name="connsiteY47" fmla="*/ 928914 h 1034143"/>
                <a:gd name="connsiteX48" fmla="*/ 537028 w 5805714"/>
                <a:gd name="connsiteY48" fmla="*/ 957943 h 1034143"/>
                <a:gd name="connsiteX49" fmla="*/ 493486 w 5805714"/>
                <a:gd name="connsiteY49" fmla="*/ 1001485 h 1034143"/>
                <a:gd name="connsiteX50" fmla="*/ 383721 w 5805714"/>
                <a:gd name="connsiteY50" fmla="*/ 962478 h 1034143"/>
                <a:gd name="connsiteX51" fmla="*/ 319314 w 5805714"/>
                <a:gd name="connsiteY51" fmla="*/ 928914 h 1034143"/>
                <a:gd name="connsiteX52" fmla="*/ 224064 w 5805714"/>
                <a:gd name="connsiteY52" fmla="*/ 947964 h 1034143"/>
                <a:gd name="connsiteX53" fmla="*/ 0 w 5805714"/>
                <a:gd name="connsiteY53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55771 w 5805714"/>
                <a:gd name="connsiteY5" fmla="*/ 914400 h 1034143"/>
                <a:gd name="connsiteX6" fmla="*/ 5147128 w 5805714"/>
                <a:gd name="connsiteY6" fmla="*/ 906235 h 1034143"/>
                <a:gd name="connsiteX7" fmla="*/ 4992007 w 5805714"/>
                <a:gd name="connsiteY7" fmla="*/ 954314 h 1034143"/>
                <a:gd name="connsiteX8" fmla="*/ 5007428 w 5805714"/>
                <a:gd name="connsiteY8" fmla="*/ 957943 h 1034143"/>
                <a:gd name="connsiteX9" fmla="*/ 4841421 w 5805714"/>
                <a:gd name="connsiteY9" fmla="*/ 921657 h 1034143"/>
                <a:gd name="connsiteX10" fmla="*/ 4779736 w 5805714"/>
                <a:gd name="connsiteY10" fmla="*/ 994228 h 1034143"/>
                <a:gd name="connsiteX11" fmla="*/ 4644571 w 5805714"/>
                <a:gd name="connsiteY11" fmla="*/ 943428 h 1034143"/>
                <a:gd name="connsiteX12" fmla="*/ 4524828 w 5805714"/>
                <a:gd name="connsiteY12" fmla="*/ 913493 h 1034143"/>
                <a:gd name="connsiteX13" fmla="*/ 4405993 w 5805714"/>
                <a:gd name="connsiteY13" fmla="*/ 946150 h 1034143"/>
                <a:gd name="connsiteX14" fmla="*/ 4278086 w 5805714"/>
                <a:gd name="connsiteY14" fmla="*/ 998764 h 1034143"/>
                <a:gd name="connsiteX15" fmla="*/ 4125686 w 5805714"/>
                <a:gd name="connsiteY15" fmla="*/ 913493 h 1034143"/>
                <a:gd name="connsiteX16" fmla="*/ 4054021 w 5805714"/>
                <a:gd name="connsiteY16" fmla="*/ 993321 h 1034143"/>
                <a:gd name="connsiteX17" fmla="*/ 3889828 w 5805714"/>
                <a:gd name="connsiteY17" fmla="*/ 914400 h 1034143"/>
                <a:gd name="connsiteX18" fmla="*/ 3788228 w 5805714"/>
                <a:gd name="connsiteY18" fmla="*/ 957943 h 1034143"/>
                <a:gd name="connsiteX19" fmla="*/ 3605893 w 5805714"/>
                <a:gd name="connsiteY19" fmla="*/ 910771 h 1034143"/>
                <a:gd name="connsiteX20" fmla="*/ 3521528 w 5805714"/>
                <a:gd name="connsiteY20" fmla="*/ 961571 h 1034143"/>
                <a:gd name="connsiteX21" fmla="*/ 3387271 w 5805714"/>
                <a:gd name="connsiteY21" fmla="*/ 968828 h 1034143"/>
                <a:gd name="connsiteX22" fmla="*/ 3252107 w 5805714"/>
                <a:gd name="connsiteY22" fmla="*/ 922564 h 1034143"/>
                <a:gd name="connsiteX23" fmla="*/ 3164114 w 5805714"/>
                <a:gd name="connsiteY23" fmla="*/ 914400 h 1034143"/>
                <a:gd name="connsiteX24" fmla="*/ 3125107 w 5805714"/>
                <a:gd name="connsiteY24" fmla="*/ 960664 h 1034143"/>
                <a:gd name="connsiteX25" fmla="*/ 3045278 w 5805714"/>
                <a:gd name="connsiteY25" fmla="*/ 915307 h 1034143"/>
                <a:gd name="connsiteX26" fmla="*/ 2982686 w 5805714"/>
                <a:gd name="connsiteY26" fmla="*/ 946150 h 1034143"/>
                <a:gd name="connsiteX27" fmla="*/ 2830286 w 5805714"/>
                <a:gd name="connsiteY27" fmla="*/ 943428 h 1034143"/>
                <a:gd name="connsiteX28" fmla="*/ 2801257 w 5805714"/>
                <a:gd name="connsiteY28" fmla="*/ 1001485 h 1034143"/>
                <a:gd name="connsiteX29" fmla="*/ 2699657 w 5805714"/>
                <a:gd name="connsiteY29" fmla="*/ 1001485 h 1034143"/>
                <a:gd name="connsiteX30" fmla="*/ 2625271 w 5805714"/>
                <a:gd name="connsiteY30" fmla="*/ 975178 h 1034143"/>
                <a:gd name="connsiteX31" fmla="*/ 2554514 w 5805714"/>
                <a:gd name="connsiteY31" fmla="*/ 943428 h 1034143"/>
                <a:gd name="connsiteX32" fmla="*/ 2509157 w 5805714"/>
                <a:gd name="connsiteY32" fmla="*/ 986064 h 1034143"/>
                <a:gd name="connsiteX33" fmla="*/ 2393043 w 5805714"/>
                <a:gd name="connsiteY33" fmla="*/ 983343 h 1034143"/>
                <a:gd name="connsiteX34" fmla="*/ 2305050 w 5805714"/>
                <a:gd name="connsiteY34" fmla="*/ 1023257 h 1034143"/>
                <a:gd name="connsiteX35" fmla="*/ 2169886 w 5805714"/>
                <a:gd name="connsiteY35" fmla="*/ 982435 h 1034143"/>
                <a:gd name="connsiteX36" fmla="*/ 2012043 w 5805714"/>
                <a:gd name="connsiteY36" fmla="*/ 997857 h 1034143"/>
                <a:gd name="connsiteX37" fmla="*/ 1894114 w 5805714"/>
                <a:gd name="connsiteY37" fmla="*/ 941614 h 1034143"/>
                <a:gd name="connsiteX38" fmla="*/ 1785257 w 5805714"/>
                <a:gd name="connsiteY38" fmla="*/ 992414 h 1034143"/>
                <a:gd name="connsiteX39" fmla="*/ 1654628 w 5805714"/>
                <a:gd name="connsiteY39" fmla="*/ 986971 h 1034143"/>
                <a:gd name="connsiteX40" fmla="*/ 1520371 w 5805714"/>
                <a:gd name="connsiteY40" fmla="*/ 1034143 h 1034143"/>
                <a:gd name="connsiteX41" fmla="*/ 1348921 w 5805714"/>
                <a:gd name="connsiteY41" fmla="*/ 960664 h 1034143"/>
                <a:gd name="connsiteX42" fmla="*/ 1230086 w 5805714"/>
                <a:gd name="connsiteY42" fmla="*/ 986971 h 1034143"/>
                <a:gd name="connsiteX43" fmla="*/ 1127578 w 5805714"/>
                <a:gd name="connsiteY43" fmla="*/ 954314 h 1034143"/>
                <a:gd name="connsiteX44" fmla="*/ 1030514 w 5805714"/>
                <a:gd name="connsiteY44" fmla="*/ 1016000 h 1034143"/>
                <a:gd name="connsiteX45" fmla="*/ 928914 w 5805714"/>
                <a:gd name="connsiteY45" fmla="*/ 1016000 h 1034143"/>
                <a:gd name="connsiteX46" fmla="*/ 798286 w 5805714"/>
                <a:gd name="connsiteY46" fmla="*/ 943428 h 1034143"/>
                <a:gd name="connsiteX47" fmla="*/ 653143 w 5805714"/>
                <a:gd name="connsiteY47" fmla="*/ 928914 h 1034143"/>
                <a:gd name="connsiteX48" fmla="*/ 537028 w 5805714"/>
                <a:gd name="connsiteY48" fmla="*/ 957943 h 1034143"/>
                <a:gd name="connsiteX49" fmla="*/ 493486 w 5805714"/>
                <a:gd name="connsiteY49" fmla="*/ 1001485 h 1034143"/>
                <a:gd name="connsiteX50" fmla="*/ 383721 w 5805714"/>
                <a:gd name="connsiteY50" fmla="*/ 962478 h 1034143"/>
                <a:gd name="connsiteX51" fmla="*/ 319314 w 5805714"/>
                <a:gd name="connsiteY51" fmla="*/ 928914 h 1034143"/>
                <a:gd name="connsiteX52" fmla="*/ 224064 w 5805714"/>
                <a:gd name="connsiteY52" fmla="*/ 947964 h 1034143"/>
                <a:gd name="connsiteX53" fmla="*/ 0 w 5805714"/>
                <a:gd name="connsiteY53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44457 w 5805714"/>
                <a:gd name="connsiteY4" fmla="*/ 885371 h 1034143"/>
                <a:gd name="connsiteX5" fmla="*/ 5324021 w 5805714"/>
                <a:gd name="connsiteY5" fmla="*/ 965200 h 1034143"/>
                <a:gd name="connsiteX6" fmla="*/ 5147128 w 5805714"/>
                <a:gd name="connsiteY6" fmla="*/ 906235 h 1034143"/>
                <a:gd name="connsiteX7" fmla="*/ 4992007 w 5805714"/>
                <a:gd name="connsiteY7" fmla="*/ 954314 h 1034143"/>
                <a:gd name="connsiteX8" fmla="*/ 5007428 w 5805714"/>
                <a:gd name="connsiteY8" fmla="*/ 957943 h 1034143"/>
                <a:gd name="connsiteX9" fmla="*/ 4841421 w 5805714"/>
                <a:gd name="connsiteY9" fmla="*/ 921657 h 1034143"/>
                <a:gd name="connsiteX10" fmla="*/ 4779736 w 5805714"/>
                <a:gd name="connsiteY10" fmla="*/ 994228 h 1034143"/>
                <a:gd name="connsiteX11" fmla="*/ 4644571 w 5805714"/>
                <a:gd name="connsiteY11" fmla="*/ 943428 h 1034143"/>
                <a:gd name="connsiteX12" fmla="*/ 4524828 w 5805714"/>
                <a:gd name="connsiteY12" fmla="*/ 913493 h 1034143"/>
                <a:gd name="connsiteX13" fmla="*/ 4405993 w 5805714"/>
                <a:gd name="connsiteY13" fmla="*/ 946150 h 1034143"/>
                <a:gd name="connsiteX14" fmla="*/ 4278086 w 5805714"/>
                <a:gd name="connsiteY14" fmla="*/ 998764 h 1034143"/>
                <a:gd name="connsiteX15" fmla="*/ 4125686 w 5805714"/>
                <a:gd name="connsiteY15" fmla="*/ 913493 h 1034143"/>
                <a:gd name="connsiteX16" fmla="*/ 4054021 w 5805714"/>
                <a:gd name="connsiteY16" fmla="*/ 993321 h 1034143"/>
                <a:gd name="connsiteX17" fmla="*/ 3889828 w 5805714"/>
                <a:gd name="connsiteY17" fmla="*/ 914400 h 1034143"/>
                <a:gd name="connsiteX18" fmla="*/ 3788228 w 5805714"/>
                <a:gd name="connsiteY18" fmla="*/ 957943 h 1034143"/>
                <a:gd name="connsiteX19" fmla="*/ 3605893 w 5805714"/>
                <a:gd name="connsiteY19" fmla="*/ 910771 h 1034143"/>
                <a:gd name="connsiteX20" fmla="*/ 3521528 w 5805714"/>
                <a:gd name="connsiteY20" fmla="*/ 961571 h 1034143"/>
                <a:gd name="connsiteX21" fmla="*/ 3387271 w 5805714"/>
                <a:gd name="connsiteY21" fmla="*/ 968828 h 1034143"/>
                <a:gd name="connsiteX22" fmla="*/ 3252107 w 5805714"/>
                <a:gd name="connsiteY22" fmla="*/ 922564 h 1034143"/>
                <a:gd name="connsiteX23" fmla="*/ 3164114 w 5805714"/>
                <a:gd name="connsiteY23" fmla="*/ 914400 h 1034143"/>
                <a:gd name="connsiteX24" fmla="*/ 3125107 w 5805714"/>
                <a:gd name="connsiteY24" fmla="*/ 960664 h 1034143"/>
                <a:gd name="connsiteX25" fmla="*/ 3045278 w 5805714"/>
                <a:gd name="connsiteY25" fmla="*/ 915307 h 1034143"/>
                <a:gd name="connsiteX26" fmla="*/ 2982686 w 5805714"/>
                <a:gd name="connsiteY26" fmla="*/ 946150 h 1034143"/>
                <a:gd name="connsiteX27" fmla="*/ 2830286 w 5805714"/>
                <a:gd name="connsiteY27" fmla="*/ 943428 h 1034143"/>
                <a:gd name="connsiteX28" fmla="*/ 2801257 w 5805714"/>
                <a:gd name="connsiteY28" fmla="*/ 1001485 h 1034143"/>
                <a:gd name="connsiteX29" fmla="*/ 2699657 w 5805714"/>
                <a:gd name="connsiteY29" fmla="*/ 1001485 h 1034143"/>
                <a:gd name="connsiteX30" fmla="*/ 2625271 w 5805714"/>
                <a:gd name="connsiteY30" fmla="*/ 975178 h 1034143"/>
                <a:gd name="connsiteX31" fmla="*/ 2554514 w 5805714"/>
                <a:gd name="connsiteY31" fmla="*/ 943428 h 1034143"/>
                <a:gd name="connsiteX32" fmla="*/ 2509157 w 5805714"/>
                <a:gd name="connsiteY32" fmla="*/ 986064 h 1034143"/>
                <a:gd name="connsiteX33" fmla="*/ 2393043 w 5805714"/>
                <a:gd name="connsiteY33" fmla="*/ 983343 h 1034143"/>
                <a:gd name="connsiteX34" fmla="*/ 2305050 w 5805714"/>
                <a:gd name="connsiteY34" fmla="*/ 1023257 h 1034143"/>
                <a:gd name="connsiteX35" fmla="*/ 2169886 w 5805714"/>
                <a:gd name="connsiteY35" fmla="*/ 982435 h 1034143"/>
                <a:gd name="connsiteX36" fmla="*/ 2012043 w 5805714"/>
                <a:gd name="connsiteY36" fmla="*/ 997857 h 1034143"/>
                <a:gd name="connsiteX37" fmla="*/ 1894114 w 5805714"/>
                <a:gd name="connsiteY37" fmla="*/ 941614 h 1034143"/>
                <a:gd name="connsiteX38" fmla="*/ 1785257 w 5805714"/>
                <a:gd name="connsiteY38" fmla="*/ 992414 h 1034143"/>
                <a:gd name="connsiteX39" fmla="*/ 1654628 w 5805714"/>
                <a:gd name="connsiteY39" fmla="*/ 986971 h 1034143"/>
                <a:gd name="connsiteX40" fmla="*/ 1520371 w 5805714"/>
                <a:gd name="connsiteY40" fmla="*/ 1034143 h 1034143"/>
                <a:gd name="connsiteX41" fmla="*/ 1348921 w 5805714"/>
                <a:gd name="connsiteY41" fmla="*/ 960664 h 1034143"/>
                <a:gd name="connsiteX42" fmla="*/ 1230086 w 5805714"/>
                <a:gd name="connsiteY42" fmla="*/ 986971 h 1034143"/>
                <a:gd name="connsiteX43" fmla="*/ 1127578 w 5805714"/>
                <a:gd name="connsiteY43" fmla="*/ 954314 h 1034143"/>
                <a:gd name="connsiteX44" fmla="*/ 1030514 w 5805714"/>
                <a:gd name="connsiteY44" fmla="*/ 1016000 h 1034143"/>
                <a:gd name="connsiteX45" fmla="*/ 928914 w 5805714"/>
                <a:gd name="connsiteY45" fmla="*/ 1016000 h 1034143"/>
                <a:gd name="connsiteX46" fmla="*/ 798286 w 5805714"/>
                <a:gd name="connsiteY46" fmla="*/ 943428 h 1034143"/>
                <a:gd name="connsiteX47" fmla="*/ 653143 w 5805714"/>
                <a:gd name="connsiteY47" fmla="*/ 928914 h 1034143"/>
                <a:gd name="connsiteX48" fmla="*/ 537028 w 5805714"/>
                <a:gd name="connsiteY48" fmla="*/ 957943 h 1034143"/>
                <a:gd name="connsiteX49" fmla="*/ 493486 w 5805714"/>
                <a:gd name="connsiteY49" fmla="*/ 1001485 h 1034143"/>
                <a:gd name="connsiteX50" fmla="*/ 383721 w 5805714"/>
                <a:gd name="connsiteY50" fmla="*/ 962478 h 1034143"/>
                <a:gd name="connsiteX51" fmla="*/ 319314 w 5805714"/>
                <a:gd name="connsiteY51" fmla="*/ 928914 h 1034143"/>
                <a:gd name="connsiteX52" fmla="*/ 224064 w 5805714"/>
                <a:gd name="connsiteY52" fmla="*/ 947964 h 1034143"/>
                <a:gd name="connsiteX53" fmla="*/ 0 w 5805714"/>
                <a:gd name="connsiteY53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493657 w 5805714"/>
                <a:gd name="connsiteY4" fmla="*/ 929821 h 1034143"/>
                <a:gd name="connsiteX5" fmla="*/ 5324021 w 5805714"/>
                <a:gd name="connsiteY5" fmla="*/ 965200 h 1034143"/>
                <a:gd name="connsiteX6" fmla="*/ 5147128 w 5805714"/>
                <a:gd name="connsiteY6" fmla="*/ 906235 h 1034143"/>
                <a:gd name="connsiteX7" fmla="*/ 4992007 w 5805714"/>
                <a:gd name="connsiteY7" fmla="*/ 954314 h 1034143"/>
                <a:gd name="connsiteX8" fmla="*/ 5007428 w 5805714"/>
                <a:gd name="connsiteY8" fmla="*/ 957943 h 1034143"/>
                <a:gd name="connsiteX9" fmla="*/ 4841421 w 5805714"/>
                <a:gd name="connsiteY9" fmla="*/ 921657 h 1034143"/>
                <a:gd name="connsiteX10" fmla="*/ 4779736 w 5805714"/>
                <a:gd name="connsiteY10" fmla="*/ 994228 h 1034143"/>
                <a:gd name="connsiteX11" fmla="*/ 4644571 w 5805714"/>
                <a:gd name="connsiteY11" fmla="*/ 943428 h 1034143"/>
                <a:gd name="connsiteX12" fmla="*/ 4524828 w 5805714"/>
                <a:gd name="connsiteY12" fmla="*/ 913493 h 1034143"/>
                <a:gd name="connsiteX13" fmla="*/ 4405993 w 5805714"/>
                <a:gd name="connsiteY13" fmla="*/ 946150 h 1034143"/>
                <a:gd name="connsiteX14" fmla="*/ 4278086 w 5805714"/>
                <a:gd name="connsiteY14" fmla="*/ 998764 h 1034143"/>
                <a:gd name="connsiteX15" fmla="*/ 4125686 w 5805714"/>
                <a:gd name="connsiteY15" fmla="*/ 913493 h 1034143"/>
                <a:gd name="connsiteX16" fmla="*/ 4054021 w 5805714"/>
                <a:gd name="connsiteY16" fmla="*/ 993321 h 1034143"/>
                <a:gd name="connsiteX17" fmla="*/ 3889828 w 5805714"/>
                <a:gd name="connsiteY17" fmla="*/ 914400 h 1034143"/>
                <a:gd name="connsiteX18" fmla="*/ 3788228 w 5805714"/>
                <a:gd name="connsiteY18" fmla="*/ 957943 h 1034143"/>
                <a:gd name="connsiteX19" fmla="*/ 3605893 w 5805714"/>
                <a:gd name="connsiteY19" fmla="*/ 910771 h 1034143"/>
                <a:gd name="connsiteX20" fmla="*/ 3521528 w 5805714"/>
                <a:gd name="connsiteY20" fmla="*/ 961571 h 1034143"/>
                <a:gd name="connsiteX21" fmla="*/ 3387271 w 5805714"/>
                <a:gd name="connsiteY21" fmla="*/ 968828 h 1034143"/>
                <a:gd name="connsiteX22" fmla="*/ 3252107 w 5805714"/>
                <a:gd name="connsiteY22" fmla="*/ 922564 h 1034143"/>
                <a:gd name="connsiteX23" fmla="*/ 3164114 w 5805714"/>
                <a:gd name="connsiteY23" fmla="*/ 914400 h 1034143"/>
                <a:gd name="connsiteX24" fmla="*/ 3125107 w 5805714"/>
                <a:gd name="connsiteY24" fmla="*/ 960664 h 1034143"/>
                <a:gd name="connsiteX25" fmla="*/ 3045278 w 5805714"/>
                <a:gd name="connsiteY25" fmla="*/ 915307 h 1034143"/>
                <a:gd name="connsiteX26" fmla="*/ 2982686 w 5805714"/>
                <a:gd name="connsiteY26" fmla="*/ 946150 h 1034143"/>
                <a:gd name="connsiteX27" fmla="*/ 2830286 w 5805714"/>
                <a:gd name="connsiteY27" fmla="*/ 943428 h 1034143"/>
                <a:gd name="connsiteX28" fmla="*/ 2801257 w 5805714"/>
                <a:gd name="connsiteY28" fmla="*/ 1001485 h 1034143"/>
                <a:gd name="connsiteX29" fmla="*/ 2699657 w 5805714"/>
                <a:gd name="connsiteY29" fmla="*/ 1001485 h 1034143"/>
                <a:gd name="connsiteX30" fmla="*/ 2625271 w 5805714"/>
                <a:gd name="connsiteY30" fmla="*/ 975178 h 1034143"/>
                <a:gd name="connsiteX31" fmla="*/ 2554514 w 5805714"/>
                <a:gd name="connsiteY31" fmla="*/ 943428 h 1034143"/>
                <a:gd name="connsiteX32" fmla="*/ 2509157 w 5805714"/>
                <a:gd name="connsiteY32" fmla="*/ 986064 h 1034143"/>
                <a:gd name="connsiteX33" fmla="*/ 2393043 w 5805714"/>
                <a:gd name="connsiteY33" fmla="*/ 983343 h 1034143"/>
                <a:gd name="connsiteX34" fmla="*/ 2305050 w 5805714"/>
                <a:gd name="connsiteY34" fmla="*/ 1023257 h 1034143"/>
                <a:gd name="connsiteX35" fmla="*/ 2169886 w 5805714"/>
                <a:gd name="connsiteY35" fmla="*/ 982435 h 1034143"/>
                <a:gd name="connsiteX36" fmla="*/ 2012043 w 5805714"/>
                <a:gd name="connsiteY36" fmla="*/ 997857 h 1034143"/>
                <a:gd name="connsiteX37" fmla="*/ 1894114 w 5805714"/>
                <a:gd name="connsiteY37" fmla="*/ 941614 h 1034143"/>
                <a:gd name="connsiteX38" fmla="*/ 1785257 w 5805714"/>
                <a:gd name="connsiteY38" fmla="*/ 992414 h 1034143"/>
                <a:gd name="connsiteX39" fmla="*/ 1654628 w 5805714"/>
                <a:gd name="connsiteY39" fmla="*/ 986971 h 1034143"/>
                <a:gd name="connsiteX40" fmla="*/ 1520371 w 5805714"/>
                <a:gd name="connsiteY40" fmla="*/ 1034143 h 1034143"/>
                <a:gd name="connsiteX41" fmla="*/ 1348921 w 5805714"/>
                <a:gd name="connsiteY41" fmla="*/ 960664 h 1034143"/>
                <a:gd name="connsiteX42" fmla="*/ 1230086 w 5805714"/>
                <a:gd name="connsiteY42" fmla="*/ 986971 h 1034143"/>
                <a:gd name="connsiteX43" fmla="*/ 1127578 w 5805714"/>
                <a:gd name="connsiteY43" fmla="*/ 954314 h 1034143"/>
                <a:gd name="connsiteX44" fmla="*/ 1030514 w 5805714"/>
                <a:gd name="connsiteY44" fmla="*/ 1016000 h 1034143"/>
                <a:gd name="connsiteX45" fmla="*/ 928914 w 5805714"/>
                <a:gd name="connsiteY45" fmla="*/ 1016000 h 1034143"/>
                <a:gd name="connsiteX46" fmla="*/ 798286 w 5805714"/>
                <a:gd name="connsiteY46" fmla="*/ 943428 h 1034143"/>
                <a:gd name="connsiteX47" fmla="*/ 653143 w 5805714"/>
                <a:gd name="connsiteY47" fmla="*/ 928914 h 1034143"/>
                <a:gd name="connsiteX48" fmla="*/ 537028 w 5805714"/>
                <a:gd name="connsiteY48" fmla="*/ 957943 h 1034143"/>
                <a:gd name="connsiteX49" fmla="*/ 493486 w 5805714"/>
                <a:gd name="connsiteY49" fmla="*/ 1001485 h 1034143"/>
                <a:gd name="connsiteX50" fmla="*/ 383721 w 5805714"/>
                <a:gd name="connsiteY50" fmla="*/ 962478 h 1034143"/>
                <a:gd name="connsiteX51" fmla="*/ 319314 w 5805714"/>
                <a:gd name="connsiteY51" fmla="*/ 928914 h 1034143"/>
                <a:gd name="connsiteX52" fmla="*/ 224064 w 5805714"/>
                <a:gd name="connsiteY52" fmla="*/ 947964 h 1034143"/>
                <a:gd name="connsiteX53" fmla="*/ 0 w 5805714"/>
                <a:gd name="connsiteY53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39707 w 5805714"/>
                <a:gd name="connsiteY4" fmla="*/ 947964 h 1034143"/>
                <a:gd name="connsiteX5" fmla="*/ 5493657 w 5805714"/>
                <a:gd name="connsiteY5" fmla="*/ 929821 h 1034143"/>
                <a:gd name="connsiteX6" fmla="*/ 5324021 w 5805714"/>
                <a:gd name="connsiteY6" fmla="*/ 965200 h 1034143"/>
                <a:gd name="connsiteX7" fmla="*/ 5147128 w 5805714"/>
                <a:gd name="connsiteY7" fmla="*/ 906235 h 1034143"/>
                <a:gd name="connsiteX8" fmla="*/ 4992007 w 5805714"/>
                <a:gd name="connsiteY8" fmla="*/ 954314 h 1034143"/>
                <a:gd name="connsiteX9" fmla="*/ 5007428 w 5805714"/>
                <a:gd name="connsiteY9" fmla="*/ 957943 h 1034143"/>
                <a:gd name="connsiteX10" fmla="*/ 4841421 w 5805714"/>
                <a:gd name="connsiteY10" fmla="*/ 921657 h 1034143"/>
                <a:gd name="connsiteX11" fmla="*/ 4779736 w 5805714"/>
                <a:gd name="connsiteY11" fmla="*/ 994228 h 1034143"/>
                <a:gd name="connsiteX12" fmla="*/ 4644571 w 5805714"/>
                <a:gd name="connsiteY12" fmla="*/ 943428 h 1034143"/>
                <a:gd name="connsiteX13" fmla="*/ 4524828 w 5805714"/>
                <a:gd name="connsiteY13" fmla="*/ 913493 h 1034143"/>
                <a:gd name="connsiteX14" fmla="*/ 4405993 w 5805714"/>
                <a:gd name="connsiteY14" fmla="*/ 946150 h 1034143"/>
                <a:gd name="connsiteX15" fmla="*/ 4278086 w 5805714"/>
                <a:gd name="connsiteY15" fmla="*/ 998764 h 1034143"/>
                <a:gd name="connsiteX16" fmla="*/ 4125686 w 5805714"/>
                <a:gd name="connsiteY16" fmla="*/ 913493 h 1034143"/>
                <a:gd name="connsiteX17" fmla="*/ 4054021 w 5805714"/>
                <a:gd name="connsiteY17" fmla="*/ 993321 h 1034143"/>
                <a:gd name="connsiteX18" fmla="*/ 3889828 w 5805714"/>
                <a:gd name="connsiteY18" fmla="*/ 914400 h 1034143"/>
                <a:gd name="connsiteX19" fmla="*/ 3788228 w 5805714"/>
                <a:gd name="connsiteY19" fmla="*/ 957943 h 1034143"/>
                <a:gd name="connsiteX20" fmla="*/ 3605893 w 5805714"/>
                <a:gd name="connsiteY20" fmla="*/ 910771 h 1034143"/>
                <a:gd name="connsiteX21" fmla="*/ 3521528 w 5805714"/>
                <a:gd name="connsiteY21" fmla="*/ 961571 h 1034143"/>
                <a:gd name="connsiteX22" fmla="*/ 3387271 w 5805714"/>
                <a:gd name="connsiteY22" fmla="*/ 968828 h 1034143"/>
                <a:gd name="connsiteX23" fmla="*/ 3252107 w 5805714"/>
                <a:gd name="connsiteY23" fmla="*/ 922564 h 1034143"/>
                <a:gd name="connsiteX24" fmla="*/ 3164114 w 5805714"/>
                <a:gd name="connsiteY24" fmla="*/ 914400 h 1034143"/>
                <a:gd name="connsiteX25" fmla="*/ 3125107 w 5805714"/>
                <a:gd name="connsiteY25" fmla="*/ 960664 h 1034143"/>
                <a:gd name="connsiteX26" fmla="*/ 3045278 w 5805714"/>
                <a:gd name="connsiteY26" fmla="*/ 915307 h 1034143"/>
                <a:gd name="connsiteX27" fmla="*/ 2982686 w 5805714"/>
                <a:gd name="connsiteY27" fmla="*/ 946150 h 1034143"/>
                <a:gd name="connsiteX28" fmla="*/ 2830286 w 5805714"/>
                <a:gd name="connsiteY28" fmla="*/ 943428 h 1034143"/>
                <a:gd name="connsiteX29" fmla="*/ 2801257 w 5805714"/>
                <a:gd name="connsiteY29" fmla="*/ 1001485 h 1034143"/>
                <a:gd name="connsiteX30" fmla="*/ 2699657 w 5805714"/>
                <a:gd name="connsiteY30" fmla="*/ 1001485 h 1034143"/>
                <a:gd name="connsiteX31" fmla="*/ 2625271 w 5805714"/>
                <a:gd name="connsiteY31" fmla="*/ 975178 h 1034143"/>
                <a:gd name="connsiteX32" fmla="*/ 2554514 w 5805714"/>
                <a:gd name="connsiteY32" fmla="*/ 943428 h 1034143"/>
                <a:gd name="connsiteX33" fmla="*/ 2509157 w 5805714"/>
                <a:gd name="connsiteY33" fmla="*/ 986064 h 1034143"/>
                <a:gd name="connsiteX34" fmla="*/ 2393043 w 5805714"/>
                <a:gd name="connsiteY34" fmla="*/ 983343 h 1034143"/>
                <a:gd name="connsiteX35" fmla="*/ 2305050 w 5805714"/>
                <a:gd name="connsiteY35" fmla="*/ 1023257 h 1034143"/>
                <a:gd name="connsiteX36" fmla="*/ 2169886 w 5805714"/>
                <a:gd name="connsiteY36" fmla="*/ 982435 h 1034143"/>
                <a:gd name="connsiteX37" fmla="*/ 2012043 w 5805714"/>
                <a:gd name="connsiteY37" fmla="*/ 997857 h 1034143"/>
                <a:gd name="connsiteX38" fmla="*/ 1894114 w 5805714"/>
                <a:gd name="connsiteY38" fmla="*/ 941614 h 1034143"/>
                <a:gd name="connsiteX39" fmla="*/ 1785257 w 5805714"/>
                <a:gd name="connsiteY39" fmla="*/ 992414 h 1034143"/>
                <a:gd name="connsiteX40" fmla="*/ 1654628 w 5805714"/>
                <a:gd name="connsiteY40" fmla="*/ 986971 h 1034143"/>
                <a:gd name="connsiteX41" fmla="*/ 1520371 w 5805714"/>
                <a:gd name="connsiteY41" fmla="*/ 1034143 h 1034143"/>
                <a:gd name="connsiteX42" fmla="*/ 1348921 w 5805714"/>
                <a:gd name="connsiteY42" fmla="*/ 960664 h 1034143"/>
                <a:gd name="connsiteX43" fmla="*/ 1230086 w 5805714"/>
                <a:gd name="connsiteY43" fmla="*/ 986971 h 1034143"/>
                <a:gd name="connsiteX44" fmla="*/ 1127578 w 5805714"/>
                <a:gd name="connsiteY44" fmla="*/ 954314 h 1034143"/>
                <a:gd name="connsiteX45" fmla="*/ 1030514 w 5805714"/>
                <a:gd name="connsiteY45" fmla="*/ 1016000 h 1034143"/>
                <a:gd name="connsiteX46" fmla="*/ 928914 w 5805714"/>
                <a:gd name="connsiteY46" fmla="*/ 1016000 h 1034143"/>
                <a:gd name="connsiteX47" fmla="*/ 798286 w 5805714"/>
                <a:gd name="connsiteY47" fmla="*/ 943428 h 1034143"/>
                <a:gd name="connsiteX48" fmla="*/ 653143 w 5805714"/>
                <a:gd name="connsiteY48" fmla="*/ 928914 h 1034143"/>
                <a:gd name="connsiteX49" fmla="*/ 537028 w 5805714"/>
                <a:gd name="connsiteY49" fmla="*/ 957943 h 1034143"/>
                <a:gd name="connsiteX50" fmla="*/ 493486 w 5805714"/>
                <a:gd name="connsiteY50" fmla="*/ 1001485 h 1034143"/>
                <a:gd name="connsiteX51" fmla="*/ 383721 w 5805714"/>
                <a:gd name="connsiteY51" fmla="*/ 962478 h 1034143"/>
                <a:gd name="connsiteX52" fmla="*/ 319314 w 5805714"/>
                <a:gd name="connsiteY52" fmla="*/ 928914 h 1034143"/>
                <a:gd name="connsiteX53" fmla="*/ 224064 w 5805714"/>
                <a:gd name="connsiteY53" fmla="*/ 947964 h 1034143"/>
                <a:gd name="connsiteX54" fmla="*/ 0 w 5805714"/>
                <a:gd name="connsiteY54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576207 w 5805714"/>
                <a:gd name="connsiteY4" fmla="*/ 967014 h 1034143"/>
                <a:gd name="connsiteX5" fmla="*/ 5493657 w 5805714"/>
                <a:gd name="connsiteY5" fmla="*/ 929821 h 1034143"/>
                <a:gd name="connsiteX6" fmla="*/ 5324021 w 5805714"/>
                <a:gd name="connsiteY6" fmla="*/ 965200 h 1034143"/>
                <a:gd name="connsiteX7" fmla="*/ 5147128 w 5805714"/>
                <a:gd name="connsiteY7" fmla="*/ 906235 h 1034143"/>
                <a:gd name="connsiteX8" fmla="*/ 4992007 w 5805714"/>
                <a:gd name="connsiteY8" fmla="*/ 954314 h 1034143"/>
                <a:gd name="connsiteX9" fmla="*/ 5007428 w 5805714"/>
                <a:gd name="connsiteY9" fmla="*/ 957943 h 1034143"/>
                <a:gd name="connsiteX10" fmla="*/ 4841421 w 5805714"/>
                <a:gd name="connsiteY10" fmla="*/ 921657 h 1034143"/>
                <a:gd name="connsiteX11" fmla="*/ 4779736 w 5805714"/>
                <a:gd name="connsiteY11" fmla="*/ 994228 h 1034143"/>
                <a:gd name="connsiteX12" fmla="*/ 4644571 w 5805714"/>
                <a:gd name="connsiteY12" fmla="*/ 943428 h 1034143"/>
                <a:gd name="connsiteX13" fmla="*/ 4524828 w 5805714"/>
                <a:gd name="connsiteY13" fmla="*/ 913493 h 1034143"/>
                <a:gd name="connsiteX14" fmla="*/ 4405993 w 5805714"/>
                <a:gd name="connsiteY14" fmla="*/ 946150 h 1034143"/>
                <a:gd name="connsiteX15" fmla="*/ 4278086 w 5805714"/>
                <a:gd name="connsiteY15" fmla="*/ 998764 h 1034143"/>
                <a:gd name="connsiteX16" fmla="*/ 4125686 w 5805714"/>
                <a:gd name="connsiteY16" fmla="*/ 913493 h 1034143"/>
                <a:gd name="connsiteX17" fmla="*/ 4054021 w 5805714"/>
                <a:gd name="connsiteY17" fmla="*/ 993321 h 1034143"/>
                <a:gd name="connsiteX18" fmla="*/ 3889828 w 5805714"/>
                <a:gd name="connsiteY18" fmla="*/ 914400 h 1034143"/>
                <a:gd name="connsiteX19" fmla="*/ 3788228 w 5805714"/>
                <a:gd name="connsiteY19" fmla="*/ 957943 h 1034143"/>
                <a:gd name="connsiteX20" fmla="*/ 3605893 w 5805714"/>
                <a:gd name="connsiteY20" fmla="*/ 910771 h 1034143"/>
                <a:gd name="connsiteX21" fmla="*/ 3521528 w 5805714"/>
                <a:gd name="connsiteY21" fmla="*/ 961571 h 1034143"/>
                <a:gd name="connsiteX22" fmla="*/ 3387271 w 5805714"/>
                <a:gd name="connsiteY22" fmla="*/ 968828 h 1034143"/>
                <a:gd name="connsiteX23" fmla="*/ 3252107 w 5805714"/>
                <a:gd name="connsiteY23" fmla="*/ 922564 h 1034143"/>
                <a:gd name="connsiteX24" fmla="*/ 3164114 w 5805714"/>
                <a:gd name="connsiteY24" fmla="*/ 914400 h 1034143"/>
                <a:gd name="connsiteX25" fmla="*/ 3125107 w 5805714"/>
                <a:gd name="connsiteY25" fmla="*/ 960664 h 1034143"/>
                <a:gd name="connsiteX26" fmla="*/ 3045278 w 5805714"/>
                <a:gd name="connsiteY26" fmla="*/ 915307 h 1034143"/>
                <a:gd name="connsiteX27" fmla="*/ 2982686 w 5805714"/>
                <a:gd name="connsiteY27" fmla="*/ 946150 h 1034143"/>
                <a:gd name="connsiteX28" fmla="*/ 2830286 w 5805714"/>
                <a:gd name="connsiteY28" fmla="*/ 943428 h 1034143"/>
                <a:gd name="connsiteX29" fmla="*/ 2801257 w 5805714"/>
                <a:gd name="connsiteY29" fmla="*/ 1001485 h 1034143"/>
                <a:gd name="connsiteX30" fmla="*/ 2699657 w 5805714"/>
                <a:gd name="connsiteY30" fmla="*/ 1001485 h 1034143"/>
                <a:gd name="connsiteX31" fmla="*/ 2625271 w 5805714"/>
                <a:gd name="connsiteY31" fmla="*/ 975178 h 1034143"/>
                <a:gd name="connsiteX32" fmla="*/ 2554514 w 5805714"/>
                <a:gd name="connsiteY32" fmla="*/ 943428 h 1034143"/>
                <a:gd name="connsiteX33" fmla="*/ 2509157 w 5805714"/>
                <a:gd name="connsiteY33" fmla="*/ 986064 h 1034143"/>
                <a:gd name="connsiteX34" fmla="*/ 2393043 w 5805714"/>
                <a:gd name="connsiteY34" fmla="*/ 983343 h 1034143"/>
                <a:gd name="connsiteX35" fmla="*/ 2305050 w 5805714"/>
                <a:gd name="connsiteY35" fmla="*/ 1023257 h 1034143"/>
                <a:gd name="connsiteX36" fmla="*/ 2169886 w 5805714"/>
                <a:gd name="connsiteY36" fmla="*/ 982435 h 1034143"/>
                <a:gd name="connsiteX37" fmla="*/ 2012043 w 5805714"/>
                <a:gd name="connsiteY37" fmla="*/ 997857 h 1034143"/>
                <a:gd name="connsiteX38" fmla="*/ 1894114 w 5805714"/>
                <a:gd name="connsiteY38" fmla="*/ 941614 h 1034143"/>
                <a:gd name="connsiteX39" fmla="*/ 1785257 w 5805714"/>
                <a:gd name="connsiteY39" fmla="*/ 992414 h 1034143"/>
                <a:gd name="connsiteX40" fmla="*/ 1654628 w 5805714"/>
                <a:gd name="connsiteY40" fmla="*/ 986971 h 1034143"/>
                <a:gd name="connsiteX41" fmla="*/ 1520371 w 5805714"/>
                <a:gd name="connsiteY41" fmla="*/ 1034143 h 1034143"/>
                <a:gd name="connsiteX42" fmla="*/ 1348921 w 5805714"/>
                <a:gd name="connsiteY42" fmla="*/ 960664 h 1034143"/>
                <a:gd name="connsiteX43" fmla="*/ 1230086 w 5805714"/>
                <a:gd name="connsiteY43" fmla="*/ 986971 h 1034143"/>
                <a:gd name="connsiteX44" fmla="*/ 1127578 w 5805714"/>
                <a:gd name="connsiteY44" fmla="*/ 954314 h 1034143"/>
                <a:gd name="connsiteX45" fmla="*/ 1030514 w 5805714"/>
                <a:gd name="connsiteY45" fmla="*/ 1016000 h 1034143"/>
                <a:gd name="connsiteX46" fmla="*/ 928914 w 5805714"/>
                <a:gd name="connsiteY46" fmla="*/ 1016000 h 1034143"/>
                <a:gd name="connsiteX47" fmla="*/ 798286 w 5805714"/>
                <a:gd name="connsiteY47" fmla="*/ 943428 h 1034143"/>
                <a:gd name="connsiteX48" fmla="*/ 653143 w 5805714"/>
                <a:gd name="connsiteY48" fmla="*/ 928914 h 1034143"/>
                <a:gd name="connsiteX49" fmla="*/ 537028 w 5805714"/>
                <a:gd name="connsiteY49" fmla="*/ 957943 h 1034143"/>
                <a:gd name="connsiteX50" fmla="*/ 493486 w 5805714"/>
                <a:gd name="connsiteY50" fmla="*/ 1001485 h 1034143"/>
                <a:gd name="connsiteX51" fmla="*/ 383721 w 5805714"/>
                <a:gd name="connsiteY51" fmla="*/ 962478 h 1034143"/>
                <a:gd name="connsiteX52" fmla="*/ 319314 w 5805714"/>
                <a:gd name="connsiteY52" fmla="*/ 928914 h 1034143"/>
                <a:gd name="connsiteX53" fmla="*/ 224064 w 5805714"/>
                <a:gd name="connsiteY53" fmla="*/ 947964 h 1034143"/>
                <a:gd name="connsiteX54" fmla="*/ 0 w 5805714"/>
                <a:gd name="connsiteY54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77807 w 5805714"/>
                <a:gd name="connsiteY4" fmla="*/ 95431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53143 w 5805714"/>
                <a:gd name="connsiteY49" fmla="*/ 92891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83721 w 5805714"/>
                <a:gd name="connsiteY52" fmla="*/ 962478 h 1034143"/>
                <a:gd name="connsiteX53" fmla="*/ 319314 w 5805714"/>
                <a:gd name="connsiteY53" fmla="*/ 928914 h 1034143"/>
                <a:gd name="connsiteX54" fmla="*/ 224064 w 5805714"/>
                <a:gd name="connsiteY54" fmla="*/ 94796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53143 w 5805714"/>
                <a:gd name="connsiteY49" fmla="*/ 92891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83721 w 5805714"/>
                <a:gd name="connsiteY52" fmla="*/ 962478 h 1034143"/>
                <a:gd name="connsiteX53" fmla="*/ 319314 w 5805714"/>
                <a:gd name="connsiteY53" fmla="*/ 928914 h 1034143"/>
                <a:gd name="connsiteX54" fmla="*/ 224064 w 5805714"/>
                <a:gd name="connsiteY54" fmla="*/ 94796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53143 w 5805714"/>
                <a:gd name="connsiteY49" fmla="*/ 92891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83721 w 5805714"/>
                <a:gd name="connsiteY52" fmla="*/ 962478 h 1034143"/>
                <a:gd name="connsiteX53" fmla="*/ 319314 w 5805714"/>
                <a:gd name="connsiteY53" fmla="*/ 9289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53143 w 5805714"/>
                <a:gd name="connsiteY49" fmla="*/ 92891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83721 w 5805714"/>
                <a:gd name="connsiteY52" fmla="*/ 962478 h 1034143"/>
                <a:gd name="connsiteX53" fmla="*/ 262164 w 5805714"/>
                <a:gd name="connsiteY53" fmla="*/ 9416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53143 w 5805714"/>
                <a:gd name="connsiteY49" fmla="*/ 92891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90071 w 5805714"/>
                <a:gd name="connsiteY52" fmla="*/ 930728 h 1034143"/>
                <a:gd name="connsiteX53" fmla="*/ 262164 w 5805714"/>
                <a:gd name="connsiteY53" fmla="*/ 9416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53143 w 5805714"/>
                <a:gd name="connsiteY49" fmla="*/ 92891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90071 w 5805714"/>
                <a:gd name="connsiteY52" fmla="*/ 930728 h 1034143"/>
                <a:gd name="connsiteX53" fmla="*/ 262164 w 5805714"/>
                <a:gd name="connsiteY53" fmla="*/ 9797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78543 w 5805714"/>
                <a:gd name="connsiteY49" fmla="*/ 947964 h 1034143"/>
                <a:gd name="connsiteX50" fmla="*/ 537028 w 5805714"/>
                <a:gd name="connsiteY50" fmla="*/ 957943 h 1034143"/>
                <a:gd name="connsiteX51" fmla="*/ 493486 w 5805714"/>
                <a:gd name="connsiteY51" fmla="*/ 1001485 h 1034143"/>
                <a:gd name="connsiteX52" fmla="*/ 390071 w 5805714"/>
                <a:gd name="connsiteY52" fmla="*/ 930728 h 1034143"/>
                <a:gd name="connsiteX53" fmla="*/ 262164 w 5805714"/>
                <a:gd name="connsiteY53" fmla="*/ 9797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98286 w 5805714"/>
                <a:gd name="connsiteY48" fmla="*/ 943428 h 1034143"/>
                <a:gd name="connsiteX49" fmla="*/ 678543 w 5805714"/>
                <a:gd name="connsiteY49" fmla="*/ 947964 h 1034143"/>
                <a:gd name="connsiteX50" fmla="*/ 594178 w 5805714"/>
                <a:gd name="connsiteY50" fmla="*/ 996043 h 1034143"/>
                <a:gd name="connsiteX51" fmla="*/ 493486 w 5805714"/>
                <a:gd name="connsiteY51" fmla="*/ 1001485 h 1034143"/>
                <a:gd name="connsiteX52" fmla="*/ 390071 w 5805714"/>
                <a:gd name="connsiteY52" fmla="*/ 930728 h 1034143"/>
                <a:gd name="connsiteX53" fmla="*/ 262164 w 5805714"/>
                <a:gd name="connsiteY53" fmla="*/ 9797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28914 w 5805714"/>
                <a:gd name="connsiteY47" fmla="*/ 1016000 h 1034143"/>
                <a:gd name="connsiteX48" fmla="*/ 760186 w 5805714"/>
                <a:gd name="connsiteY48" fmla="*/ 981528 h 1034143"/>
                <a:gd name="connsiteX49" fmla="*/ 678543 w 5805714"/>
                <a:gd name="connsiteY49" fmla="*/ 947964 h 1034143"/>
                <a:gd name="connsiteX50" fmla="*/ 594178 w 5805714"/>
                <a:gd name="connsiteY50" fmla="*/ 996043 h 1034143"/>
                <a:gd name="connsiteX51" fmla="*/ 493486 w 5805714"/>
                <a:gd name="connsiteY51" fmla="*/ 1001485 h 1034143"/>
                <a:gd name="connsiteX52" fmla="*/ 390071 w 5805714"/>
                <a:gd name="connsiteY52" fmla="*/ 930728 h 1034143"/>
                <a:gd name="connsiteX53" fmla="*/ 262164 w 5805714"/>
                <a:gd name="connsiteY53" fmla="*/ 9797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4143"/>
                <a:gd name="connsiteX1" fmla="*/ 0 w 5805714"/>
                <a:gd name="connsiteY1" fmla="*/ 0 h 1034143"/>
                <a:gd name="connsiteX2" fmla="*/ 5805714 w 5805714"/>
                <a:gd name="connsiteY2" fmla="*/ 0 h 1034143"/>
                <a:gd name="connsiteX3" fmla="*/ 5805714 w 5805714"/>
                <a:gd name="connsiteY3" fmla="*/ 957943 h 1034143"/>
                <a:gd name="connsiteX4" fmla="*/ 5684157 w 5805714"/>
                <a:gd name="connsiteY4" fmla="*/ 935264 h 1034143"/>
                <a:gd name="connsiteX5" fmla="*/ 5576207 w 5805714"/>
                <a:gd name="connsiteY5" fmla="*/ 967014 h 1034143"/>
                <a:gd name="connsiteX6" fmla="*/ 5493657 w 5805714"/>
                <a:gd name="connsiteY6" fmla="*/ 929821 h 1034143"/>
                <a:gd name="connsiteX7" fmla="*/ 5324021 w 5805714"/>
                <a:gd name="connsiteY7" fmla="*/ 965200 h 1034143"/>
                <a:gd name="connsiteX8" fmla="*/ 5147128 w 5805714"/>
                <a:gd name="connsiteY8" fmla="*/ 906235 h 1034143"/>
                <a:gd name="connsiteX9" fmla="*/ 4992007 w 5805714"/>
                <a:gd name="connsiteY9" fmla="*/ 954314 h 1034143"/>
                <a:gd name="connsiteX10" fmla="*/ 5007428 w 5805714"/>
                <a:gd name="connsiteY10" fmla="*/ 957943 h 1034143"/>
                <a:gd name="connsiteX11" fmla="*/ 4841421 w 5805714"/>
                <a:gd name="connsiteY11" fmla="*/ 921657 h 1034143"/>
                <a:gd name="connsiteX12" fmla="*/ 4779736 w 5805714"/>
                <a:gd name="connsiteY12" fmla="*/ 994228 h 1034143"/>
                <a:gd name="connsiteX13" fmla="*/ 4644571 w 5805714"/>
                <a:gd name="connsiteY13" fmla="*/ 943428 h 1034143"/>
                <a:gd name="connsiteX14" fmla="*/ 4524828 w 5805714"/>
                <a:gd name="connsiteY14" fmla="*/ 913493 h 1034143"/>
                <a:gd name="connsiteX15" fmla="*/ 4405993 w 5805714"/>
                <a:gd name="connsiteY15" fmla="*/ 946150 h 1034143"/>
                <a:gd name="connsiteX16" fmla="*/ 4278086 w 5805714"/>
                <a:gd name="connsiteY16" fmla="*/ 998764 h 1034143"/>
                <a:gd name="connsiteX17" fmla="*/ 4125686 w 5805714"/>
                <a:gd name="connsiteY17" fmla="*/ 913493 h 1034143"/>
                <a:gd name="connsiteX18" fmla="*/ 4054021 w 5805714"/>
                <a:gd name="connsiteY18" fmla="*/ 993321 h 1034143"/>
                <a:gd name="connsiteX19" fmla="*/ 3889828 w 5805714"/>
                <a:gd name="connsiteY19" fmla="*/ 914400 h 1034143"/>
                <a:gd name="connsiteX20" fmla="*/ 3788228 w 5805714"/>
                <a:gd name="connsiteY20" fmla="*/ 957943 h 1034143"/>
                <a:gd name="connsiteX21" fmla="*/ 3605893 w 5805714"/>
                <a:gd name="connsiteY21" fmla="*/ 910771 h 1034143"/>
                <a:gd name="connsiteX22" fmla="*/ 3521528 w 5805714"/>
                <a:gd name="connsiteY22" fmla="*/ 961571 h 1034143"/>
                <a:gd name="connsiteX23" fmla="*/ 3387271 w 5805714"/>
                <a:gd name="connsiteY23" fmla="*/ 968828 h 1034143"/>
                <a:gd name="connsiteX24" fmla="*/ 3252107 w 5805714"/>
                <a:gd name="connsiteY24" fmla="*/ 922564 h 1034143"/>
                <a:gd name="connsiteX25" fmla="*/ 3164114 w 5805714"/>
                <a:gd name="connsiteY25" fmla="*/ 914400 h 1034143"/>
                <a:gd name="connsiteX26" fmla="*/ 3125107 w 5805714"/>
                <a:gd name="connsiteY26" fmla="*/ 960664 h 1034143"/>
                <a:gd name="connsiteX27" fmla="*/ 3045278 w 5805714"/>
                <a:gd name="connsiteY27" fmla="*/ 915307 h 1034143"/>
                <a:gd name="connsiteX28" fmla="*/ 2982686 w 5805714"/>
                <a:gd name="connsiteY28" fmla="*/ 946150 h 1034143"/>
                <a:gd name="connsiteX29" fmla="*/ 2830286 w 5805714"/>
                <a:gd name="connsiteY29" fmla="*/ 943428 h 1034143"/>
                <a:gd name="connsiteX30" fmla="*/ 2801257 w 5805714"/>
                <a:gd name="connsiteY30" fmla="*/ 1001485 h 1034143"/>
                <a:gd name="connsiteX31" fmla="*/ 2699657 w 5805714"/>
                <a:gd name="connsiteY31" fmla="*/ 1001485 h 1034143"/>
                <a:gd name="connsiteX32" fmla="*/ 2625271 w 5805714"/>
                <a:gd name="connsiteY32" fmla="*/ 975178 h 1034143"/>
                <a:gd name="connsiteX33" fmla="*/ 2554514 w 5805714"/>
                <a:gd name="connsiteY33" fmla="*/ 943428 h 1034143"/>
                <a:gd name="connsiteX34" fmla="*/ 2509157 w 5805714"/>
                <a:gd name="connsiteY34" fmla="*/ 986064 h 1034143"/>
                <a:gd name="connsiteX35" fmla="*/ 2393043 w 5805714"/>
                <a:gd name="connsiteY35" fmla="*/ 983343 h 1034143"/>
                <a:gd name="connsiteX36" fmla="*/ 2305050 w 5805714"/>
                <a:gd name="connsiteY36" fmla="*/ 1023257 h 1034143"/>
                <a:gd name="connsiteX37" fmla="*/ 2169886 w 5805714"/>
                <a:gd name="connsiteY37" fmla="*/ 982435 h 1034143"/>
                <a:gd name="connsiteX38" fmla="*/ 2012043 w 5805714"/>
                <a:gd name="connsiteY38" fmla="*/ 997857 h 1034143"/>
                <a:gd name="connsiteX39" fmla="*/ 1894114 w 5805714"/>
                <a:gd name="connsiteY39" fmla="*/ 941614 h 1034143"/>
                <a:gd name="connsiteX40" fmla="*/ 1785257 w 5805714"/>
                <a:gd name="connsiteY40" fmla="*/ 992414 h 1034143"/>
                <a:gd name="connsiteX41" fmla="*/ 1654628 w 5805714"/>
                <a:gd name="connsiteY41" fmla="*/ 986971 h 1034143"/>
                <a:gd name="connsiteX42" fmla="*/ 1520371 w 5805714"/>
                <a:gd name="connsiteY42" fmla="*/ 1034143 h 1034143"/>
                <a:gd name="connsiteX43" fmla="*/ 1348921 w 5805714"/>
                <a:gd name="connsiteY43" fmla="*/ 960664 h 1034143"/>
                <a:gd name="connsiteX44" fmla="*/ 1230086 w 5805714"/>
                <a:gd name="connsiteY44" fmla="*/ 986971 h 1034143"/>
                <a:gd name="connsiteX45" fmla="*/ 1127578 w 5805714"/>
                <a:gd name="connsiteY45" fmla="*/ 954314 h 1034143"/>
                <a:gd name="connsiteX46" fmla="*/ 1030514 w 5805714"/>
                <a:gd name="connsiteY46" fmla="*/ 1016000 h 1034143"/>
                <a:gd name="connsiteX47" fmla="*/ 903514 w 5805714"/>
                <a:gd name="connsiteY47" fmla="*/ 971550 h 1034143"/>
                <a:gd name="connsiteX48" fmla="*/ 760186 w 5805714"/>
                <a:gd name="connsiteY48" fmla="*/ 981528 h 1034143"/>
                <a:gd name="connsiteX49" fmla="*/ 678543 w 5805714"/>
                <a:gd name="connsiteY49" fmla="*/ 947964 h 1034143"/>
                <a:gd name="connsiteX50" fmla="*/ 594178 w 5805714"/>
                <a:gd name="connsiteY50" fmla="*/ 996043 h 1034143"/>
                <a:gd name="connsiteX51" fmla="*/ 493486 w 5805714"/>
                <a:gd name="connsiteY51" fmla="*/ 1001485 h 1034143"/>
                <a:gd name="connsiteX52" fmla="*/ 390071 w 5805714"/>
                <a:gd name="connsiteY52" fmla="*/ 930728 h 1034143"/>
                <a:gd name="connsiteX53" fmla="*/ 262164 w 5805714"/>
                <a:gd name="connsiteY53" fmla="*/ 979714 h 1034143"/>
                <a:gd name="connsiteX54" fmla="*/ 103414 w 5805714"/>
                <a:gd name="connsiteY54" fmla="*/ 967014 h 1034143"/>
                <a:gd name="connsiteX55" fmla="*/ 0 w 5805714"/>
                <a:gd name="connsiteY55" fmla="*/ 1001485 h 1034143"/>
                <a:gd name="connsiteX0" fmla="*/ 0 w 5805714"/>
                <a:gd name="connsiteY0" fmla="*/ 1001485 h 1035217"/>
                <a:gd name="connsiteX1" fmla="*/ 0 w 5805714"/>
                <a:gd name="connsiteY1" fmla="*/ 0 h 1035217"/>
                <a:gd name="connsiteX2" fmla="*/ 5805714 w 5805714"/>
                <a:gd name="connsiteY2" fmla="*/ 0 h 1035217"/>
                <a:gd name="connsiteX3" fmla="*/ 5805714 w 5805714"/>
                <a:gd name="connsiteY3" fmla="*/ 957943 h 1035217"/>
                <a:gd name="connsiteX4" fmla="*/ 5684157 w 5805714"/>
                <a:gd name="connsiteY4" fmla="*/ 935264 h 1035217"/>
                <a:gd name="connsiteX5" fmla="*/ 5576207 w 5805714"/>
                <a:gd name="connsiteY5" fmla="*/ 967014 h 1035217"/>
                <a:gd name="connsiteX6" fmla="*/ 5493657 w 5805714"/>
                <a:gd name="connsiteY6" fmla="*/ 929821 h 1035217"/>
                <a:gd name="connsiteX7" fmla="*/ 5324021 w 5805714"/>
                <a:gd name="connsiteY7" fmla="*/ 965200 h 1035217"/>
                <a:gd name="connsiteX8" fmla="*/ 5147128 w 5805714"/>
                <a:gd name="connsiteY8" fmla="*/ 906235 h 1035217"/>
                <a:gd name="connsiteX9" fmla="*/ 4992007 w 5805714"/>
                <a:gd name="connsiteY9" fmla="*/ 954314 h 1035217"/>
                <a:gd name="connsiteX10" fmla="*/ 5007428 w 5805714"/>
                <a:gd name="connsiteY10" fmla="*/ 957943 h 1035217"/>
                <a:gd name="connsiteX11" fmla="*/ 4841421 w 5805714"/>
                <a:gd name="connsiteY11" fmla="*/ 921657 h 1035217"/>
                <a:gd name="connsiteX12" fmla="*/ 4779736 w 5805714"/>
                <a:gd name="connsiteY12" fmla="*/ 994228 h 1035217"/>
                <a:gd name="connsiteX13" fmla="*/ 4644571 w 5805714"/>
                <a:gd name="connsiteY13" fmla="*/ 943428 h 1035217"/>
                <a:gd name="connsiteX14" fmla="*/ 4524828 w 5805714"/>
                <a:gd name="connsiteY14" fmla="*/ 913493 h 1035217"/>
                <a:gd name="connsiteX15" fmla="*/ 4405993 w 5805714"/>
                <a:gd name="connsiteY15" fmla="*/ 946150 h 1035217"/>
                <a:gd name="connsiteX16" fmla="*/ 4278086 w 5805714"/>
                <a:gd name="connsiteY16" fmla="*/ 998764 h 1035217"/>
                <a:gd name="connsiteX17" fmla="*/ 4125686 w 5805714"/>
                <a:gd name="connsiteY17" fmla="*/ 913493 h 1035217"/>
                <a:gd name="connsiteX18" fmla="*/ 4054021 w 5805714"/>
                <a:gd name="connsiteY18" fmla="*/ 993321 h 1035217"/>
                <a:gd name="connsiteX19" fmla="*/ 3889828 w 5805714"/>
                <a:gd name="connsiteY19" fmla="*/ 914400 h 1035217"/>
                <a:gd name="connsiteX20" fmla="*/ 3788228 w 5805714"/>
                <a:gd name="connsiteY20" fmla="*/ 957943 h 1035217"/>
                <a:gd name="connsiteX21" fmla="*/ 3605893 w 5805714"/>
                <a:gd name="connsiteY21" fmla="*/ 910771 h 1035217"/>
                <a:gd name="connsiteX22" fmla="*/ 3521528 w 5805714"/>
                <a:gd name="connsiteY22" fmla="*/ 961571 h 1035217"/>
                <a:gd name="connsiteX23" fmla="*/ 3387271 w 5805714"/>
                <a:gd name="connsiteY23" fmla="*/ 968828 h 1035217"/>
                <a:gd name="connsiteX24" fmla="*/ 3252107 w 5805714"/>
                <a:gd name="connsiteY24" fmla="*/ 922564 h 1035217"/>
                <a:gd name="connsiteX25" fmla="*/ 3164114 w 5805714"/>
                <a:gd name="connsiteY25" fmla="*/ 914400 h 1035217"/>
                <a:gd name="connsiteX26" fmla="*/ 3125107 w 5805714"/>
                <a:gd name="connsiteY26" fmla="*/ 960664 h 1035217"/>
                <a:gd name="connsiteX27" fmla="*/ 3045278 w 5805714"/>
                <a:gd name="connsiteY27" fmla="*/ 915307 h 1035217"/>
                <a:gd name="connsiteX28" fmla="*/ 2982686 w 5805714"/>
                <a:gd name="connsiteY28" fmla="*/ 1035050 h 1035217"/>
                <a:gd name="connsiteX29" fmla="*/ 2830286 w 5805714"/>
                <a:gd name="connsiteY29" fmla="*/ 943428 h 1035217"/>
                <a:gd name="connsiteX30" fmla="*/ 2801257 w 5805714"/>
                <a:gd name="connsiteY30" fmla="*/ 1001485 h 1035217"/>
                <a:gd name="connsiteX31" fmla="*/ 2699657 w 5805714"/>
                <a:gd name="connsiteY31" fmla="*/ 1001485 h 1035217"/>
                <a:gd name="connsiteX32" fmla="*/ 2625271 w 5805714"/>
                <a:gd name="connsiteY32" fmla="*/ 975178 h 1035217"/>
                <a:gd name="connsiteX33" fmla="*/ 2554514 w 5805714"/>
                <a:gd name="connsiteY33" fmla="*/ 943428 h 1035217"/>
                <a:gd name="connsiteX34" fmla="*/ 2509157 w 5805714"/>
                <a:gd name="connsiteY34" fmla="*/ 986064 h 1035217"/>
                <a:gd name="connsiteX35" fmla="*/ 2393043 w 5805714"/>
                <a:gd name="connsiteY35" fmla="*/ 983343 h 1035217"/>
                <a:gd name="connsiteX36" fmla="*/ 2305050 w 5805714"/>
                <a:gd name="connsiteY36" fmla="*/ 1023257 h 1035217"/>
                <a:gd name="connsiteX37" fmla="*/ 2169886 w 5805714"/>
                <a:gd name="connsiteY37" fmla="*/ 982435 h 1035217"/>
                <a:gd name="connsiteX38" fmla="*/ 2012043 w 5805714"/>
                <a:gd name="connsiteY38" fmla="*/ 997857 h 1035217"/>
                <a:gd name="connsiteX39" fmla="*/ 1894114 w 5805714"/>
                <a:gd name="connsiteY39" fmla="*/ 941614 h 1035217"/>
                <a:gd name="connsiteX40" fmla="*/ 1785257 w 5805714"/>
                <a:gd name="connsiteY40" fmla="*/ 992414 h 1035217"/>
                <a:gd name="connsiteX41" fmla="*/ 1654628 w 5805714"/>
                <a:gd name="connsiteY41" fmla="*/ 986971 h 1035217"/>
                <a:gd name="connsiteX42" fmla="*/ 1520371 w 5805714"/>
                <a:gd name="connsiteY42" fmla="*/ 1034143 h 1035217"/>
                <a:gd name="connsiteX43" fmla="*/ 1348921 w 5805714"/>
                <a:gd name="connsiteY43" fmla="*/ 960664 h 1035217"/>
                <a:gd name="connsiteX44" fmla="*/ 1230086 w 5805714"/>
                <a:gd name="connsiteY44" fmla="*/ 986971 h 1035217"/>
                <a:gd name="connsiteX45" fmla="*/ 1127578 w 5805714"/>
                <a:gd name="connsiteY45" fmla="*/ 954314 h 1035217"/>
                <a:gd name="connsiteX46" fmla="*/ 1030514 w 5805714"/>
                <a:gd name="connsiteY46" fmla="*/ 1016000 h 1035217"/>
                <a:gd name="connsiteX47" fmla="*/ 903514 w 5805714"/>
                <a:gd name="connsiteY47" fmla="*/ 971550 h 1035217"/>
                <a:gd name="connsiteX48" fmla="*/ 760186 w 5805714"/>
                <a:gd name="connsiteY48" fmla="*/ 981528 h 1035217"/>
                <a:gd name="connsiteX49" fmla="*/ 678543 w 5805714"/>
                <a:gd name="connsiteY49" fmla="*/ 947964 h 1035217"/>
                <a:gd name="connsiteX50" fmla="*/ 594178 w 5805714"/>
                <a:gd name="connsiteY50" fmla="*/ 996043 h 1035217"/>
                <a:gd name="connsiteX51" fmla="*/ 493486 w 5805714"/>
                <a:gd name="connsiteY51" fmla="*/ 1001485 h 1035217"/>
                <a:gd name="connsiteX52" fmla="*/ 390071 w 5805714"/>
                <a:gd name="connsiteY52" fmla="*/ 930728 h 1035217"/>
                <a:gd name="connsiteX53" fmla="*/ 262164 w 5805714"/>
                <a:gd name="connsiteY53" fmla="*/ 979714 h 1035217"/>
                <a:gd name="connsiteX54" fmla="*/ 103414 w 5805714"/>
                <a:gd name="connsiteY54" fmla="*/ 967014 h 1035217"/>
                <a:gd name="connsiteX55" fmla="*/ 0 w 5805714"/>
                <a:gd name="connsiteY55" fmla="*/ 1001485 h 1035217"/>
                <a:gd name="connsiteX0" fmla="*/ 0 w 5805714"/>
                <a:gd name="connsiteY0" fmla="*/ 1001485 h 1035077"/>
                <a:gd name="connsiteX1" fmla="*/ 0 w 5805714"/>
                <a:gd name="connsiteY1" fmla="*/ 0 h 1035077"/>
                <a:gd name="connsiteX2" fmla="*/ 5805714 w 5805714"/>
                <a:gd name="connsiteY2" fmla="*/ 0 h 1035077"/>
                <a:gd name="connsiteX3" fmla="*/ 5805714 w 5805714"/>
                <a:gd name="connsiteY3" fmla="*/ 957943 h 1035077"/>
                <a:gd name="connsiteX4" fmla="*/ 5684157 w 5805714"/>
                <a:gd name="connsiteY4" fmla="*/ 935264 h 1035077"/>
                <a:gd name="connsiteX5" fmla="*/ 5576207 w 5805714"/>
                <a:gd name="connsiteY5" fmla="*/ 967014 h 1035077"/>
                <a:gd name="connsiteX6" fmla="*/ 5493657 w 5805714"/>
                <a:gd name="connsiteY6" fmla="*/ 929821 h 1035077"/>
                <a:gd name="connsiteX7" fmla="*/ 5324021 w 5805714"/>
                <a:gd name="connsiteY7" fmla="*/ 965200 h 1035077"/>
                <a:gd name="connsiteX8" fmla="*/ 5147128 w 5805714"/>
                <a:gd name="connsiteY8" fmla="*/ 906235 h 1035077"/>
                <a:gd name="connsiteX9" fmla="*/ 4992007 w 5805714"/>
                <a:gd name="connsiteY9" fmla="*/ 954314 h 1035077"/>
                <a:gd name="connsiteX10" fmla="*/ 5007428 w 5805714"/>
                <a:gd name="connsiteY10" fmla="*/ 957943 h 1035077"/>
                <a:gd name="connsiteX11" fmla="*/ 4841421 w 5805714"/>
                <a:gd name="connsiteY11" fmla="*/ 921657 h 1035077"/>
                <a:gd name="connsiteX12" fmla="*/ 4779736 w 5805714"/>
                <a:gd name="connsiteY12" fmla="*/ 994228 h 1035077"/>
                <a:gd name="connsiteX13" fmla="*/ 4644571 w 5805714"/>
                <a:gd name="connsiteY13" fmla="*/ 943428 h 1035077"/>
                <a:gd name="connsiteX14" fmla="*/ 4524828 w 5805714"/>
                <a:gd name="connsiteY14" fmla="*/ 913493 h 1035077"/>
                <a:gd name="connsiteX15" fmla="*/ 4405993 w 5805714"/>
                <a:gd name="connsiteY15" fmla="*/ 946150 h 1035077"/>
                <a:gd name="connsiteX16" fmla="*/ 4278086 w 5805714"/>
                <a:gd name="connsiteY16" fmla="*/ 998764 h 1035077"/>
                <a:gd name="connsiteX17" fmla="*/ 4125686 w 5805714"/>
                <a:gd name="connsiteY17" fmla="*/ 913493 h 1035077"/>
                <a:gd name="connsiteX18" fmla="*/ 4054021 w 5805714"/>
                <a:gd name="connsiteY18" fmla="*/ 993321 h 1035077"/>
                <a:gd name="connsiteX19" fmla="*/ 3889828 w 5805714"/>
                <a:gd name="connsiteY19" fmla="*/ 914400 h 1035077"/>
                <a:gd name="connsiteX20" fmla="*/ 3788228 w 5805714"/>
                <a:gd name="connsiteY20" fmla="*/ 957943 h 1035077"/>
                <a:gd name="connsiteX21" fmla="*/ 3605893 w 5805714"/>
                <a:gd name="connsiteY21" fmla="*/ 910771 h 1035077"/>
                <a:gd name="connsiteX22" fmla="*/ 3521528 w 5805714"/>
                <a:gd name="connsiteY22" fmla="*/ 961571 h 1035077"/>
                <a:gd name="connsiteX23" fmla="*/ 3387271 w 5805714"/>
                <a:gd name="connsiteY23" fmla="*/ 968828 h 1035077"/>
                <a:gd name="connsiteX24" fmla="*/ 3252107 w 5805714"/>
                <a:gd name="connsiteY24" fmla="*/ 922564 h 1035077"/>
                <a:gd name="connsiteX25" fmla="*/ 3164114 w 5805714"/>
                <a:gd name="connsiteY25" fmla="*/ 914400 h 1035077"/>
                <a:gd name="connsiteX26" fmla="*/ 3125107 w 5805714"/>
                <a:gd name="connsiteY26" fmla="*/ 960664 h 1035077"/>
                <a:gd name="connsiteX27" fmla="*/ 3070678 w 5805714"/>
                <a:gd name="connsiteY27" fmla="*/ 953407 h 1035077"/>
                <a:gd name="connsiteX28" fmla="*/ 2982686 w 5805714"/>
                <a:gd name="connsiteY28" fmla="*/ 1035050 h 1035077"/>
                <a:gd name="connsiteX29" fmla="*/ 2830286 w 5805714"/>
                <a:gd name="connsiteY29" fmla="*/ 943428 h 1035077"/>
                <a:gd name="connsiteX30" fmla="*/ 2801257 w 5805714"/>
                <a:gd name="connsiteY30" fmla="*/ 1001485 h 1035077"/>
                <a:gd name="connsiteX31" fmla="*/ 2699657 w 5805714"/>
                <a:gd name="connsiteY31" fmla="*/ 1001485 h 1035077"/>
                <a:gd name="connsiteX32" fmla="*/ 2625271 w 5805714"/>
                <a:gd name="connsiteY32" fmla="*/ 975178 h 1035077"/>
                <a:gd name="connsiteX33" fmla="*/ 2554514 w 5805714"/>
                <a:gd name="connsiteY33" fmla="*/ 943428 h 1035077"/>
                <a:gd name="connsiteX34" fmla="*/ 2509157 w 5805714"/>
                <a:gd name="connsiteY34" fmla="*/ 986064 h 1035077"/>
                <a:gd name="connsiteX35" fmla="*/ 2393043 w 5805714"/>
                <a:gd name="connsiteY35" fmla="*/ 983343 h 1035077"/>
                <a:gd name="connsiteX36" fmla="*/ 2305050 w 5805714"/>
                <a:gd name="connsiteY36" fmla="*/ 1023257 h 1035077"/>
                <a:gd name="connsiteX37" fmla="*/ 2169886 w 5805714"/>
                <a:gd name="connsiteY37" fmla="*/ 982435 h 1035077"/>
                <a:gd name="connsiteX38" fmla="*/ 2012043 w 5805714"/>
                <a:gd name="connsiteY38" fmla="*/ 997857 h 1035077"/>
                <a:gd name="connsiteX39" fmla="*/ 1894114 w 5805714"/>
                <a:gd name="connsiteY39" fmla="*/ 941614 h 1035077"/>
                <a:gd name="connsiteX40" fmla="*/ 1785257 w 5805714"/>
                <a:gd name="connsiteY40" fmla="*/ 992414 h 1035077"/>
                <a:gd name="connsiteX41" fmla="*/ 1654628 w 5805714"/>
                <a:gd name="connsiteY41" fmla="*/ 986971 h 1035077"/>
                <a:gd name="connsiteX42" fmla="*/ 1520371 w 5805714"/>
                <a:gd name="connsiteY42" fmla="*/ 1034143 h 1035077"/>
                <a:gd name="connsiteX43" fmla="*/ 1348921 w 5805714"/>
                <a:gd name="connsiteY43" fmla="*/ 960664 h 1035077"/>
                <a:gd name="connsiteX44" fmla="*/ 1230086 w 5805714"/>
                <a:gd name="connsiteY44" fmla="*/ 986971 h 1035077"/>
                <a:gd name="connsiteX45" fmla="*/ 1127578 w 5805714"/>
                <a:gd name="connsiteY45" fmla="*/ 954314 h 1035077"/>
                <a:gd name="connsiteX46" fmla="*/ 1030514 w 5805714"/>
                <a:gd name="connsiteY46" fmla="*/ 1016000 h 1035077"/>
                <a:gd name="connsiteX47" fmla="*/ 903514 w 5805714"/>
                <a:gd name="connsiteY47" fmla="*/ 971550 h 1035077"/>
                <a:gd name="connsiteX48" fmla="*/ 760186 w 5805714"/>
                <a:gd name="connsiteY48" fmla="*/ 981528 h 1035077"/>
                <a:gd name="connsiteX49" fmla="*/ 678543 w 5805714"/>
                <a:gd name="connsiteY49" fmla="*/ 947964 h 1035077"/>
                <a:gd name="connsiteX50" fmla="*/ 594178 w 5805714"/>
                <a:gd name="connsiteY50" fmla="*/ 996043 h 1035077"/>
                <a:gd name="connsiteX51" fmla="*/ 493486 w 5805714"/>
                <a:gd name="connsiteY51" fmla="*/ 1001485 h 1035077"/>
                <a:gd name="connsiteX52" fmla="*/ 390071 w 5805714"/>
                <a:gd name="connsiteY52" fmla="*/ 930728 h 1035077"/>
                <a:gd name="connsiteX53" fmla="*/ 262164 w 5805714"/>
                <a:gd name="connsiteY53" fmla="*/ 979714 h 1035077"/>
                <a:gd name="connsiteX54" fmla="*/ 103414 w 5805714"/>
                <a:gd name="connsiteY54" fmla="*/ 967014 h 1035077"/>
                <a:gd name="connsiteX55" fmla="*/ 0 w 5805714"/>
                <a:gd name="connsiteY55" fmla="*/ 1001485 h 1035077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21528 w 5805714"/>
                <a:gd name="connsiteY22" fmla="*/ 961571 h 1035118"/>
                <a:gd name="connsiteX23" fmla="*/ 3387271 w 5805714"/>
                <a:gd name="connsiteY23" fmla="*/ 968828 h 1035118"/>
                <a:gd name="connsiteX24" fmla="*/ 3252107 w 5805714"/>
                <a:gd name="connsiteY24" fmla="*/ 922564 h 1035118"/>
                <a:gd name="connsiteX25" fmla="*/ 3164114 w 5805714"/>
                <a:gd name="connsiteY25" fmla="*/ 914400 h 1035118"/>
                <a:gd name="connsiteX26" fmla="*/ 3125107 w 5805714"/>
                <a:gd name="connsiteY26" fmla="*/ 960664 h 1035118"/>
                <a:gd name="connsiteX27" fmla="*/ 3070678 w 5805714"/>
                <a:gd name="connsiteY27" fmla="*/ 953407 h 1035118"/>
                <a:gd name="connsiteX28" fmla="*/ 2982686 w 5805714"/>
                <a:gd name="connsiteY28" fmla="*/ 1035050 h 1035118"/>
                <a:gd name="connsiteX29" fmla="*/ 2877457 w 5805714"/>
                <a:gd name="connsiteY29" fmla="*/ 967014 h 1035118"/>
                <a:gd name="connsiteX30" fmla="*/ 2830286 w 5805714"/>
                <a:gd name="connsiteY30" fmla="*/ 943428 h 1035118"/>
                <a:gd name="connsiteX31" fmla="*/ 2801257 w 5805714"/>
                <a:gd name="connsiteY31" fmla="*/ 1001485 h 1035118"/>
                <a:gd name="connsiteX32" fmla="*/ 2699657 w 5805714"/>
                <a:gd name="connsiteY32" fmla="*/ 1001485 h 1035118"/>
                <a:gd name="connsiteX33" fmla="*/ 2625271 w 5805714"/>
                <a:gd name="connsiteY33" fmla="*/ 975178 h 1035118"/>
                <a:gd name="connsiteX34" fmla="*/ 2554514 w 5805714"/>
                <a:gd name="connsiteY34" fmla="*/ 943428 h 1035118"/>
                <a:gd name="connsiteX35" fmla="*/ 2509157 w 5805714"/>
                <a:gd name="connsiteY35" fmla="*/ 986064 h 1035118"/>
                <a:gd name="connsiteX36" fmla="*/ 2393043 w 5805714"/>
                <a:gd name="connsiteY36" fmla="*/ 983343 h 1035118"/>
                <a:gd name="connsiteX37" fmla="*/ 2305050 w 5805714"/>
                <a:gd name="connsiteY37" fmla="*/ 1023257 h 1035118"/>
                <a:gd name="connsiteX38" fmla="*/ 2169886 w 5805714"/>
                <a:gd name="connsiteY38" fmla="*/ 982435 h 1035118"/>
                <a:gd name="connsiteX39" fmla="*/ 2012043 w 5805714"/>
                <a:gd name="connsiteY39" fmla="*/ 997857 h 1035118"/>
                <a:gd name="connsiteX40" fmla="*/ 1894114 w 5805714"/>
                <a:gd name="connsiteY40" fmla="*/ 941614 h 1035118"/>
                <a:gd name="connsiteX41" fmla="*/ 1785257 w 5805714"/>
                <a:gd name="connsiteY41" fmla="*/ 992414 h 1035118"/>
                <a:gd name="connsiteX42" fmla="*/ 1654628 w 5805714"/>
                <a:gd name="connsiteY42" fmla="*/ 986971 h 1035118"/>
                <a:gd name="connsiteX43" fmla="*/ 1520371 w 5805714"/>
                <a:gd name="connsiteY43" fmla="*/ 1034143 h 1035118"/>
                <a:gd name="connsiteX44" fmla="*/ 1348921 w 5805714"/>
                <a:gd name="connsiteY44" fmla="*/ 960664 h 1035118"/>
                <a:gd name="connsiteX45" fmla="*/ 1230086 w 5805714"/>
                <a:gd name="connsiteY45" fmla="*/ 986971 h 1035118"/>
                <a:gd name="connsiteX46" fmla="*/ 1127578 w 5805714"/>
                <a:gd name="connsiteY46" fmla="*/ 954314 h 1035118"/>
                <a:gd name="connsiteX47" fmla="*/ 1030514 w 5805714"/>
                <a:gd name="connsiteY47" fmla="*/ 1016000 h 1035118"/>
                <a:gd name="connsiteX48" fmla="*/ 903514 w 5805714"/>
                <a:gd name="connsiteY48" fmla="*/ 971550 h 1035118"/>
                <a:gd name="connsiteX49" fmla="*/ 760186 w 5805714"/>
                <a:gd name="connsiteY49" fmla="*/ 981528 h 1035118"/>
                <a:gd name="connsiteX50" fmla="*/ 678543 w 5805714"/>
                <a:gd name="connsiteY50" fmla="*/ 947964 h 1035118"/>
                <a:gd name="connsiteX51" fmla="*/ 594178 w 5805714"/>
                <a:gd name="connsiteY51" fmla="*/ 996043 h 1035118"/>
                <a:gd name="connsiteX52" fmla="*/ 493486 w 5805714"/>
                <a:gd name="connsiteY52" fmla="*/ 1001485 h 1035118"/>
                <a:gd name="connsiteX53" fmla="*/ 390071 w 5805714"/>
                <a:gd name="connsiteY53" fmla="*/ 930728 h 1035118"/>
                <a:gd name="connsiteX54" fmla="*/ 262164 w 5805714"/>
                <a:gd name="connsiteY54" fmla="*/ 979714 h 1035118"/>
                <a:gd name="connsiteX55" fmla="*/ 103414 w 5805714"/>
                <a:gd name="connsiteY55" fmla="*/ 967014 h 1035118"/>
                <a:gd name="connsiteX56" fmla="*/ 0 w 5805714"/>
                <a:gd name="connsiteY56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21528 w 5805714"/>
                <a:gd name="connsiteY22" fmla="*/ 961571 h 1035118"/>
                <a:gd name="connsiteX23" fmla="*/ 3387271 w 5805714"/>
                <a:gd name="connsiteY23" fmla="*/ 968828 h 1035118"/>
                <a:gd name="connsiteX24" fmla="*/ 3277507 w 5805714"/>
                <a:gd name="connsiteY24" fmla="*/ 967014 h 1035118"/>
                <a:gd name="connsiteX25" fmla="*/ 3164114 w 5805714"/>
                <a:gd name="connsiteY25" fmla="*/ 914400 h 1035118"/>
                <a:gd name="connsiteX26" fmla="*/ 3125107 w 5805714"/>
                <a:gd name="connsiteY26" fmla="*/ 960664 h 1035118"/>
                <a:gd name="connsiteX27" fmla="*/ 3070678 w 5805714"/>
                <a:gd name="connsiteY27" fmla="*/ 953407 h 1035118"/>
                <a:gd name="connsiteX28" fmla="*/ 2982686 w 5805714"/>
                <a:gd name="connsiteY28" fmla="*/ 1035050 h 1035118"/>
                <a:gd name="connsiteX29" fmla="*/ 2877457 w 5805714"/>
                <a:gd name="connsiteY29" fmla="*/ 967014 h 1035118"/>
                <a:gd name="connsiteX30" fmla="*/ 2830286 w 5805714"/>
                <a:gd name="connsiteY30" fmla="*/ 943428 h 1035118"/>
                <a:gd name="connsiteX31" fmla="*/ 2801257 w 5805714"/>
                <a:gd name="connsiteY31" fmla="*/ 1001485 h 1035118"/>
                <a:gd name="connsiteX32" fmla="*/ 2699657 w 5805714"/>
                <a:gd name="connsiteY32" fmla="*/ 1001485 h 1035118"/>
                <a:gd name="connsiteX33" fmla="*/ 2625271 w 5805714"/>
                <a:gd name="connsiteY33" fmla="*/ 975178 h 1035118"/>
                <a:gd name="connsiteX34" fmla="*/ 2554514 w 5805714"/>
                <a:gd name="connsiteY34" fmla="*/ 943428 h 1035118"/>
                <a:gd name="connsiteX35" fmla="*/ 2509157 w 5805714"/>
                <a:gd name="connsiteY35" fmla="*/ 986064 h 1035118"/>
                <a:gd name="connsiteX36" fmla="*/ 2393043 w 5805714"/>
                <a:gd name="connsiteY36" fmla="*/ 983343 h 1035118"/>
                <a:gd name="connsiteX37" fmla="*/ 2305050 w 5805714"/>
                <a:gd name="connsiteY37" fmla="*/ 1023257 h 1035118"/>
                <a:gd name="connsiteX38" fmla="*/ 2169886 w 5805714"/>
                <a:gd name="connsiteY38" fmla="*/ 982435 h 1035118"/>
                <a:gd name="connsiteX39" fmla="*/ 2012043 w 5805714"/>
                <a:gd name="connsiteY39" fmla="*/ 997857 h 1035118"/>
                <a:gd name="connsiteX40" fmla="*/ 1894114 w 5805714"/>
                <a:gd name="connsiteY40" fmla="*/ 941614 h 1035118"/>
                <a:gd name="connsiteX41" fmla="*/ 1785257 w 5805714"/>
                <a:gd name="connsiteY41" fmla="*/ 992414 h 1035118"/>
                <a:gd name="connsiteX42" fmla="*/ 1654628 w 5805714"/>
                <a:gd name="connsiteY42" fmla="*/ 986971 h 1035118"/>
                <a:gd name="connsiteX43" fmla="*/ 1520371 w 5805714"/>
                <a:gd name="connsiteY43" fmla="*/ 1034143 h 1035118"/>
                <a:gd name="connsiteX44" fmla="*/ 1348921 w 5805714"/>
                <a:gd name="connsiteY44" fmla="*/ 960664 h 1035118"/>
                <a:gd name="connsiteX45" fmla="*/ 1230086 w 5805714"/>
                <a:gd name="connsiteY45" fmla="*/ 986971 h 1035118"/>
                <a:gd name="connsiteX46" fmla="*/ 1127578 w 5805714"/>
                <a:gd name="connsiteY46" fmla="*/ 954314 h 1035118"/>
                <a:gd name="connsiteX47" fmla="*/ 1030514 w 5805714"/>
                <a:gd name="connsiteY47" fmla="*/ 1016000 h 1035118"/>
                <a:gd name="connsiteX48" fmla="*/ 903514 w 5805714"/>
                <a:gd name="connsiteY48" fmla="*/ 971550 h 1035118"/>
                <a:gd name="connsiteX49" fmla="*/ 760186 w 5805714"/>
                <a:gd name="connsiteY49" fmla="*/ 981528 h 1035118"/>
                <a:gd name="connsiteX50" fmla="*/ 678543 w 5805714"/>
                <a:gd name="connsiteY50" fmla="*/ 947964 h 1035118"/>
                <a:gd name="connsiteX51" fmla="*/ 594178 w 5805714"/>
                <a:gd name="connsiteY51" fmla="*/ 996043 h 1035118"/>
                <a:gd name="connsiteX52" fmla="*/ 493486 w 5805714"/>
                <a:gd name="connsiteY52" fmla="*/ 1001485 h 1035118"/>
                <a:gd name="connsiteX53" fmla="*/ 390071 w 5805714"/>
                <a:gd name="connsiteY53" fmla="*/ 930728 h 1035118"/>
                <a:gd name="connsiteX54" fmla="*/ 262164 w 5805714"/>
                <a:gd name="connsiteY54" fmla="*/ 979714 h 1035118"/>
                <a:gd name="connsiteX55" fmla="*/ 103414 w 5805714"/>
                <a:gd name="connsiteY55" fmla="*/ 967014 h 1035118"/>
                <a:gd name="connsiteX56" fmla="*/ 0 w 5805714"/>
                <a:gd name="connsiteY56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21528 w 5805714"/>
                <a:gd name="connsiteY22" fmla="*/ 961571 h 1035118"/>
                <a:gd name="connsiteX23" fmla="*/ 3387271 w 5805714"/>
                <a:gd name="connsiteY23" fmla="*/ 968828 h 1035118"/>
                <a:gd name="connsiteX24" fmla="*/ 3277507 w 5805714"/>
                <a:gd name="connsiteY24" fmla="*/ 96701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21528 w 5805714"/>
                <a:gd name="connsiteY22" fmla="*/ 961571 h 1035118"/>
                <a:gd name="connsiteX23" fmla="*/ 3393621 w 5805714"/>
                <a:gd name="connsiteY23" fmla="*/ 918028 h 1035118"/>
                <a:gd name="connsiteX24" fmla="*/ 3277507 w 5805714"/>
                <a:gd name="connsiteY24" fmla="*/ 96701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21528 w 5805714"/>
                <a:gd name="connsiteY22" fmla="*/ 961571 h 1035118"/>
                <a:gd name="connsiteX23" fmla="*/ 3393621 w 5805714"/>
                <a:gd name="connsiteY23" fmla="*/ 91802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52008 w 5805714"/>
                <a:gd name="connsiteY22" fmla="*/ 999671 h 1035118"/>
                <a:gd name="connsiteX23" fmla="*/ 3393621 w 5805714"/>
                <a:gd name="connsiteY23" fmla="*/ 91802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05893 w 5805714"/>
                <a:gd name="connsiteY21" fmla="*/ 910771 h 1035118"/>
                <a:gd name="connsiteX22" fmla="*/ 3552008 w 5805714"/>
                <a:gd name="connsiteY22" fmla="*/ 999671 h 1035118"/>
                <a:gd name="connsiteX23" fmla="*/ 3401241 w 5805714"/>
                <a:gd name="connsiteY23" fmla="*/ 96374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8228 w 5805714"/>
                <a:gd name="connsiteY20" fmla="*/ 957943 h 1035118"/>
                <a:gd name="connsiteX21" fmla="*/ 3651613 w 5805714"/>
                <a:gd name="connsiteY21" fmla="*/ 948871 h 1035118"/>
                <a:gd name="connsiteX22" fmla="*/ 3552008 w 5805714"/>
                <a:gd name="connsiteY22" fmla="*/ 999671 h 1035118"/>
                <a:gd name="connsiteX23" fmla="*/ 3401241 w 5805714"/>
                <a:gd name="connsiteY23" fmla="*/ 96374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89828 w 5805714"/>
                <a:gd name="connsiteY19" fmla="*/ 914400 h 1035118"/>
                <a:gd name="connsiteX20" fmla="*/ 3780608 w 5805714"/>
                <a:gd name="connsiteY20" fmla="*/ 988423 h 1035118"/>
                <a:gd name="connsiteX21" fmla="*/ 3651613 w 5805714"/>
                <a:gd name="connsiteY21" fmla="*/ 948871 h 1035118"/>
                <a:gd name="connsiteX22" fmla="*/ 3552008 w 5805714"/>
                <a:gd name="connsiteY22" fmla="*/ 999671 h 1035118"/>
                <a:gd name="connsiteX23" fmla="*/ 3401241 w 5805714"/>
                <a:gd name="connsiteY23" fmla="*/ 96374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125686 w 5805714"/>
                <a:gd name="connsiteY17" fmla="*/ 913493 h 1035118"/>
                <a:gd name="connsiteX18" fmla="*/ 4054021 w 5805714"/>
                <a:gd name="connsiteY18" fmla="*/ 993321 h 1035118"/>
                <a:gd name="connsiteX19" fmla="*/ 3844108 w 5805714"/>
                <a:gd name="connsiteY19" fmla="*/ 929640 h 1035118"/>
                <a:gd name="connsiteX20" fmla="*/ 3780608 w 5805714"/>
                <a:gd name="connsiteY20" fmla="*/ 988423 h 1035118"/>
                <a:gd name="connsiteX21" fmla="*/ 3651613 w 5805714"/>
                <a:gd name="connsiteY21" fmla="*/ 948871 h 1035118"/>
                <a:gd name="connsiteX22" fmla="*/ 3552008 w 5805714"/>
                <a:gd name="connsiteY22" fmla="*/ 999671 h 1035118"/>
                <a:gd name="connsiteX23" fmla="*/ 3401241 w 5805714"/>
                <a:gd name="connsiteY23" fmla="*/ 96374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201886 w 5805714"/>
                <a:gd name="connsiteY17" fmla="*/ 921113 h 1035118"/>
                <a:gd name="connsiteX18" fmla="*/ 4054021 w 5805714"/>
                <a:gd name="connsiteY18" fmla="*/ 993321 h 1035118"/>
                <a:gd name="connsiteX19" fmla="*/ 3844108 w 5805714"/>
                <a:gd name="connsiteY19" fmla="*/ 929640 h 1035118"/>
                <a:gd name="connsiteX20" fmla="*/ 3780608 w 5805714"/>
                <a:gd name="connsiteY20" fmla="*/ 988423 h 1035118"/>
                <a:gd name="connsiteX21" fmla="*/ 3651613 w 5805714"/>
                <a:gd name="connsiteY21" fmla="*/ 948871 h 1035118"/>
                <a:gd name="connsiteX22" fmla="*/ 3552008 w 5805714"/>
                <a:gd name="connsiteY22" fmla="*/ 999671 h 1035118"/>
                <a:gd name="connsiteX23" fmla="*/ 3401241 w 5805714"/>
                <a:gd name="connsiteY23" fmla="*/ 963748 h 1035118"/>
                <a:gd name="connsiteX24" fmla="*/ 3315607 w 5805714"/>
                <a:gd name="connsiteY24" fmla="*/ 986064 h 1035118"/>
                <a:gd name="connsiteX25" fmla="*/ 3164114 w 5805714"/>
                <a:gd name="connsiteY25" fmla="*/ 914400 h 1035118"/>
                <a:gd name="connsiteX26" fmla="*/ 3163207 w 5805714"/>
                <a:gd name="connsiteY26" fmla="*/ 992413 h 1035118"/>
                <a:gd name="connsiteX27" fmla="*/ 3125107 w 5805714"/>
                <a:gd name="connsiteY27" fmla="*/ 960664 h 1035118"/>
                <a:gd name="connsiteX28" fmla="*/ 3070678 w 5805714"/>
                <a:gd name="connsiteY28" fmla="*/ 953407 h 1035118"/>
                <a:gd name="connsiteX29" fmla="*/ 2982686 w 5805714"/>
                <a:gd name="connsiteY29" fmla="*/ 1035050 h 1035118"/>
                <a:gd name="connsiteX30" fmla="*/ 2877457 w 5805714"/>
                <a:gd name="connsiteY30" fmla="*/ 967014 h 1035118"/>
                <a:gd name="connsiteX31" fmla="*/ 2830286 w 5805714"/>
                <a:gd name="connsiteY31" fmla="*/ 943428 h 1035118"/>
                <a:gd name="connsiteX32" fmla="*/ 2801257 w 5805714"/>
                <a:gd name="connsiteY32" fmla="*/ 1001485 h 1035118"/>
                <a:gd name="connsiteX33" fmla="*/ 2699657 w 5805714"/>
                <a:gd name="connsiteY33" fmla="*/ 1001485 h 1035118"/>
                <a:gd name="connsiteX34" fmla="*/ 2625271 w 5805714"/>
                <a:gd name="connsiteY34" fmla="*/ 975178 h 1035118"/>
                <a:gd name="connsiteX35" fmla="*/ 2554514 w 5805714"/>
                <a:gd name="connsiteY35" fmla="*/ 943428 h 1035118"/>
                <a:gd name="connsiteX36" fmla="*/ 2509157 w 5805714"/>
                <a:gd name="connsiteY36" fmla="*/ 986064 h 1035118"/>
                <a:gd name="connsiteX37" fmla="*/ 2393043 w 5805714"/>
                <a:gd name="connsiteY37" fmla="*/ 983343 h 1035118"/>
                <a:gd name="connsiteX38" fmla="*/ 2305050 w 5805714"/>
                <a:gd name="connsiteY38" fmla="*/ 1023257 h 1035118"/>
                <a:gd name="connsiteX39" fmla="*/ 2169886 w 5805714"/>
                <a:gd name="connsiteY39" fmla="*/ 982435 h 1035118"/>
                <a:gd name="connsiteX40" fmla="*/ 2012043 w 5805714"/>
                <a:gd name="connsiteY40" fmla="*/ 997857 h 1035118"/>
                <a:gd name="connsiteX41" fmla="*/ 1894114 w 5805714"/>
                <a:gd name="connsiteY41" fmla="*/ 941614 h 1035118"/>
                <a:gd name="connsiteX42" fmla="*/ 1785257 w 5805714"/>
                <a:gd name="connsiteY42" fmla="*/ 992414 h 1035118"/>
                <a:gd name="connsiteX43" fmla="*/ 1654628 w 5805714"/>
                <a:gd name="connsiteY43" fmla="*/ 986971 h 1035118"/>
                <a:gd name="connsiteX44" fmla="*/ 1520371 w 5805714"/>
                <a:gd name="connsiteY44" fmla="*/ 1034143 h 1035118"/>
                <a:gd name="connsiteX45" fmla="*/ 1348921 w 5805714"/>
                <a:gd name="connsiteY45" fmla="*/ 960664 h 1035118"/>
                <a:gd name="connsiteX46" fmla="*/ 1230086 w 5805714"/>
                <a:gd name="connsiteY46" fmla="*/ 986971 h 1035118"/>
                <a:gd name="connsiteX47" fmla="*/ 1127578 w 5805714"/>
                <a:gd name="connsiteY47" fmla="*/ 954314 h 1035118"/>
                <a:gd name="connsiteX48" fmla="*/ 1030514 w 5805714"/>
                <a:gd name="connsiteY48" fmla="*/ 1016000 h 1035118"/>
                <a:gd name="connsiteX49" fmla="*/ 903514 w 5805714"/>
                <a:gd name="connsiteY49" fmla="*/ 971550 h 1035118"/>
                <a:gd name="connsiteX50" fmla="*/ 760186 w 5805714"/>
                <a:gd name="connsiteY50" fmla="*/ 981528 h 1035118"/>
                <a:gd name="connsiteX51" fmla="*/ 678543 w 5805714"/>
                <a:gd name="connsiteY51" fmla="*/ 947964 h 1035118"/>
                <a:gd name="connsiteX52" fmla="*/ 594178 w 5805714"/>
                <a:gd name="connsiteY52" fmla="*/ 996043 h 1035118"/>
                <a:gd name="connsiteX53" fmla="*/ 493486 w 5805714"/>
                <a:gd name="connsiteY53" fmla="*/ 1001485 h 1035118"/>
                <a:gd name="connsiteX54" fmla="*/ 390071 w 5805714"/>
                <a:gd name="connsiteY54" fmla="*/ 930728 h 1035118"/>
                <a:gd name="connsiteX55" fmla="*/ 262164 w 5805714"/>
                <a:gd name="connsiteY55" fmla="*/ 979714 h 1035118"/>
                <a:gd name="connsiteX56" fmla="*/ 103414 w 5805714"/>
                <a:gd name="connsiteY56" fmla="*/ 967014 h 1035118"/>
                <a:gd name="connsiteX57" fmla="*/ 0 w 5805714"/>
                <a:gd name="connsiteY57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201886 w 5805714"/>
                <a:gd name="connsiteY17" fmla="*/ 921113 h 1035118"/>
                <a:gd name="connsiteX18" fmla="*/ 4106999 w 5805714"/>
                <a:gd name="connsiteY18" fmla="*/ 9695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201886 w 5805714"/>
                <a:gd name="connsiteY17" fmla="*/ 92111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2780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07428 w 5805714"/>
                <a:gd name="connsiteY10" fmla="*/ 95794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3790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503790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4862648 w 5805714"/>
                <a:gd name="connsiteY10" fmla="*/ 102652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4992007 w 5805714"/>
                <a:gd name="connsiteY9" fmla="*/ 954314 h 1035118"/>
                <a:gd name="connsiteX10" fmla="*/ 491598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47128 w 5805714"/>
                <a:gd name="connsiteY8" fmla="*/ 906235 h 1035118"/>
                <a:gd name="connsiteX9" fmla="*/ 5030107 w 5805714"/>
                <a:gd name="connsiteY9" fmla="*/ 977174 h 1035118"/>
                <a:gd name="connsiteX10" fmla="*/ 491598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24021 w 5805714"/>
                <a:gd name="connsiteY7" fmla="*/ 965200 h 1035118"/>
                <a:gd name="connsiteX8" fmla="*/ 5154748 w 5805714"/>
                <a:gd name="connsiteY8" fmla="*/ 944335 h 1035118"/>
                <a:gd name="connsiteX9" fmla="*/ 5030107 w 5805714"/>
                <a:gd name="connsiteY9" fmla="*/ 977174 h 1035118"/>
                <a:gd name="connsiteX10" fmla="*/ 491598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76207 w 5805714"/>
                <a:gd name="connsiteY5" fmla="*/ 967014 h 1035118"/>
                <a:gd name="connsiteX6" fmla="*/ 5493657 w 5805714"/>
                <a:gd name="connsiteY6" fmla="*/ 929821 h 1035118"/>
                <a:gd name="connsiteX7" fmla="*/ 5316401 w 5805714"/>
                <a:gd name="connsiteY7" fmla="*/ 1003300 h 1035118"/>
                <a:gd name="connsiteX8" fmla="*/ 5154748 w 5805714"/>
                <a:gd name="connsiteY8" fmla="*/ 944335 h 1035118"/>
                <a:gd name="connsiteX9" fmla="*/ 5030107 w 5805714"/>
                <a:gd name="connsiteY9" fmla="*/ 977174 h 1035118"/>
                <a:gd name="connsiteX10" fmla="*/ 491598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99067 w 5805714"/>
                <a:gd name="connsiteY5" fmla="*/ 989874 h 1035118"/>
                <a:gd name="connsiteX6" fmla="*/ 5493657 w 5805714"/>
                <a:gd name="connsiteY6" fmla="*/ 929821 h 1035118"/>
                <a:gd name="connsiteX7" fmla="*/ 5316401 w 5805714"/>
                <a:gd name="connsiteY7" fmla="*/ 1003300 h 1035118"/>
                <a:gd name="connsiteX8" fmla="*/ 5154748 w 5805714"/>
                <a:gd name="connsiteY8" fmla="*/ 944335 h 1035118"/>
                <a:gd name="connsiteX9" fmla="*/ 5030107 w 5805714"/>
                <a:gd name="connsiteY9" fmla="*/ 977174 h 1035118"/>
                <a:gd name="connsiteX10" fmla="*/ 491598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05714"/>
                <a:gd name="connsiteY0" fmla="*/ 1001485 h 1035118"/>
                <a:gd name="connsiteX1" fmla="*/ 0 w 5805714"/>
                <a:gd name="connsiteY1" fmla="*/ 0 h 1035118"/>
                <a:gd name="connsiteX2" fmla="*/ 5805714 w 5805714"/>
                <a:gd name="connsiteY2" fmla="*/ 0 h 1035118"/>
                <a:gd name="connsiteX3" fmla="*/ 5805714 w 5805714"/>
                <a:gd name="connsiteY3" fmla="*/ 957943 h 1035118"/>
                <a:gd name="connsiteX4" fmla="*/ 5684157 w 5805714"/>
                <a:gd name="connsiteY4" fmla="*/ 935264 h 1035118"/>
                <a:gd name="connsiteX5" fmla="*/ 5599067 w 5805714"/>
                <a:gd name="connsiteY5" fmla="*/ 989874 h 1035118"/>
                <a:gd name="connsiteX6" fmla="*/ 5463177 w 5805714"/>
                <a:gd name="connsiteY6" fmla="*/ 952681 h 1035118"/>
                <a:gd name="connsiteX7" fmla="*/ 5316401 w 5805714"/>
                <a:gd name="connsiteY7" fmla="*/ 1003300 h 1035118"/>
                <a:gd name="connsiteX8" fmla="*/ 5154748 w 5805714"/>
                <a:gd name="connsiteY8" fmla="*/ 944335 h 1035118"/>
                <a:gd name="connsiteX9" fmla="*/ 5030107 w 5805714"/>
                <a:gd name="connsiteY9" fmla="*/ 977174 h 1035118"/>
                <a:gd name="connsiteX10" fmla="*/ 4915988 w 5805714"/>
                <a:gd name="connsiteY10" fmla="*/ 1011283 h 1035118"/>
                <a:gd name="connsiteX11" fmla="*/ 4841421 w 5805714"/>
                <a:gd name="connsiteY11" fmla="*/ 921657 h 1035118"/>
                <a:gd name="connsiteX12" fmla="*/ 4779736 w 5805714"/>
                <a:gd name="connsiteY12" fmla="*/ 994228 h 1035118"/>
                <a:gd name="connsiteX13" fmla="*/ 4644571 w 5805714"/>
                <a:gd name="connsiteY13" fmla="*/ 943428 h 1035118"/>
                <a:gd name="connsiteX14" fmla="*/ 4524828 w 5805714"/>
                <a:gd name="connsiteY14" fmla="*/ 913493 h 1035118"/>
                <a:gd name="connsiteX15" fmla="*/ 4405993 w 5805714"/>
                <a:gd name="connsiteY15" fmla="*/ 946150 h 1035118"/>
                <a:gd name="connsiteX16" fmla="*/ 4316186 w 5805714"/>
                <a:gd name="connsiteY16" fmla="*/ 998764 h 1035118"/>
                <a:gd name="connsiteX17" fmla="*/ 4209506 w 5805714"/>
                <a:gd name="connsiteY17" fmla="*/ 951593 h 1035118"/>
                <a:gd name="connsiteX18" fmla="*/ 4099379 w 5805714"/>
                <a:gd name="connsiteY18" fmla="*/ 931453 h 1035118"/>
                <a:gd name="connsiteX19" fmla="*/ 4054021 w 5805714"/>
                <a:gd name="connsiteY19" fmla="*/ 993321 h 1035118"/>
                <a:gd name="connsiteX20" fmla="*/ 3844108 w 5805714"/>
                <a:gd name="connsiteY20" fmla="*/ 929640 h 1035118"/>
                <a:gd name="connsiteX21" fmla="*/ 3780608 w 5805714"/>
                <a:gd name="connsiteY21" fmla="*/ 988423 h 1035118"/>
                <a:gd name="connsiteX22" fmla="*/ 3651613 w 5805714"/>
                <a:gd name="connsiteY22" fmla="*/ 948871 h 1035118"/>
                <a:gd name="connsiteX23" fmla="*/ 3552008 w 5805714"/>
                <a:gd name="connsiteY23" fmla="*/ 999671 h 1035118"/>
                <a:gd name="connsiteX24" fmla="*/ 3401241 w 5805714"/>
                <a:gd name="connsiteY24" fmla="*/ 963748 h 1035118"/>
                <a:gd name="connsiteX25" fmla="*/ 3315607 w 5805714"/>
                <a:gd name="connsiteY25" fmla="*/ 986064 h 1035118"/>
                <a:gd name="connsiteX26" fmla="*/ 3164114 w 5805714"/>
                <a:gd name="connsiteY26" fmla="*/ 914400 h 1035118"/>
                <a:gd name="connsiteX27" fmla="*/ 3163207 w 5805714"/>
                <a:gd name="connsiteY27" fmla="*/ 992413 h 1035118"/>
                <a:gd name="connsiteX28" fmla="*/ 3125107 w 5805714"/>
                <a:gd name="connsiteY28" fmla="*/ 960664 h 1035118"/>
                <a:gd name="connsiteX29" fmla="*/ 3070678 w 5805714"/>
                <a:gd name="connsiteY29" fmla="*/ 953407 h 1035118"/>
                <a:gd name="connsiteX30" fmla="*/ 2982686 w 5805714"/>
                <a:gd name="connsiteY30" fmla="*/ 1035050 h 1035118"/>
                <a:gd name="connsiteX31" fmla="*/ 2877457 w 5805714"/>
                <a:gd name="connsiteY31" fmla="*/ 967014 h 1035118"/>
                <a:gd name="connsiteX32" fmla="*/ 2830286 w 5805714"/>
                <a:gd name="connsiteY32" fmla="*/ 943428 h 1035118"/>
                <a:gd name="connsiteX33" fmla="*/ 2801257 w 5805714"/>
                <a:gd name="connsiteY33" fmla="*/ 1001485 h 1035118"/>
                <a:gd name="connsiteX34" fmla="*/ 2699657 w 5805714"/>
                <a:gd name="connsiteY34" fmla="*/ 1001485 h 1035118"/>
                <a:gd name="connsiteX35" fmla="*/ 2625271 w 5805714"/>
                <a:gd name="connsiteY35" fmla="*/ 975178 h 1035118"/>
                <a:gd name="connsiteX36" fmla="*/ 2554514 w 5805714"/>
                <a:gd name="connsiteY36" fmla="*/ 943428 h 1035118"/>
                <a:gd name="connsiteX37" fmla="*/ 2509157 w 5805714"/>
                <a:gd name="connsiteY37" fmla="*/ 986064 h 1035118"/>
                <a:gd name="connsiteX38" fmla="*/ 2393043 w 5805714"/>
                <a:gd name="connsiteY38" fmla="*/ 983343 h 1035118"/>
                <a:gd name="connsiteX39" fmla="*/ 2305050 w 5805714"/>
                <a:gd name="connsiteY39" fmla="*/ 1023257 h 1035118"/>
                <a:gd name="connsiteX40" fmla="*/ 2169886 w 5805714"/>
                <a:gd name="connsiteY40" fmla="*/ 982435 h 1035118"/>
                <a:gd name="connsiteX41" fmla="*/ 2012043 w 5805714"/>
                <a:gd name="connsiteY41" fmla="*/ 997857 h 1035118"/>
                <a:gd name="connsiteX42" fmla="*/ 1894114 w 5805714"/>
                <a:gd name="connsiteY42" fmla="*/ 941614 h 1035118"/>
                <a:gd name="connsiteX43" fmla="*/ 1785257 w 5805714"/>
                <a:gd name="connsiteY43" fmla="*/ 992414 h 1035118"/>
                <a:gd name="connsiteX44" fmla="*/ 1654628 w 5805714"/>
                <a:gd name="connsiteY44" fmla="*/ 986971 h 1035118"/>
                <a:gd name="connsiteX45" fmla="*/ 1520371 w 5805714"/>
                <a:gd name="connsiteY45" fmla="*/ 1034143 h 1035118"/>
                <a:gd name="connsiteX46" fmla="*/ 1348921 w 5805714"/>
                <a:gd name="connsiteY46" fmla="*/ 960664 h 1035118"/>
                <a:gd name="connsiteX47" fmla="*/ 1230086 w 5805714"/>
                <a:gd name="connsiteY47" fmla="*/ 986971 h 1035118"/>
                <a:gd name="connsiteX48" fmla="*/ 1127578 w 5805714"/>
                <a:gd name="connsiteY48" fmla="*/ 954314 h 1035118"/>
                <a:gd name="connsiteX49" fmla="*/ 1030514 w 5805714"/>
                <a:gd name="connsiteY49" fmla="*/ 1016000 h 1035118"/>
                <a:gd name="connsiteX50" fmla="*/ 903514 w 5805714"/>
                <a:gd name="connsiteY50" fmla="*/ 971550 h 1035118"/>
                <a:gd name="connsiteX51" fmla="*/ 760186 w 5805714"/>
                <a:gd name="connsiteY51" fmla="*/ 981528 h 1035118"/>
                <a:gd name="connsiteX52" fmla="*/ 678543 w 5805714"/>
                <a:gd name="connsiteY52" fmla="*/ 947964 h 1035118"/>
                <a:gd name="connsiteX53" fmla="*/ 594178 w 5805714"/>
                <a:gd name="connsiteY53" fmla="*/ 996043 h 1035118"/>
                <a:gd name="connsiteX54" fmla="*/ 493486 w 5805714"/>
                <a:gd name="connsiteY54" fmla="*/ 1001485 h 1035118"/>
                <a:gd name="connsiteX55" fmla="*/ 390071 w 5805714"/>
                <a:gd name="connsiteY55" fmla="*/ 930728 h 1035118"/>
                <a:gd name="connsiteX56" fmla="*/ 262164 w 5805714"/>
                <a:gd name="connsiteY56" fmla="*/ 979714 h 1035118"/>
                <a:gd name="connsiteX57" fmla="*/ 103414 w 5805714"/>
                <a:gd name="connsiteY57" fmla="*/ 967014 h 1035118"/>
                <a:gd name="connsiteX58" fmla="*/ 0 w 5805714"/>
                <a:gd name="connsiteY58" fmla="*/ 1001485 h 1035118"/>
                <a:gd name="connsiteX0" fmla="*/ 0 w 5813334"/>
                <a:gd name="connsiteY0" fmla="*/ 1001485 h 1035118"/>
                <a:gd name="connsiteX1" fmla="*/ 0 w 5813334"/>
                <a:gd name="connsiteY1" fmla="*/ 0 h 1035118"/>
                <a:gd name="connsiteX2" fmla="*/ 5805714 w 5813334"/>
                <a:gd name="connsiteY2" fmla="*/ 0 h 1035118"/>
                <a:gd name="connsiteX3" fmla="*/ 5813334 w 5813334"/>
                <a:gd name="connsiteY3" fmla="*/ 1011283 h 1035118"/>
                <a:gd name="connsiteX4" fmla="*/ 5684157 w 5813334"/>
                <a:gd name="connsiteY4" fmla="*/ 935264 h 1035118"/>
                <a:gd name="connsiteX5" fmla="*/ 5599067 w 5813334"/>
                <a:gd name="connsiteY5" fmla="*/ 989874 h 1035118"/>
                <a:gd name="connsiteX6" fmla="*/ 5463177 w 5813334"/>
                <a:gd name="connsiteY6" fmla="*/ 952681 h 1035118"/>
                <a:gd name="connsiteX7" fmla="*/ 5316401 w 5813334"/>
                <a:gd name="connsiteY7" fmla="*/ 1003300 h 1035118"/>
                <a:gd name="connsiteX8" fmla="*/ 5154748 w 5813334"/>
                <a:gd name="connsiteY8" fmla="*/ 944335 h 1035118"/>
                <a:gd name="connsiteX9" fmla="*/ 5030107 w 5813334"/>
                <a:gd name="connsiteY9" fmla="*/ 977174 h 1035118"/>
                <a:gd name="connsiteX10" fmla="*/ 4915988 w 5813334"/>
                <a:gd name="connsiteY10" fmla="*/ 1011283 h 1035118"/>
                <a:gd name="connsiteX11" fmla="*/ 4841421 w 5813334"/>
                <a:gd name="connsiteY11" fmla="*/ 921657 h 1035118"/>
                <a:gd name="connsiteX12" fmla="*/ 4779736 w 5813334"/>
                <a:gd name="connsiteY12" fmla="*/ 994228 h 1035118"/>
                <a:gd name="connsiteX13" fmla="*/ 4644571 w 5813334"/>
                <a:gd name="connsiteY13" fmla="*/ 943428 h 1035118"/>
                <a:gd name="connsiteX14" fmla="*/ 4524828 w 5813334"/>
                <a:gd name="connsiteY14" fmla="*/ 913493 h 1035118"/>
                <a:gd name="connsiteX15" fmla="*/ 4405993 w 5813334"/>
                <a:gd name="connsiteY15" fmla="*/ 946150 h 1035118"/>
                <a:gd name="connsiteX16" fmla="*/ 4316186 w 5813334"/>
                <a:gd name="connsiteY16" fmla="*/ 998764 h 1035118"/>
                <a:gd name="connsiteX17" fmla="*/ 4209506 w 5813334"/>
                <a:gd name="connsiteY17" fmla="*/ 951593 h 1035118"/>
                <a:gd name="connsiteX18" fmla="*/ 4099379 w 5813334"/>
                <a:gd name="connsiteY18" fmla="*/ 931453 h 1035118"/>
                <a:gd name="connsiteX19" fmla="*/ 4054021 w 5813334"/>
                <a:gd name="connsiteY19" fmla="*/ 993321 h 1035118"/>
                <a:gd name="connsiteX20" fmla="*/ 3844108 w 5813334"/>
                <a:gd name="connsiteY20" fmla="*/ 929640 h 1035118"/>
                <a:gd name="connsiteX21" fmla="*/ 3780608 w 5813334"/>
                <a:gd name="connsiteY21" fmla="*/ 988423 h 1035118"/>
                <a:gd name="connsiteX22" fmla="*/ 3651613 w 5813334"/>
                <a:gd name="connsiteY22" fmla="*/ 948871 h 1035118"/>
                <a:gd name="connsiteX23" fmla="*/ 3552008 w 5813334"/>
                <a:gd name="connsiteY23" fmla="*/ 999671 h 1035118"/>
                <a:gd name="connsiteX24" fmla="*/ 3401241 w 5813334"/>
                <a:gd name="connsiteY24" fmla="*/ 963748 h 1035118"/>
                <a:gd name="connsiteX25" fmla="*/ 3315607 w 5813334"/>
                <a:gd name="connsiteY25" fmla="*/ 986064 h 1035118"/>
                <a:gd name="connsiteX26" fmla="*/ 3164114 w 5813334"/>
                <a:gd name="connsiteY26" fmla="*/ 914400 h 1035118"/>
                <a:gd name="connsiteX27" fmla="*/ 3163207 w 5813334"/>
                <a:gd name="connsiteY27" fmla="*/ 992413 h 1035118"/>
                <a:gd name="connsiteX28" fmla="*/ 3125107 w 5813334"/>
                <a:gd name="connsiteY28" fmla="*/ 960664 h 1035118"/>
                <a:gd name="connsiteX29" fmla="*/ 3070678 w 5813334"/>
                <a:gd name="connsiteY29" fmla="*/ 953407 h 1035118"/>
                <a:gd name="connsiteX30" fmla="*/ 2982686 w 5813334"/>
                <a:gd name="connsiteY30" fmla="*/ 1035050 h 1035118"/>
                <a:gd name="connsiteX31" fmla="*/ 2877457 w 5813334"/>
                <a:gd name="connsiteY31" fmla="*/ 967014 h 1035118"/>
                <a:gd name="connsiteX32" fmla="*/ 2830286 w 5813334"/>
                <a:gd name="connsiteY32" fmla="*/ 943428 h 1035118"/>
                <a:gd name="connsiteX33" fmla="*/ 2801257 w 5813334"/>
                <a:gd name="connsiteY33" fmla="*/ 1001485 h 1035118"/>
                <a:gd name="connsiteX34" fmla="*/ 2699657 w 5813334"/>
                <a:gd name="connsiteY34" fmla="*/ 1001485 h 1035118"/>
                <a:gd name="connsiteX35" fmla="*/ 2625271 w 5813334"/>
                <a:gd name="connsiteY35" fmla="*/ 975178 h 1035118"/>
                <a:gd name="connsiteX36" fmla="*/ 2554514 w 5813334"/>
                <a:gd name="connsiteY36" fmla="*/ 943428 h 1035118"/>
                <a:gd name="connsiteX37" fmla="*/ 2509157 w 5813334"/>
                <a:gd name="connsiteY37" fmla="*/ 986064 h 1035118"/>
                <a:gd name="connsiteX38" fmla="*/ 2393043 w 5813334"/>
                <a:gd name="connsiteY38" fmla="*/ 983343 h 1035118"/>
                <a:gd name="connsiteX39" fmla="*/ 2305050 w 5813334"/>
                <a:gd name="connsiteY39" fmla="*/ 1023257 h 1035118"/>
                <a:gd name="connsiteX40" fmla="*/ 2169886 w 5813334"/>
                <a:gd name="connsiteY40" fmla="*/ 982435 h 1035118"/>
                <a:gd name="connsiteX41" fmla="*/ 2012043 w 5813334"/>
                <a:gd name="connsiteY41" fmla="*/ 997857 h 1035118"/>
                <a:gd name="connsiteX42" fmla="*/ 1894114 w 5813334"/>
                <a:gd name="connsiteY42" fmla="*/ 941614 h 1035118"/>
                <a:gd name="connsiteX43" fmla="*/ 1785257 w 5813334"/>
                <a:gd name="connsiteY43" fmla="*/ 992414 h 1035118"/>
                <a:gd name="connsiteX44" fmla="*/ 1654628 w 5813334"/>
                <a:gd name="connsiteY44" fmla="*/ 986971 h 1035118"/>
                <a:gd name="connsiteX45" fmla="*/ 1520371 w 5813334"/>
                <a:gd name="connsiteY45" fmla="*/ 1034143 h 1035118"/>
                <a:gd name="connsiteX46" fmla="*/ 1348921 w 5813334"/>
                <a:gd name="connsiteY46" fmla="*/ 960664 h 1035118"/>
                <a:gd name="connsiteX47" fmla="*/ 1230086 w 5813334"/>
                <a:gd name="connsiteY47" fmla="*/ 986971 h 1035118"/>
                <a:gd name="connsiteX48" fmla="*/ 1127578 w 5813334"/>
                <a:gd name="connsiteY48" fmla="*/ 954314 h 1035118"/>
                <a:gd name="connsiteX49" fmla="*/ 1030514 w 5813334"/>
                <a:gd name="connsiteY49" fmla="*/ 1016000 h 1035118"/>
                <a:gd name="connsiteX50" fmla="*/ 903514 w 5813334"/>
                <a:gd name="connsiteY50" fmla="*/ 971550 h 1035118"/>
                <a:gd name="connsiteX51" fmla="*/ 760186 w 5813334"/>
                <a:gd name="connsiteY51" fmla="*/ 981528 h 1035118"/>
                <a:gd name="connsiteX52" fmla="*/ 678543 w 5813334"/>
                <a:gd name="connsiteY52" fmla="*/ 947964 h 1035118"/>
                <a:gd name="connsiteX53" fmla="*/ 594178 w 5813334"/>
                <a:gd name="connsiteY53" fmla="*/ 996043 h 1035118"/>
                <a:gd name="connsiteX54" fmla="*/ 493486 w 5813334"/>
                <a:gd name="connsiteY54" fmla="*/ 1001485 h 1035118"/>
                <a:gd name="connsiteX55" fmla="*/ 390071 w 5813334"/>
                <a:gd name="connsiteY55" fmla="*/ 930728 h 1035118"/>
                <a:gd name="connsiteX56" fmla="*/ 262164 w 5813334"/>
                <a:gd name="connsiteY56" fmla="*/ 979714 h 1035118"/>
                <a:gd name="connsiteX57" fmla="*/ 103414 w 5813334"/>
                <a:gd name="connsiteY57" fmla="*/ 967014 h 1035118"/>
                <a:gd name="connsiteX58" fmla="*/ 0 w 5813334"/>
                <a:gd name="connsiteY58" fmla="*/ 1001485 h 1035118"/>
                <a:gd name="connsiteX0" fmla="*/ 0 w 5813334"/>
                <a:gd name="connsiteY0" fmla="*/ 1001485 h 1035118"/>
                <a:gd name="connsiteX1" fmla="*/ 0 w 5813334"/>
                <a:gd name="connsiteY1" fmla="*/ 0 h 1035118"/>
                <a:gd name="connsiteX2" fmla="*/ 5805714 w 5813334"/>
                <a:gd name="connsiteY2" fmla="*/ 0 h 1035118"/>
                <a:gd name="connsiteX3" fmla="*/ 5813334 w 5813334"/>
                <a:gd name="connsiteY3" fmla="*/ 1011283 h 1035118"/>
                <a:gd name="connsiteX4" fmla="*/ 5684157 w 5813334"/>
                <a:gd name="connsiteY4" fmla="*/ 935264 h 1035118"/>
                <a:gd name="connsiteX5" fmla="*/ 5599067 w 5813334"/>
                <a:gd name="connsiteY5" fmla="*/ 989874 h 1035118"/>
                <a:gd name="connsiteX6" fmla="*/ 5463177 w 5813334"/>
                <a:gd name="connsiteY6" fmla="*/ 952681 h 1035118"/>
                <a:gd name="connsiteX7" fmla="*/ 5316401 w 5813334"/>
                <a:gd name="connsiteY7" fmla="*/ 1003300 h 1035118"/>
                <a:gd name="connsiteX8" fmla="*/ 5154748 w 5813334"/>
                <a:gd name="connsiteY8" fmla="*/ 944335 h 1035118"/>
                <a:gd name="connsiteX9" fmla="*/ 5030107 w 5813334"/>
                <a:gd name="connsiteY9" fmla="*/ 977174 h 1035118"/>
                <a:gd name="connsiteX10" fmla="*/ 4915988 w 5813334"/>
                <a:gd name="connsiteY10" fmla="*/ 1011283 h 1035118"/>
                <a:gd name="connsiteX11" fmla="*/ 4841421 w 5813334"/>
                <a:gd name="connsiteY11" fmla="*/ 921657 h 1035118"/>
                <a:gd name="connsiteX12" fmla="*/ 4779736 w 5813334"/>
                <a:gd name="connsiteY12" fmla="*/ 994228 h 1035118"/>
                <a:gd name="connsiteX13" fmla="*/ 4644571 w 5813334"/>
                <a:gd name="connsiteY13" fmla="*/ 943428 h 1035118"/>
                <a:gd name="connsiteX14" fmla="*/ 4524828 w 5813334"/>
                <a:gd name="connsiteY14" fmla="*/ 913493 h 1035118"/>
                <a:gd name="connsiteX15" fmla="*/ 4405993 w 5813334"/>
                <a:gd name="connsiteY15" fmla="*/ 946150 h 1035118"/>
                <a:gd name="connsiteX16" fmla="*/ 4316186 w 5813334"/>
                <a:gd name="connsiteY16" fmla="*/ 998764 h 1035118"/>
                <a:gd name="connsiteX17" fmla="*/ 4209506 w 5813334"/>
                <a:gd name="connsiteY17" fmla="*/ 951593 h 1035118"/>
                <a:gd name="connsiteX18" fmla="*/ 4099379 w 5813334"/>
                <a:gd name="connsiteY18" fmla="*/ 931453 h 1035118"/>
                <a:gd name="connsiteX19" fmla="*/ 4054021 w 5813334"/>
                <a:gd name="connsiteY19" fmla="*/ 993321 h 1035118"/>
                <a:gd name="connsiteX20" fmla="*/ 3844108 w 5813334"/>
                <a:gd name="connsiteY20" fmla="*/ 929640 h 1035118"/>
                <a:gd name="connsiteX21" fmla="*/ 3780608 w 5813334"/>
                <a:gd name="connsiteY21" fmla="*/ 988423 h 1035118"/>
                <a:gd name="connsiteX22" fmla="*/ 3651613 w 5813334"/>
                <a:gd name="connsiteY22" fmla="*/ 948871 h 1035118"/>
                <a:gd name="connsiteX23" fmla="*/ 3552008 w 5813334"/>
                <a:gd name="connsiteY23" fmla="*/ 999671 h 1035118"/>
                <a:gd name="connsiteX24" fmla="*/ 3401241 w 5813334"/>
                <a:gd name="connsiteY24" fmla="*/ 963748 h 1035118"/>
                <a:gd name="connsiteX25" fmla="*/ 3315607 w 5813334"/>
                <a:gd name="connsiteY25" fmla="*/ 986064 h 1035118"/>
                <a:gd name="connsiteX26" fmla="*/ 3164114 w 5813334"/>
                <a:gd name="connsiteY26" fmla="*/ 914400 h 1035118"/>
                <a:gd name="connsiteX27" fmla="*/ 3163207 w 5813334"/>
                <a:gd name="connsiteY27" fmla="*/ 992413 h 1035118"/>
                <a:gd name="connsiteX28" fmla="*/ 3125107 w 5813334"/>
                <a:gd name="connsiteY28" fmla="*/ 960664 h 1035118"/>
                <a:gd name="connsiteX29" fmla="*/ 3070678 w 5813334"/>
                <a:gd name="connsiteY29" fmla="*/ 953407 h 1035118"/>
                <a:gd name="connsiteX30" fmla="*/ 2982686 w 5813334"/>
                <a:gd name="connsiteY30" fmla="*/ 1035050 h 1035118"/>
                <a:gd name="connsiteX31" fmla="*/ 2877457 w 5813334"/>
                <a:gd name="connsiteY31" fmla="*/ 967014 h 1035118"/>
                <a:gd name="connsiteX32" fmla="*/ 2830286 w 5813334"/>
                <a:gd name="connsiteY32" fmla="*/ 943428 h 1035118"/>
                <a:gd name="connsiteX33" fmla="*/ 2801257 w 5813334"/>
                <a:gd name="connsiteY33" fmla="*/ 1001485 h 1035118"/>
                <a:gd name="connsiteX34" fmla="*/ 2699657 w 5813334"/>
                <a:gd name="connsiteY34" fmla="*/ 1001485 h 1035118"/>
                <a:gd name="connsiteX35" fmla="*/ 2625271 w 5813334"/>
                <a:gd name="connsiteY35" fmla="*/ 975178 h 1035118"/>
                <a:gd name="connsiteX36" fmla="*/ 2554514 w 5813334"/>
                <a:gd name="connsiteY36" fmla="*/ 943428 h 1035118"/>
                <a:gd name="connsiteX37" fmla="*/ 2509157 w 5813334"/>
                <a:gd name="connsiteY37" fmla="*/ 986064 h 1035118"/>
                <a:gd name="connsiteX38" fmla="*/ 2393043 w 5813334"/>
                <a:gd name="connsiteY38" fmla="*/ 983343 h 1035118"/>
                <a:gd name="connsiteX39" fmla="*/ 2305050 w 5813334"/>
                <a:gd name="connsiteY39" fmla="*/ 1023257 h 1035118"/>
                <a:gd name="connsiteX40" fmla="*/ 2169886 w 5813334"/>
                <a:gd name="connsiteY40" fmla="*/ 982435 h 1035118"/>
                <a:gd name="connsiteX41" fmla="*/ 2012043 w 5813334"/>
                <a:gd name="connsiteY41" fmla="*/ 997857 h 1035118"/>
                <a:gd name="connsiteX42" fmla="*/ 1894114 w 5813334"/>
                <a:gd name="connsiteY42" fmla="*/ 941614 h 1035118"/>
                <a:gd name="connsiteX43" fmla="*/ 1785257 w 5813334"/>
                <a:gd name="connsiteY43" fmla="*/ 992414 h 1035118"/>
                <a:gd name="connsiteX44" fmla="*/ 1654628 w 5813334"/>
                <a:gd name="connsiteY44" fmla="*/ 986971 h 1035118"/>
                <a:gd name="connsiteX45" fmla="*/ 1520371 w 5813334"/>
                <a:gd name="connsiteY45" fmla="*/ 1034143 h 1035118"/>
                <a:gd name="connsiteX46" fmla="*/ 1348921 w 5813334"/>
                <a:gd name="connsiteY46" fmla="*/ 960664 h 1035118"/>
                <a:gd name="connsiteX47" fmla="*/ 1230086 w 5813334"/>
                <a:gd name="connsiteY47" fmla="*/ 986971 h 1035118"/>
                <a:gd name="connsiteX48" fmla="*/ 1127578 w 5813334"/>
                <a:gd name="connsiteY48" fmla="*/ 954314 h 1035118"/>
                <a:gd name="connsiteX49" fmla="*/ 1030514 w 5813334"/>
                <a:gd name="connsiteY49" fmla="*/ 1016000 h 1035118"/>
                <a:gd name="connsiteX50" fmla="*/ 903514 w 5813334"/>
                <a:gd name="connsiteY50" fmla="*/ 971550 h 1035118"/>
                <a:gd name="connsiteX51" fmla="*/ 760186 w 5813334"/>
                <a:gd name="connsiteY51" fmla="*/ 981528 h 1035118"/>
                <a:gd name="connsiteX52" fmla="*/ 678543 w 5813334"/>
                <a:gd name="connsiteY52" fmla="*/ 947964 h 1035118"/>
                <a:gd name="connsiteX53" fmla="*/ 594178 w 5813334"/>
                <a:gd name="connsiteY53" fmla="*/ 996043 h 1035118"/>
                <a:gd name="connsiteX54" fmla="*/ 493486 w 5813334"/>
                <a:gd name="connsiteY54" fmla="*/ 1001485 h 1035118"/>
                <a:gd name="connsiteX55" fmla="*/ 390071 w 5813334"/>
                <a:gd name="connsiteY55" fmla="*/ 930728 h 1035118"/>
                <a:gd name="connsiteX56" fmla="*/ 307884 w 5813334"/>
                <a:gd name="connsiteY56" fmla="*/ 1010194 h 1035118"/>
                <a:gd name="connsiteX57" fmla="*/ 103414 w 5813334"/>
                <a:gd name="connsiteY57" fmla="*/ 967014 h 1035118"/>
                <a:gd name="connsiteX58" fmla="*/ 0 w 5813334"/>
                <a:gd name="connsiteY58" fmla="*/ 1001485 h 1035118"/>
                <a:gd name="connsiteX0" fmla="*/ 0 w 5813334"/>
                <a:gd name="connsiteY0" fmla="*/ 1001485 h 1035118"/>
                <a:gd name="connsiteX1" fmla="*/ 0 w 5813334"/>
                <a:gd name="connsiteY1" fmla="*/ 0 h 1035118"/>
                <a:gd name="connsiteX2" fmla="*/ 5805714 w 5813334"/>
                <a:gd name="connsiteY2" fmla="*/ 0 h 1035118"/>
                <a:gd name="connsiteX3" fmla="*/ 5813334 w 5813334"/>
                <a:gd name="connsiteY3" fmla="*/ 1011283 h 1035118"/>
                <a:gd name="connsiteX4" fmla="*/ 5684157 w 5813334"/>
                <a:gd name="connsiteY4" fmla="*/ 935264 h 1035118"/>
                <a:gd name="connsiteX5" fmla="*/ 5599067 w 5813334"/>
                <a:gd name="connsiteY5" fmla="*/ 989874 h 1035118"/>
                <a:gd name="connsiteX6" fmla="*/ 5463177 w 5813334"/>
                <a:gd name="connsiteY6" fmla="*/ 952681 h 1035118"/>
                <a:gd name="connsiteX7" fmla="*/ 5316401 w 5813334"/>
                <a:gd name="connsiteY7" fmla="*/ 1003300 h 1035118"/>
                <a:gd name="connsiteX8" fmla="*/ 5154748 w 5813334"/>
                <a:gd name="connsiteY8" fmla="*/ 944335 h 1035118"/>
                <a:gd name="connsiteX9" fmla="*/ 5030107 w 5813334"/>
                <a:gd name="connsiteY9" fmla="*/ 977174 h 1035118"/>
                <a:gd name="connsiteX10" fmla="*/ 4915988 w 5813334"/>
                <a:gd name="connsiteY10" fmla="*/ 1011283 h 1035118"/>
                <a:gd name="connsiteX11" fmla="*/ 4841421 w 5813334"/>
                <a:gd name="connsiteY11" fmla="*/ 921657 h 1035118"/>
                <a:gd name="connsiteX12" fmla="*/ 4779736 w 5813334"/>
                <a:gd name="connsiteY12" fmla="*/ 994228 h 1035118"/>
                <a:gd name="connsiteX13" fmla="*/ 4644571 w 5813334"/>
                <a:gd name="connsiteY13" fmla="*/ 943428 h 1035118"/>
                <a:gd name="connsiteX14" fmla="*/ 4524828 w 5813334"/>
                <a:gd name="connsiteY14" fmla="*/ 913493 h 1035118"/>
                <a:gd name="connsiteX15" fmla="*/ 4405993 w 5813334"/>
                <a:gd name="connsiteY15" fmla="*/ 946150 h 1035118"/>
                <a:gd name="connsiteX16" fmla="*/ 4316186 w 5813334"/>
                <a:gd name="connsiteY16" fmla="*/ 998764 h 1035118"/>
                <a:gd name="connsiteX17" fmla="*/ 4209506 w 5813334"/>
                <a:gd name="connsiteY17" fmla="*/ 951593 h 1035118"/>
                <a:gd name="connsiteX18" fmla="*/ 4099379 w 5813334"/>
                <a:gd name="connsiteY18" fmla="*/ 931453 h 1035118"/>
                <a:gd name="connsiteX19" fmla="*/ 4054021 w 5813334"/>
                <a:gd name="connsiteY19" fmla="*/ 993321 h 1035118"/>
                <a:gd name="connsiteX20" fmla="*/ 3844108 w 5813334"/>
                <a:gd name="connsiteY20" fmla="*/ 929640 h 1035118"/>
                <a:gd name="connsiteX21" fmla="*/ 3780608 w 5813334"/>
                <a:gd name="connsiteY21" fmla="*/ 988423 h 1035118"/>
                <a:gd name="connsiteX22" fmla="*/ 3651613 w 5813334"/>
                <a:gd name="connsiteY22" fmla="*/ 948871 h 1035118"/>
                <a:gd name="connsiteX23" fmla="*/ 3552008 w 5813334"/>
                <a:gd name="connsiteY23" fmla="*/ 999671 h 1035118"/>
                <a:gd name="connsiteX24" fmla="*/ 3401241 w 5813334"/>
                <a:gd name="connsiteY24" fmla="*/ 963748 h 1035118"/>
                <a:gd name="connsiteX25" fmla="*/ 3315607 w 5813334"/>
                <a:gd name="connsiteY25" fmla="*/ 986064 h 1035118"/>
                <a:gd name="connsiteX26" fmla="*/ 3164114 w 5813334"/>
                <a:gd name="connsiteY26" fmla="*/ 914400 h 1035118"/>
                <a:gd name="connsiteX27" fmla="*/ 3163207 w 5813334"/>
                <a:gd name="connsiteY27" fmla="*/ 992413 h 1035118"/>
                <a:gd name="connsiteX28" fmla="*/ 3125107 w 5813334"/>
                <a:gd name="connsiteY28" fmla="*/ 960664 h 1035118"/>
                <a:gd name="connsiteX29" fmla="*/ 3070678 w 5813334"/>
                <a:gd name="connsiteY29" fmla="*/ 953407 h 1035118"/>
                <a:gd name="connsiteX30" fmla="*/ 2982686 w 5813334"/>
                <a:gd name="connsiteY30" fmla="*/ 1035050 h 1035118"/>
                <a:gd name="connsiteX31" fmla="*/ 2877457 w 5813334"/>
                <a:gd name="connsiteY31" fmla="*/ 967014 h 1035118"/>
                <a:gd name="connsiteX32" fmla="*/ 2830286 w 5813334"/>
                <a:gd name="connsiteY32" fmla="*/ 943428 h 1035118"/>
                <a:gd name="connsiteX33" fmla="*/ 2801257 w 5813334"/>
                <a:gd name="connsiteY33" fmla="*/ 1001485 h 1035118"/>
                <a:gd name="connsiteX34" fmla="*/ 2699657 w 5813334"/>
                <a:gd name="connsiteY34" fmla="*/ 1001485 h 1035118"/>
                <a:gd name="connsiteX35" fmla="*/ 2625271 w 5813334"/>
                <a:gd name="connsiteY35" fmla="*/ 975178 h 1035118"/>
                <a:gd name="connsiteX36" fmla="*/ 2554514 w 5813334"/>
                <a:gd name="connsiteY36" fmla="*/ 943428 h 1035118"/>
                <a:gd name="connsiteX37" fmla="*/ 2509157 w 5813334"/>
                <a:gd name="connsiteY37" fmla="*/ 986064 h 1035118"/>
                <a:gd name="connsiteX38" fmla="*/ 2393043 w 5813334"/>
                <a:gd name="connsiteY38" fmla="*/ 983343 h 1035118"/>
                <a:gd name="connsiteX39" fmla="*/ 2305050 w 5813334"/>
                <a:gd name="connsiteY39" fmla="*/ 1023257 h 1035118"/>
                <a:gd name="connsiteX40" fmla="*/ 2169886 w 5813334"/>
                <a:gd name="connsiteY40" fmla="*/ 982435 h 1035118"/>
                <a:gd name="connsiteX41" fmla="*/ 2012043 w 5813334"/>
                <a:gd name="connsiteY41" fmla="*/ 997857 h 1035118"/>
                <a:gd name="connsiteX42" fmla="*/ 1894114 w 5813334"/>
                <a:gd name="connsiteY42" fmla="*/ 941614 h 1035118"/>
                <a:gd name="connsiteX43" fmla="*/ 1785257 w 5813334"/>
                <a:gd name="connsiteY43" fmla="*/ 992414 h 1035118"/>
                <a:gd name="connsiteX44" fmla="*/ 1654628 w 5813334"/>
                <a:gd name="connsiteY44" fmla="*/ 986971 h 1035118"/>
                <a:gd name="connsiteX45" fmla="*/ 1520371 w 5813334"/>
                <a:gd name="connsiteY45" fmla="*/ 1034143 h 1035118"/>
                <a:gd name="connsiteX46" fmla="*/ 1348921 w 5813334"/>
                <a:gd name="connsiteY46" fmla="*/ 960664 h 1035118"/>
                <a:gd name="connsiteX47" fmla="*/ 1230086 w 5813334"/>
                <a:gd name="connsiteY47" fmla="*/ 986971 h 1035118"/>
                <a:gd name="connsiteX48" fmla="*/ 1127578 w 5813334"/>
                <a:gd name="connsiteY48" fmla="*/ 954314 h 1035118"/>
                <a:gd name="connsiteX49" fmla="*/ 1030514 w 5813334"/>
                <a:gd name="connsiteY49" fmla="*/ 1016000 h 1035118"/>
                <a:gd name="connsiteX50" fmla="*/ 903514 w 5813334"/>
                <a:gd name="connsiteY50" fmla="*/ 971550 h 1035118"/>
                <a:gd name="connsiteX51" fmla="*/ 760186 w 5813334"/>
                <a:gd name="connsiteY51" fmla="*/ 981528 h 1035118"/>
                <a:gd name="connsiteX52" fmla="*/ 678543 w 5813334"/>
                <a:gd name="connsiteY52" fmla="*/ 947964 h 1035118"/>
                <a:gd name="connsiteX53" fmla="*/ 594178 w 5813334"/>
                <a:gd name="connsiteY53" fmla="*/ 996043 h 1035118"/>
                <a:gd name="connsiteX54" fmla="*/ 493486 w 5813334"/>
                <a:gd name="connsiteY54" fmla="*/ 1001485 h 1035118"/>
                <a:gd name="connsiteX55" fmla="*/ 434159 w 5813334"/>
                <a:gd name="connsiteY55" fmla="*/ 969553 h 1035118"/>
                <a:gd name="connsiteX56" fmla="*/ 390071 w 5813334"/>
                <a:gd name="connsiteY56" fmla="*/ 930728 h 1035118"/>
                <a:gd name="connsiteX57" fmla="*/ 307884 w 5813334"/>
                <a:gd name="connsiteY57" fmla="*/ 1010194 h 1035118"/>
                <a:gd name="connsiteX58" fmla="*/ 103414 w 5813334"/>
                <a:gd name="connsiteY58" fmla="*/ 967014 h 1035118"/>
                <a:gd name="connsiteX59" fmla="*/ 0 w 5813334"/>
                <a:gd name="connsiteY59" fmla="*/ 1001485 h 1035118"/>
                <a:gd name="connsiteX0" fmla="*/ 0 w 5813334"/>
                <a:gd name="connsiteY0" fmla="*/ 1001485 h 1035118"/>
                <a:gd name="connsiteX1" fmla="*/ 0 w 5813334"/>
                <a:gd name="connsiteY1" fmla="*/ 0 h 1035118"/>
                <a:gd name="connsiteX2" fmla="*/ 5805714 w 5813334"/>
                <a:gd name="connsiteY2" fmla="*/ 0 h 1035118"/>
                <a:gd name="connsiteX3" fmla="*/ 5813334 w 5813334"/>
                <a:gd name="connsiteY3" fmla="*/ 1011283 h 1035118"/>
                <a:gd name="connsiteX4" fmla="*/ 5684157 w 5813334"/>
                <a:gd name="connsiteY4" fmla="*/ 935264 h 1035118"/>
                <a:gd name="connsiteX5" fmla="*/ 5599067 w 5813334"/>
                <a:gd name="connsiteY5" fmla="*/ 989874 h 1035118"/>
                <a:gd name="connsiteX6" fmla="*/ 5463177 w 5813334"/>
                <a:gd name="connsiteY6" fmla="*/ 952681 h 1035118"/>
                <a:gd name="connsiteX7" fmla="*/ 5316401 w 5813334"/>
                <a:gd name="connsiteY7" fmla="*/ 1003300 h 1035118"/>
                <a:gd name="connsiteX8" fmla="*/ 5154748 w 5813334"/>
                <a:gd name="connsiteY8" fmla="*/ 944335 h 1035118"/>
                <a:gd name="connsiteX9" fmla="*/ 5030107 w 5813334"/>
                <a:gd name="connsiteY9" fmla="*/ 977174 h 1035118"/>
                <a:gd name="connsiteX10" fmla="*/ 4915988 w 5813334"/>
                <a:gd name="connsiteY10" fmla="*/ 1011283 h 1035118"/>
                <a:gd name="connsiteX11" fmla="*/ 4841421 w 5813334"/>
                <a:gd name="connsiteY11" fmla="*/ 921657 h 1035118"/>
                <a:gd name="connsiteX12" fmla="*/ 4779736 w 5813334"/>
                <a:gd name="connsiteY12" fmla="*/ 994228 h 1035118"/>
                <a:gd name="connsiteX13" fmla="*/ 4644571 w 5813334"/>
                <a:gd name="connsiteY13" fmla="*/ 943428 h 1035118"/>
                <a:gd name="connsiteX14" fmla="*/ 4524828 w 5813334"/>
                <a:gd name="connsiteY14" fmla="*/ 913493 h 1035118"/>
                <a:gd name="connsiteX15" fmla="*/ 4405993 w 5813334"/>
                <a:gd name="connsiteY15" fmla="*/ 946150 h 1035118"/>
                <a:gd name="connsiteX16" fmla="*/ 4316186 w 5813334"/>
                <a:gd name="connsiteY16" fmla="*/ 998764 h 1035118"/>
                <a:gd name="connsiteX17" fmla="*/ 4209506 w 5813334"/>
                <a:gd name="connsiteY17" fmla="*/ 951593 h 1035118"/>
                <a:gd name="connsiteX18" fmla="*/ 4099379 w 5813334"/>
                <a:gd name="connsiteY18" fmla="*/ 931453 h 1035118"/>
                <a:gd name="connsiteX19" fmla="*/ 4054021 w 5813334"/>
                <a:gd name="connsiteY19" fmla="*/ 993321 h 1035118"/>
                <a:gd name="connsiteX20" fmla="*/ 3844108 w 5813334"/>
                <a:gd name="connsiteY20" fmla="*/ 929640 h 1035118"/>
                <a:gd name="connsiteX21" fmla="*/ 3780608 w 5813334"/>
                <a:gd name="connsiteY21" fmla="*/ 988423 h 1035118"/>
                <a:gd name="connsiteX22" fmla="*/ 3651613 w 5813334"/>
                <a:gd name="connsiteY22" fmla="*/ 948871 h 1035118"/>
                <a:gd name="connsiteX23" fmla="*/ 3552008 w 5813334"/>
                <a:gd name="connsiteY23" fmla="*/ 999671 h 1035118"/>
                <a:gd name="connsiteX24" fmla="*/ 3401241 w 5813334"/>
                <a:gd name="connsiteY24" fmla="*/ 963748 h 1035118"/>
                <a:gd name="connsiteX25" fmla="*/ 3315607 w 5813334"/>
                <a:gd name="connsiteY25" fmla="*/ 986064 h 1035118"/>
                <a:gd name="connsiteX26" fmla="*/ 3164114 w 5813334"/>
                <a:gd name="connsiteY26" fmla="*/ 914400 h 1035118"/>
                <a:gd name="connsiteX27" fmla="*/ 3163207 w 5813334"/>
                <a:gd name="connsiteY27" fmla="*/ 992413 h 1035118"/>
                <a:gd name="connsiteX28" fmla="*/ 3125107 w 5813334"/>
                <a:gd name="connsiteY28" fmla="*/ 960664 h 1035118"/>
                <a:gd name="connsiteX29" fmla="*/ 3070678 w 5813334"/>
                <a:gd name="connsiteY29" fmla="*/ 953407 h 1035118"/>
                <a:gd name="connsiteX30" fmla="*/ 2982686 w 5813334"/>
                <a:gd name="connsiteY30" fmla="*/ 1035050 h 1035118"/>
                <a:gd name="connsiteX31" fmla="*/ 2877457 w 5813334"/>
                <a:gd name="connsiteY31" fmla="*/ 967014 h 1035118"/>
                <a:gd name="connsiteX32" fmla="*/ 2830286 w 5813334"/>
                <a:gd name="connsiteY32" fmla="*/ 943428 h 1035118"/>
                <a:gd name="connsiteX33" fmla="*/ 2801257 w 5813334"/>
                <a:gd name="connsiteY33" fmla="*/ 1001485 h 1035118"/>
                <a:gd name="connsiteX34" fmla="*/ 2699657 w 5813334"/>
                <a:gd name="connsiteY34" fmla="*/ 1001485 h 1035118"/>
                <a:gd name="connsiteX35" fmla="*/ 2625271 w 5813334"/>
                <a:gd name="connsiteY35" fmla="*/ 975178 h 1035118"/>
                <a:gd name="connsiteX36" fmla="*/ 2554514 w 5813334"/>
                <a:gd name="connsiteY36" fmla="*/ 943428 h 1035118"/>
                <a:gd name="connsiteX37" fmla="*/ 2509157 w 5813334"/>
                <a:gd name="connsiteY37" fmla="*/ 986064 h 1035118"/>
                <a:gd name="connsiteX38" fmla="*/ 2393043 w 5813334"/>
                <a:gd name="connsiteY38" fmla="*/ 983343 h 1035118"/>
                <a:gd name="connsiteX39" fmla="*/ 2305050 w 5813334"/>
                <a:gd name="connsiteY39" fmla="*/ 1023257 h 1035118"/>
                <a:gd name="connsiteX40" fmla="*/ 2169886 w 5813334"/>
                <a:gd name="connsiteY40" fmla="*/ 982435 h 1035118"/>
                <a:gd name="connsiteX41" fmla="*/ 2012043 w 5813334"/>
                <a:gd name="connsiteY41" fmla="*/ 997857 h 1035118"/>
                <a:gd name="connsiteX42" fmla="*/ 1894114 w 5813334"/>
                <a:gd name="connsiteY42" fmla="*/ 941614 h 1035118"/>
                <a:gd name="connsiteX43" fmla="*/ 1785257 w 5813334"/>
                <a:gd name="connsiteY43" fmla="*/ 992414 h 1035118"/>
                <a:gd name="connsiteX44" fmla="*/ 1654628 w 5813334"/>
                <a:gd name="connsiteY44" fmla="*/ 986971 h 1035118"/>
                <a:gd name="connsiteX45" fmla="*/ 1520371 w 5813334"/>
                <a:gd name="connsiteY45" fmla="*/ 1034143 h 1035118"/>
                <a:gd name="connsiteX46" fmla="*/ 1348921 w 5813334"/>
                <a:gd name="connsiteY46" fmla="*/ 960664 h 1035118"/>
                <a:gd name="connsiteX47" fmla="*/ 1230086 w 5813334"/>
                <a:gd name="connsiteY47" fmla="*/ 986971 h 1035118"/>
                <a:gd name="connsiteX48" fmla="*/ 1127578 w 5813334"/>
                <a:gd name="connsiteY48" fmla="*/ 954314 h 1035118"/>
                <a:gd name="connsiteX49" fmla="*/ 1030514 w 5813334"/>
                <a:gd name="connsiteY49" fmla="*/ 1016000 h 1035118"/>
                <a:gd name="connsiteX50" fmla="*/ 903514 w 5813334"/>
                <a:gd name="connsiteY50" fmla="*/ 971550 h 1035118"/>
                <a:gd name="connsiteX51" fmla="*/ 760186 w 5813334"/>
                <a:gd name="connsiteY51" fmla="*/ 981528 h 1035118"/>
                <a:gd name="connsiteX52" fmla="*/ 678543 w 5813334"/>
                <a:gd name="connsiteY52" fmla="*/ 947964 h 1035118"/>
                <a:gd name="connsiteX53" fmla="*/ 594178 w 5813334"/>
                <a:gd name="connsiteY53" fmla="*/ 996043 h 1035118"/>
                <a:gd name="connsiteX54" fmla="*/ 493486 w 5813334"/>
                <a:gd name="connsiteY54" fmla="*/ 1001485 h 1035118"/>
                <a:gd name="connsiteX55" fmla="*/ 434159 w 5813334"/>
                <a:gd name="connsiteY55" fmla="*/ 969553 h 1035118"/>
                <a:gd name="connsiteX56" fmla="*/ 374831 w 5813334"/>
                <a:gd name="connsiteY56" fmla="*/ 976448 h 1035118"/>
                <a:gd name="connsiteX57" fmla="*/ 307884 w 5813334"/>
                <a:gd name="connsiteY57" fmla="*/ 1010194 h 1035118"/>
                <a:gd name="connsiteX58" fmla="*/ 103414 w 5813334"/>
                <a:gd name="connsiteY58" fmla="*/ 967014 h 1035118"/>
                <a:gd name="connsiteX59" fmla="*/ 0 w 5813334"/>
                <a:gd name="connsiteY59" fmla="*/ 1001485 h 1035118"/>
                <a:gd name="connsiteX0" fmla="*/ 0 w 5813334"/>
                <a:gd name="connsiteY0" fmla="*/ 1001485 h 1035118"/>
                <a:gd name="connsiteX1" fmla="*/ 0 w 5813334"/>
                <a:gd name="connsiteY1" fmla="*/ 0 h 1035118"/>
                <a:gd name="connsiteX2" fmla="*/ 5805714 w 5813334"/>
                <a:gd name="connsiteY2" fmla="*/ 0 h 1035118"/>
                <a:gd name="connsiteX3" fmla="*/ 5813334 w 5813334"/>
                <a:gd name="connsiteY3" fmla="*/ 1011283 h 1035118"/>
                <a:gd name="connsiteX4" fmla="*/ 5684157 w 5813334"/>
                <a:gd name="connsiteY4" fmla="*/ 935264 h 1035118"/>
                <a:gd name="connsiteX5" fmla="*/ 5599067 w 5813334"/>
                <a:gd name="connsiteY5" fmla="*/ 989874 h 1035118"/>
                <a:gd name="connsiteX6" fmla="*/ 5463177 w 5813334"/>
                <a:gd name="connsiteY6" fmla="*/ 952681 h 1035118"/>
                <a:gd name="connsiteX7" fmla="*/ 5316401 w 5813334"/>
                <a:gd name="connsiteY7" fmla="*/ 1003300 h 1035118"/>
                <a:gd name="connsiteX8" fmla="*/ 5154748 w 5813334"/>
                <a:gd name="connsiteY8" fmla="*/ 944335 h 1035118"/>
                <a:gd name="connsiteX9" fmla="*/ 5030107 w 5813334"/>
                <a:gd name="connsiteY9" fmla="*/ 977174 h 1035118"/>
                <a:gd name="connsiteX10" fmla="*/ 4915988 w 5813334"/>
                <a:gd name="connsiteY10" fmla="*/ 1011283 h 1035118"/>
                <a:gd name="connsiteX11" fmla="*/ 4841421 w 5813334"/>
                <a:gd name="connsiteY11" fmla="*/ 921657 h 1035118"/>
                <a:gd name="connsiteX12" fmla="*/ 4779736 w 5813334"/>
                <a:gd name="connsiteY12" fmla="*/ 994228 h 1035118"/>
                <a:gd name="connsiteX13" fmla="*/ 4644571 w 5813334"/>
                <a:gd name="connsiteY13" fmla="*/ 943428 h 1035118"/>
                <a:gd name="connsiteX14" fmla="*/ 4524828 w 5813334"/>
                <a:gd name="connsiteY14" fmla="*/ 913493 h 1035118"/>
                <a:gd name="connsiteX15" fmla="*/ 4405993 w 5813334"/>
                <a:gd name="connsiteY15" fmla="*/ 946150 h 1035118"/>
                <a:gd name="connsiteX16" fmla="*/ 4316186 w 5813334"/>
                <a:gd name="connsiteY16" fmla="*/ 998764 h 1035118"/>
                <a:gd name="connsiteX17" fmla="*/ 4209506 w 5813334"/>
                <a:gd name="connsiteY17" fmla="*/ 951593 h 1035118"/>
                <a:gd name="connsiteX18" fmla="*/ 4099379 w 5813334"/>
                <a:gd name="connsiteY18" fmla="*/ 931453 h 1035118"/>
                <a:gd name="connsiteX19" fmla="*/ 4054021 w 5813334"/>
                <a:gd name="connsiteY19" fmla="*/ 993321 h 1035118"/>
                <a:gd name="connsiteX20" fmla="*/ 3844108 w 5813334"/>
                <a:gd name="connsiteY20" fmla="*/ 929640 h 1035118"/>
                <a:gd name="connsiteX21" fmla="*/ 3780608 w 5813334"/>
                <a:gd name="connsiteY21" fmla="*/ 988423 h 1035118"/>
                <a:gd name="connsiteX22" fmla="*/ 3651613 w 5813334"/>
                <a:gd name="connsiteY22" fmla="*/ 948871 h 1035118"/>
                <a:gd name="connsiteX23" fmla="*/ 3552008 w 5813334"/>
                <a:gd name="connsiteY23" fmla="*/ 999671 h 1035118"/>
                <a:gd name="connsiteX24" fmla="*/ 3401241 w 5813334"/>
                <a:gd name="connsiteY24" fmla="*/ 963748 h 1035118"/>
                <a:gd name="connsiteX25" fmla="*/ 3315607 w 5813334"/>
                <a:gd name="connsiteY25" fmla="*/ 986064 h 1035118"/>
                <a:gd name="connsiteX26" fmla="*/ 3164114 w 5813334"/>
                <a:gd name="connsiteY26" fmla="*/ 914400 h 1035118"/>
                <a:gd name="connsiteX27" fmla="*/ 3163207 w 5813334"/>
                <a:gd name="connsiteY27" fmla="*/ 992413 h 1035118"/>
                <a:gd name="connsiteX28" fmla="*/ 3125107 w 5813334"/>
                <a:gd name="connsiteY28" fmla="*/ 960664 h 1035118"/>
                <a:gd name="connsiteX29" fmla="*/ 3070678 w 5813334"/>
                <a:gd name="connsiteY29" fmla="*/ 953407 h 1035118"/>
                <a:gd name="connsiteX30" fmla="*/ 2982686 w 5813334"/>
                <a:gd name="connsiteY30" fmla="*/ 1035050 h 1035118"/>
                <a:gd name="connsiteX31" fmla="*/ 2877457 w 5813334"/>
                <a:gd name="connsiteY31" fmla="*/ 967014 h 1035118"/>
                <a:gd name="connsiteX32" fmla="*/ 2830286 w 5813334"/>
                <a:gd name="connsiteY32" fmla="*/ 943428 h 1035118"/>
                <a:gd name="connsiteX33" fmla="*/ 2801257 w 5813334"/>
                <a:gd name="connsiteY33" fmla="*/ 1001485 h 1035118"/>
                <a:gd name="connsiteX34" fmla="*/ 2699657 w 5813334"/>
                <a:gd name="connsiteY34" fmla="*/ 1001485 h 1035118"/>
                <a:gd name="connsiteX35" fmla="*/ 2625271 w 5813334"/>
                <a:gd name="connsiteY35" fmla="*/ 975178 h 1035118"/>
                <a:gd name="connsiteX36" fmla="*/ 2554514 w 5813334"/>
                <a:gd name="connsiteY36" fmla="*/ 943428 h 1035118"/>
                <a:gd name="connsiteX37" fmla="*/ 2509157 w 5813334"/>
                <a:gd name="connsiteY37" fmla="*/ 986064 h 1035118"/>
                <a:gd name="connsiteX38" fmla="*/ 2393043 w 5813334"/>
                <a:gd name="connsiteY38" fmla="*/ 983343 h 1035118"/>
                <a:gd name="connsiteX39" fmla="*/ 2305050 w 5813334"/>
                <a:gd name="connsiteY39" fmla="*/ 1023257 h 1035118"/>
                <a:gd name="connsiteX40" fmla="*/ 2169886 w 5813334"/>
                <a:gd name="connsiteY40" fmla="*/ 982435 h 1035118"/>
                <a:gd name="connsiteX41" fmla="*/ 2012043 w 5813334"/>
                <a:gd name="connsiteY41" fmla="*/ 997857 h 1035118"/>
                <a:gd name="connsiteX42" fmla="*/ 1894114 w 5813334"/>
                <a:gd name="connsiteY42" fmla="*/ 941614 h 1035118"/>
                <a:gd name="connsiteX43" fmla="*/ 1785257 w 5813334"/>
                <a:gd name="connsiteY43" fmla="*/ 992414 h 1035118"/>
                <a:gd name="connsiteX44" fmla="*/ 1654628 w 5813334"/>
                <a:gd name="connsiteY44" fmla="*/ 986971 h 1035118"/>
                <a:gd name="connsiteX45" fmla="*/ 1520371 w 5813334"/>
                <a:gd name="connsiteY45" fmla="*/ 1034143 h 1035118"/>
                <a:gd name="connsiteX46" fmla="*/ 1348921 w 5813334"/>
                <a:gd name="connsiteY46" fmla="*/ 960664 h 1035118"/>
                <a:gd name="connsiteX47" fmla="*/ 1245326 w 5813334"/>
                <a:gd name="connsiteY47" fmla="*/ 1009831 h 1035118"/>
                <a:gd name="connsiteX48" fmla="*/ 1127578 w 5813334"/>
                <a:gd name="connsiteY48" fmla="*/ 954314 h 1035118"/>
                <a:gd name="connsiteX49" fmla="*/ 1030514 w 5813334"/>
                <a:gd name="connsiteY49" fmla="*/ 1016000 h 1035118"/>
                <a:gd name="connsiteX50" fmla="*/ 903514 w 5813334"/>
                <a:gd name="connsiteY50" fmla="*/ 971550 h 1035118"/>
                <a:gd name="connsiteX51" fmla="*/ 760186 w 5813334"/>
                <a:gd name="connsiteY51" fmla="*/ 981528 h 1035118"/>
                <a:gd name="connsiteX52" fmla="*/ 678543 w 5813334"/>
                <a:gd name="connsiteY52" fmla="*/ 947964 h 1035118"/>
                <a:gd name="connsiteX53" fmla="*/ 594178 w 5813334"/>
                <a:gd name="connsiteY53" fmla="*/ 996043 h 1035118"/>
                <a:gd name="connsiteX54" fmla="*/ 493486 w 5813334"/>
                <a:gd name="connsiteY54" fmla="*/ 1001485 h 1035118"/>
                <a:gd name="connsiteX55" fmla="*/ 434159 w 5813334"/>
                <a:gd name="connsiteY55" fmla="*/ 969553 h 1035118"/>
                <a:gd name="connsiteX56" fmla="*/ 374831 w 5813334"/>
                <a:gd name="connsiteY56" fmla="*/ 976448 h 1035118"/>
                <a:gd name="connsiteX57" fmla="*/ 307884 w 5813334"/>
                <a:gd name="connsiteY57" fmla="*/ 1010194 h 1035118"/>
                <a:gd name="connsiteX58" fmla="*/ 103414 w 5813334"/>
                <a:gd name="connsiteY58" fmla="*/ 967014 h 1035118"/>
                <a:gd name="connsiteX59" fmla="*/ 0 w 5813334"/>
                <a:gd name="connsiteY59" fmla="*/ 1001485 h 1035118"/>
                <a:gd name="connsiteX0" fmla="*/ 0 w 5813334"/>
                <a:gd name="connsiteY0" fmla="*/ 1001485 h 1035118"/>
                <a:gd name="connsiteX1" fmla="*/ 0 w 5813334"/>
                <a:gd name="connsiteY1" fmla="*/ 0 h 1035118"/>
                <a:gd name="connsiteX2" fmla="*/ 5805714 w 5813334"/>
                <a:gd name="connsiteY2" fmla="*/ 0 h 1035118"/>
                <a:gd name="connsiteX3" fmla="*/ 5813334 w 5813334"/>
                <a:gd name="connsiteY3" fmla="*/ 1011283 h 1035118"/>
                <a:gd name="connsiteX4" fmla="*/ 5684157 w 5813334"/>
                <a:gd name="connsiteY4" fmla="*/ 935264 h 1035118"/>
                <a:gd name="connsiteX5" fmla="*/ 5599067 w 5813334"/>
                <a:gd name="connsiteY5" fmla="*/ 989874 h 1035118"/>
                <a:gd name="connsiteX6" fmla="*/ 5463177 w 5813334"/>
                <a:gd name="connsiteY6" fmla="*/ 952681 h 1035118"/>
                <a:gd name="connsiteX7" fmla="*/ 5316401 w 5813334"/>
                <a:gd name="connsiteY7" fmla="*/ 1003300 h 1035118"/>
                <a:gd name="connsiteX8" fmla="*/ 5154748 w 5813334"/>
                <a:gd name="connsiteY8" fmla="*/ 944335 h 1035118"/>
                <a:gd name="connsiteX9" fmla="*/ 5030107 w 5813334"/>
                <a:gd name="connsiteY9" fmla="*/ 977174 h 1035118"/>
                <a:gd name="connsiteX10" fmla="*/ 4915988 w 5813334"/>
                <a:gd name="connsiteY10" fmla="*/ 1011283 h 1035118"/>
                <a:gd name="connsiteX11" fmla="*/ 4841421 w 5813334"/>
                <a:gd name="connsiteY11" fmla="*/ 921657 h 1035118"/>
                <a:gd name="connsiteX12" fmla="*/ 4779736 w 5813334"/>
                <a:gd name="connsiteY12" fmla="*/ 994228 h 1035118"/>
                <a:gd name="connsiteX13" fmla="*/ 4644571 w 5813334"/>
                <a:gd name="connsiteY13" fmla="*/ 943428 h 1035118"/>
                <a:gd name="connsiteX14" fmla="*/ 4555308 w 5813334"/>
                <a:gd name="connsiteY14" fmla="*/ 982073 h 1035118"/>
                <a:gd name="connsiteX15" fmla="*/ 4405993 w 5813334"/>
                <a:gd name="connsiteY15" fmla="*/ 946150 h 1035118"/>
                <a:gd name="connsiteX16" fmla="*/ 4316186 w 5813334"/>
                <a:gd name="connsiteY16" fmla="*/ 998764 h 1035118"/>
                <a:gd name="connsiteX17" fmla="*/ 4209506 w 5813334"/>
                <a:gd name="connsiteY17" fmla="*/ 951593 h 1035118"/>
                <a:gd name="connsiteX18" fmla="*/ 4099379 w 5813334"/>
                <a:gd name="connsiteY18" fmla="*/ 931453 h 1035118"/>
                <a:gd name="connsiteX19" fmla="*/ 4054021 w 5813334"/>
                <a:gd name="connsiteY19" fmla="*/ 993321 h 1035118"/>
                <a:gd name="connsiteX20" fmla="*/ 3844108 w 5813334"/>
                <a:gd name="connsiteY20" fmla="*/ 929640 h 1035118"/>
                <a:gd name="connsiteX21" fmla="*/ 3780608 w 5813334"/>
                <a:gd name="connsiteY21" fmla="*/ 988423 h 1035118"/>
                <a:gd name="connsiteX22" fmla="*/ 3651613 w 5813334"/>
                <a:gd name="connsiteY22" fmla="*/ 948871 h 1035118"/>
                <a:gd name="connsiteX23" fmla="*/ 3552008 w 5813334"/>
                <a:gd name="connsiteY23" fmla="*/ 999671 h 1035118"/>
                <a:gd name="connsiteX24" fmla="*/ 3401241 w 5813334"/>
                <a:gd name="connsiteY24" fmla="*/ 963748 h 1035118"/>
                <a:gd name="connsiteX25" fmla="*/ 3315607 w 5813334"/>
                <a:gd name="connsiteY25" fmla="*/ 986064 h 1035118"/>
                <a:gd name="connsiteX26" fmla="*/ 3164114 w 5813334"/>
                <a:gd name="connsiteY26" fmla="*/ 914400 h 1035118"/>
                <a:gd name="connsiteX27" fmla="*/ 3163207 w 5813334"/>
                <a:gd name="connsiteY27" fmla="*/ 992413 h 1035118"/>
                <a:gd name="connsiteX28" fmla="*/ 3125107 w 5813334"/>
                <a:gd name="connsiteY28" fmla="*/ 960664 h 1035118"/>
                <a:gd name="connsiteX29" fmla="*/ 3070678 w 5813334"/>
                <a:gd name="connsiteY29" fmla="*/ 953407 h 1035118"/>
                <a:gd name="connsiteX30" fmla="*/ 2982686 w 5813334"/>
                <a:gd name="connsiteY30" fmla="*/ 1035050 h 1035118"/>
                <a:gd name="connsiteX31" fmla="*/ 2877457 w 5813334"/>
                <a:gd name="connsiteY31" fmla="*/ 967014 h 1035118"/>
                <a:gd name="connsiteX32" fmla="*/ 2830286 w 5813334"/>
                <a:gd name="connsiteY32" fmla="*/ 943428 h 1035118"/>
                <a:gd name="connsiteX33" fmla="*/ 2801257 w 5813334"/>
                <a:gd name="connsiteY33" fmla="*/ 1001485 h 1035118"/>
                <a:gd name="connsiteX34" fmla="*/ 2699657 w 5813334"/>
                <a:gd name="connsiteY34" fmla="*/ 1001485 h 1035118"/>
                <a:gd name="connsiteX35" fmla="*/ 2625271 w 5813334"/>
                <a:gd name="connsiteY35" fmla="*/ 975178 h 1035118"/>
                <a:gd name="connsiteX36" fmla="*/ 2554514 w 5813334"/>
                <a:gd name="connsiteY36" fmla="*/ 943428 h 1035118"/>
                <a:gd name="connsiteX37" fmla="*/ 2509157 w 5813334"/>
                <a:gd name="connsiteY37" fmla="*/ 986064 h 1035118"/>
                <a:gd name="connsiteX38" fmla="*/ 2393043 w 5813334"/>
                <a:gd name="connsiteY38" fmla="*/ 983343 h 1035118"/>
                <a:gd name="connsiteX39" fmla="*/ 2305050 w 5813334"/>
                <a:gd name="connsiteY39" fmla="*/ 1023257 h 1035118"/>
                <a:gd name="connsiteX40" fmla="*/ 2169886 w 5813334"/>
                <a:gd name="connsiteY40" fmla="*/ 982435 h 1035118"/>
                <a:gd name="connsiteX41" fmla="*/ 2012043 w 5813334"/>
                <a:gd name="connsiteY41" fmla="*/ 997857 h 1035118"/>
                <a:gd name="connsiteX42" fmla="*/ 1894114 w 5813334"/>
                <a:gd name="connsiteY42" fmla="*/ 941614 h 1035118"/>
                <a:gd name="connsiteX43" fmla="*/ 1785257 w 5813334"/>
                <a:gd name="connsiteY43" fmla="*/ 992414 h 1035118"/>
                <a:gd name="connsiteX44" fmla="*/ 1654628 w 5813334"/>
                <a:gd name="connsiteY44" fmla="*/ 986971 h 1035118"/>
                <a:gd name="connsiteX45" fmla="*/ 1520371 w 5813334"/>
                <a:gd name="connsiteY45" fmla="*/ 1034143 h 1035118"/>
                <a:gd name="connsiteX46" fmla="*/ 1348921 w 5813334"/>
                <a:gd name="connsiteY46" fmla="*/ 960664 h 1035118"/>
                <a:gd name="connsiteX47" fmla="*/ 1245326 w 5813334"/>
                <a:gd name="connsiteY47" fmla="*/ 1009831 h 1035118"/>
                <a:gd name="connsiteX48" fmla="*/ 1127578 w 5813334"/>
                <a:gd name="connsiteY48" fmla="*/ 954314 h 1035118"/>
                <a:gd name="connsiteX49" fmla="*/ 1030514 w 5813334"/>
                <a:gd name="connsiteY49" fmla="*/ 1016000 h 1035118"/>
                <a:gd name="connsiteX50" fmla="*/ 903514 w 5813334"/>
                <a:gd name="connsiteY50" fmla="*/ 971550 h 1035118"/>
                <a:gd name="connsiteX51" fmla="*/ 760186 w 5813334"/>
                <a:gd name="connsiteY51" fmla="*/ 981528 h 1035118"/>
                <a:gd name="connsiteX52" fmla="*/ 678543 w 5813334"/>
                <a:gd name="connsiteY52" fmla="*/ 947964 h 1035118"/>
                <a:gd name="connsiteX53" fmla="*/ 594178 w 5813334"/>
                <a:gd name="connsiteY53" fmla="*/ 996043 h 1035118"/>
                <a:gd name="connsiteX54" fmla="*/ 493486 w 5813334"/>
                <a:gd name="connsiteY54" fmla="*/ 1001485 h 1035118"/>
                <a:gd name="connsiteX55" fmla="*/ 434159 w 5813334"/>
                <a:gd name="connsiteY55" fmla="*/ 969553 h 1035118"/>
                <a:gd name="connsiteX56" fmla="*/ 374831 w 5813334"/>
                <a:gd name="connsiteY56" fmla="*/ 976448 h 1035118"/>
                <a:gd name="connsiteX57" fmla="*/ 307884 w 5813334"/>
                <a:gd name="connsiteY57" fmla="*/ 1010194 h 1035118"/>
                <a:gd name="connsiteX58" fmla="*/ 103414 w 5813334"/>
                <a:gd name="connsiteY58" fmla="*/ 967014 h 1035118"/>
                <a:gd name="connsiteX59" fmla="*/ 0 w 5813334"/>
                <a:gd name="connsiteY59" fmla="*/ 1001485 h 1035118"/>
                <a:gd name="connsiteX0" fmla="*/ 0 w 5813334"/>
                <a:gd name="connsiteY0" fmla="*/ 1001485 h 1043214"/>
                <a:gd name="connsiteX1" fmla="*/ 0 w 5813334"/>
                <a:gd name="connsiteY1" fmla="*/ 0 h 1043214"/>
                <a:gd name="connsiteX2" fmla="*/ 5805714 w 5813334"/>
                <a:gd name="connsiteY2" fmla="*/ 0 h 1043214"/>
                <a:gd name="connsiteX3" fmla="*/ 5813334 w 5813334"/>
                <a:gd name="connsiteY3" fmla="*/ 1011283 h 1043214"/>
                <a:gd name="connsiteX4" fmla="*/ 5684157 w 5813334"/>
                <a:gd name="connsiteY4" fmla="*/ 935264 h 1043214"/>
                <a:gd name="connsiteX5" fmla="*/ 5606687 w 5813334"/>
                <a:gd name="connsiteY5" fmla="*/ 1043214 h 1043214"/>
                <a:gd name="connsiteX6" fmla="*/ 5463177 w 5813334"/>
                <a:gd name="connsiteY6" fmla="*/ 952681 h 1043214"/>
                <a:gd name="connsiteX7" fmla="*/ 5316401 w 5813334"/>
                <a:gd name="connsiteY7" fmla="*/ 1003300 h 1043214"/>
                <a:gd name="connsiteX8" fmla="*/ 5154748 w 5813334"/>
                <a:gd name="connsiteY8" fmla="*/ 944335 h 1043214"/>
                <a:gd name="connsiteX9" fmla="*/ 5030107 w 5813334"/>
                <a:gd name="connsiteY9" fmla="*/ 977174 h 1043214"/>
                <a:gd name="connsiteX10" fmla="*/ 4915988 w 5813334"/>
                <a:gd name="connsiteY10" fmla="*/ 1011283 h 1043214"/>
                <a:gd name="connsiteX11" fmla="*/ 4841421 w 5813334"/>
                <a:gd name="connsiteY11" fmla="*/ 921657 h 1043214"/>
                <a:gd name="connsiteX12" fmla="*/ 4779736 w 5813334"/>
                <a:gd name="connsiteY12" fmla="*/ 994228 h 1043214"/>
                <a:gd name="connsiteX13" fmla="*/ 4644571 w 5813334"/>
                <a:gd name="connsiteY13" fmla="*/ 943428 h 1043214"/>
                <a:gd name="connsiteX14" fmla="*/ 4555308 w 5813334"/>
                <a:gd name="connsiteY14" fmla="*/ 982073 h 1043214"/>
                <a:gd name="connsiteX15" fmla="*/ 4405993 w 5813334"/>
                <a:gd name="connsiteY15" fmla="*/ 946150 h 1043214"/>
                <a:gd name="connsiteX16" fmla="*/ 4316186 w 5813334"/>
                <a:gd name="connsiteY16" fmla="*/ 998764 h 1043214"/>
                <a:gd name="connsiteX17" fmla="*/ 4209506 w 5813334"/>
                <a:gd name="connsiteY17" fmla="*/ 951593 h 1043214"/>
                <a:gd name="connsiteX18" fmla="*/ 4099379 w 5813334"/>
                <a:gd name="connsiteY18" fmla="*/ 931453 h 1043214"/>
                <a:gd name="connsiteX19" fmla="*/ 4054021 w 5813334"/>
                <a:gd name="connsiteY19" fmla="*/ 993321 h 1043214"/>
                <a:gd name="connsiteX20" fmla="*/ 3844108 w 5813334"/>
                <a:gd name="connsiteY20" fmla="*/ 929640 h 1043214"/>
                <a:gd name="connsiteX21" fmla="*/ 3780608 w 5813334"/>
                <a:gd name="connsiteY21" fmla="*/ 988423 h 1043214"/>
                <a:gd name="connsiteX22" fmla="*/ 3651613 w 5813334"/>
                <a:gd name="connsiteY22" fmla="*/ 948871 h 1043214"/>
                <a:gd name="connsiteX23" fmla="*/ 3552008 w 5813334"/>
                <a:gd name="connsiteY23" fmla="*/ 999671 h 1043214"/>
                <a:gd name="connsiteX24" fmla="*/ 3401241 w 5813334"/>
                <a:gd name="connsiteY24" fmla="*/ 963748 h 1043214"/>
                <a:gd name="connsiteX25" fmla="*/ 3315607 w 5813334"/>
                <a:gd name="connsiteY25" fmla="*/ 986064 h 1043214"/>
                <a:gd name="connsiteX26" fmla="*/ 3164114 w 5813334"/>
                <a:gd name="connsiteY26" fmla="*/ 914400 h 1043214"/>
                <a:gd name="connsiteX27" fmla="*/ 3163207 w 5813334"/>
                <a:gd name="connsiteY27" fmla="*/ 992413 h 1043214"/>
                <a:gd name="connsiteX28" fmla="*/ 3125107 w 5813334"/>
                <a:gd name="connsiteY28" fmla="*/ 960664 h 1043214"/>
                <a:gd name="connsiteX29" fmla="*/ 3070678 w 5813334"/>
                <a:gd name="connsiteY29" fmla="*/ 953407 h 1043214"/>
                <a:gd name="connsiteX30" fmla="*/ 2982686 w 5813334"/>
                <a:gd name="connsiteY30" fmla="*/ 1035050 h 1043214"/>
                <a:gd name="connsiteX31" fmla="*/ 2877457 w 5813334"/>
                <a:gd name="connsiteY31" fmla="*/ 967014 h 1043214"/>
                <a:gd name="connsiteX32" fmla="*/ 2830286 w 5813334"/>
                <a:gd name="connsiteY32" fmla="*/ 943428 h 1043214"/>
                <a:gd name="connsiteX33" fmla="*/ 2801257 w 5813334"/>
                <a:gd name="connsiteY33" fmla="*/ 1001485 h 1043214"/>
                <a:gd name="connsiteX34" fmla="*/ 2699657 w 5813334"/>
                <a:gd name="connsiteY34" fmla="*/ 1001485 h 1043214"/>
                <a:gd name="connsiteX35" fmla="*/ 2625271 w 5813334"/>
                <a:gd name="connsiteY35" fmla="*/ 975178 h 1043214"/>
                <a:gd name="connsiteX36" fmla="*/ 2554514 w 5813334"/>
                <a:gd name="connsiteY36" fmla="*/ 943428 h 1043214"/>
                <a:gd name="connsiteX37" fmla="*/ 2509157 w 5813334"/>
                <a:gd name="connsiteY37" fmla="*/ 986064 h 1043214"/>
                <a:gd name="connsiteX38" fmla="*/ 2393043 w 5813334"/>
                <a:gd name="connsiteY38" fmla="*/ 983343 h 1043214"/>
                <a:gd name="connsiteX39" fmla="*/ 2305050 w 5813334"/>
                <a:gd name="connsiteY39" fmla="*/ 1023257 h 1043214"/>
                <a:gd name="connsiteX40" fmla="*/ 2169886 w 5813334"/>
                <a:gd name="connsiteY40" fmla="*/ 982435 h 1043214"/>
                <a:gd name="connsiteX41" fmla="*/ 2012043 w 5813334"/>
                <a:gd name="connsiteY41" fmla="*/ 997857 h 1043214"/>
                <a:gd name="connsiteX42" fmla="*/ 1894114 w 5813334"/>
                <a:gd name="connsiteY42" fmla="*/ 941614 h 1043214"/>
                <a:gd name="connsiteX43" fmla="*/ 1785257 w 5813334"/>
                <a:gd name="connsiteY43" fmla="*/ 992414 h 1043214"/>
                <a:gd name="connsiteX44" fmla="*/ 1654628 w 5813334"/>
                <a:gd name="connsiteY44" fmla="*/ 986971 h 1043214"/>
                <a:gd name="connsiteX45" fmla="*/ 1520371 w 5813334"/>
                <a:gd name="connsiteY45" fmla="*/ 1034143 h 1043214"/>
                <a:gd name="connsiteX46" fmla="*/ 1348921 w 5813334"/>
                <a:gd name="connsiteY46" fmla="*/ 960664 h 1043214"/>
                <a:gd name="connsiteX47" fmla="*/ 1245326 w 5813334"/>
                <a:gd name="connsiteY47" fmla="*/ 1009831 h 1043214"/>
                <a:gd name="connsiteX48" fmla="*/ 1127578 w 5813334"/>
                <a:gd name="connsiteY48" fmla="*/ 954314 h 1043214"/>
                <a:gd name="connsiteX49" fmla="*/ 1030514 w 5813334"/>
                <a:gd name="connsiteY49" fmla="*/ 1016000 h 1043214"/>
                <a:gd name="connsiteX50" fmla="*/ 903514 w 5813334"/>
                <a:gd name="connsiteY50" fmla="*/ 971550 h 1043214"/>
                <a:gd name="connsiteX51" fmla="*/ 760186 w 5813334"/>
                <a:gd name="connsiteY51" fmla="*/ 981528 h 1043214"/>
                <a:gd name="connsiteX52" fmla="*/ 678543 w 5813334"/>
                <a:gd name="connsiteY52" fmla="*/ 947964 h 1043214"/>
                <a:gd name="connsiteX53" fmla="*/ 594178 w 5813334"/>
                <a:gd name="connsiteY53" fmla="*/ 996043 h 1043214"/>
                <a:gd name="connsiteX54" fmla="*/ 493486 w 5813334"/>
                <a:gd name="connsiteY54" fmla="*/ 1001485 h 1043214"/>
                <a:gd name="connsiteX55" fmla="*/ 434159 w 5813334"/>
                <a:gd name="connsiteY55" fmla="*/ 969553 h 1043214"/>
                <a:gd name="connsiteX56" fmla="*/ 374831 w 5813334"/>
                <a:gd name="connsiteY56" fmla="*/ 976448 h 1043214"/>
                <a:gd name="connsiteX57" fmla="*/ 307884 w 5813334"/>
                <a:gd name="connsiteY57" fmla="*/ 1010194 h 1043214"/>
                <a:gd name="connsiteX58" fmla="*/ 103414 w 5813334"/>
                <a:gd name="connsiteY58" fmla="*/ 967014 h 1043214"/>
                <a:gd name="connsiteX59" fmla="*/ 0 w 5813334"/>
                <a:gd name="connsiteY59" fmla="*/ 1001485 h 1043214"/>
                <a:gd name="connsiteX0" fmla="*/ 0 w 5820954"/>
                <a:gd name="connsiteY0" fmla="*/ 2121625 h 2163354"/>
                <a:gd name="connsiteX1" fmla="*/ 0 w 5820954"/>
                <a:gd name="connsiteY1" fmla="*/ 1120140 h 2163354"/>
                <a:gd name="connsiteX2" fmla="*/ 5820954 w 5820954"/>
                <a:gd name="connsiteY2" fmla="*/ 0 h 2163354"/>
                <a:gd name="connsiteX3" fmla="*/ 5813334 w 5820954"/>
                <a:gd name="connsiteY3" fmla="*/ 2131423 h 2163354"/>
                <a:gd name="connsiteX4" fmla="*/ 5684157 w 5820954"/>
                <a:gd name="connsiteY4" fmla="*/ 2055404 h 2163354"/>
                <a:gd name="connsiteX5" fmla="*/ 5606687 w 5820954"/>
                <a:gd name="connsiteY5" fmla="*/ 2163354 h 2163354"/>
                <a:gd name="connsiteX6" fmla="*/ 5463177 w 5820954"/>
                <a:gd name="connsiteY6" fmla="*/ 2072821 h 2163354"/>
                <a:gd name="connsiteX7" fmla="*/ 5316401 w 5820954"/>
                <a:gd name="connsiteY7" fmla="*/ 2123440 h 2163354"/>
                <a:gd name="connsiteX8" fmla="*/ 5154748 w 5820954"/>
                <a:gd name="connsiteY8" fmla="*/ 2064475 h 2163354"/>
                <a:gd name="connsiteX9" fmla="*/ 5030107 w 5820954"/>
                <a:gd name="connsiteY9" fmla="*/ 2097314 h 2163354"/>
                <a:gd name="connsiteX10" fmla="*/ 4915988 w 5820954"/>
                <a:gd name="connsiteY10" fmla="*/ 2131423 h 2163354"/>
                <a:gd name="connsiteX11" fmla="*/ 4841421 w 5820954"/>
                <a:gd name="connsiteY11" fmla="*/ 2041797 h 2163354"/>
                <a:gd name="connsiteX12" fmla="*/ 4779736 w 5820954"/>
                <a:gd name="connsiteY12" fmla="*/ 2114368 h 2163354"/>
                <a:gd name="connsiteX13" fmla="*/ 4644571 w 5820954"/>
                <a:gd name="connsiteY13" fmla="*/ 2063568 h 2163354"/>
                <a:gd name="connsiteX14" fmla="*/ 4555308 w 5820954"/>
                <a:gd name="connsiteY14" fmla="*/ 2102213 h 2163354"/>
                <a:gd name="connsiteX15" fmla="*/ 4405993 w 5820954"/>
                <a:gd name="connsiteY15" fmla="*/ 2066290 h 2163354"/>
                <a:gd name="connsiteX16" fmla="*/ 4316186 w 5820954"/>
                <a:gd name="connsiteY16" fmla="*/ 2118904 h 2163354"/>
                <a:gd name="connsiteX17" fmla="*/ 4209506 w 5820954"/>
                <a:gd name="connsiteY17" fmla="*/ 2071733 h 2163354"/>
                <a:gd name="connsiteX18" fmla="*/ 4099379 w 5820954"/>
                <a:gd name="connsiteY18" fmla="*/ 2051593 h 2163354"/>
                <a:gd name="connsiteX19" fmla="*/ 4054021 w 5820954"/>
                <a:gd name="connsiteY19" fmla="*/ 2113461 h 2163354"/>
                <a:gd name="connsiteX20" fmla="*/ 3844108 w 5820954"/>
                <a:gd name="connsiteY20" fmla="*/ 2049780 h 2163354"/>
                <a:gd name="connsiteX21" fmla="*/ 3780608 w 5820954"/>
                <a:gd name="connsiteY21" fmla="*/ 2108563 h 2163354"/>
                <a:gd name="connsiteX22" fmla="*/ 3651613 w 5820954"/>
                <a:gd name="connsiteY22" fmla="*/ 2069011 h 2163354"/>
                <a:gd name="connsiteX23" fmla="*/ 3552008 w 5820954"/>
                <a:gd name="connsiteY23" fmla="*/ 2119811 h 2163354"/>
                <a:gd name="connsiteX24" fmla="*/ 3401241 w 5820954"/>
                <a:gd name="connsiteY24" fmla="*/ 2083888 h 2163354"/>
                <a:gd name="connsiteX25" fmla="*/ 3315607 w 5820954"/>
                <a:gd name="connsiteY25" fmla="*/ 2106204 h 2163354"/>
                <a:gd name="connsiteX26" fmla="*/ 3164114 w 5820954"/>
                <a:gd name="connsiteY26" fmla="*/ 2034540 h 2163354"/>
                <a:gd name="connsiteX27" fmla="*/ 3163207 w 5820954"/>
                <a:gd name="connsiteY27" fmla="*/ 2112553 h 2163354"/>
                <a:gd name="connsiteX28" fmla="*/ 3125107 w 5820954"/>
                <a:gd name="connsiteY28" fmla="*/ 2080804 h 2163354"/>
                <a:gd name="connsiteX29" fmla="*/ 3070678 w 5820954"/>
                <a:gd name="connsiteY29" fmla="*/ 2073547 h 2163354"/>
                <a:gd name="connsiteX30" fmla="*/ 2982686 w 5820954"/>
                <a:gd name="connsiteY30" fmla="*/ 2155190 h 2163354"/>
                <a:gd name="connsiteX31" fmla="*/ 2877457 w 5820954"/>
                <a:gd name="connsiteY31" fmla="*/ 2087154 h 2163354"/>
                <a:gd name="connsiteX32" fmla="*/ 2830286 w 5820954"/>
                <a:gd name="connsiteY32" fmla="*/ 2063568 h 2163354"/>
                <a:gd name="connsiteX33" fmla="*/ 2801257 w 5820954"/>
                <a:gd name="connsiteY33" fmla="*/ 2121625 h 2163354"/>
                <a:gd name="connsiteX34" fmla="*/ 2699657 w 5820954"/>
                <a:gd name="connsiteY34" fmla="*/ 2121625 h 2163354"/>
                <a:gd name="connsiteX35" fmla="*/ 2625271 w 5820954"/>
                <a:gd name="connsiteY35" fmla="*/ 2095318 h 2163354"/>
                <a:gd name="connsiteX36" fmla="*/ 2554514 w 5820954"/>
                <a:gd name="connsiteY36" fmla="*/ 2063568 h 2163354"/>
                <a:gd name="connsiteX37" fmla="*/ 2509157 w 5820954"/>
                <a:gd name="connsiteY37" fmla="*/ 2106204 h 2163354"/>
                <a:gd name="connsiteX38" fmla="*/ 2393043 w 5820954"/>
                <a:gd name="connsiteY38" fmla="*/ 2103483 h 2163354"/>
                <a:gd name="connsiteX39" fmla="*/ 2305050 w 5820954"/>
                <a:gd name="connsiteY39" fmla="*/ 2143397 h 2163354"/>
                <a:gd name="connsiteX40" fmla="*/ 2169886 w 5820954"/>
                <a:gd name="connsiteY40" fmla="*/ 2102575 h 2163354"/>
                <a:gd name="connsiteX41" fmla="*/ 2012043 w 5820954"/>
                <a:gd name="connsiteY41" fmla="*/ 2117997 h 2163354"/>
                <a:gd name="connsiteX42" fmla="*/ 1894114 w 5820954"/>
                <a:gd name="connsiteY42" fmla="*/ 2061754 h 2163354"/>
                <a:gd name="connsiteX43" fmla="*/ 1785257 w 5820954"/>
                <a:gd name="connsiteY43" fmla="*/ 2112554 h 2163354"/>
                <a:gd name="connsiteX44" fmla="*/ 1654628 w 5820954"/>
                <a:gd name="connsiteY44" fmla="*/ 2107111 h 2163354"/>
                <a:gd name="connsiteX45" fmla="*/ 1520371 w 5820954"/>
                <a:gd name="connsiteY45" fmla="*/ 2154283 h 2163354"/>
                <a:gd name="connsiteX46" fmla="*/ 1348921 w 5820954"/>
                <a:gd name="connsiteY46" fmla="*/ 2080804 h 2163354"/>
                <a:gd name="connsiteX47" fmla="*/ 1245326 w 5820954"/>
                <a:gd name="connsiteY47" fmla="*/ 2129971 h 2163354"/>
                <a:gd name="connsiteX48" fmla="*/ 1127578 w 5820954"/>
                <a:gd name="connsiteY48" fmla="*/ 2074454 h 2163354"/>
                <a:gd name="connsiteX49" fmla="*/ 1030514 w 5820954"/>
                <a:gd name="connsiteY49" fmla="*/ 2136140 h 2163354"/>
                <a:gd name="connsiteX50" fmla="*/ 903514 w 5820954"/>
                <a:gd name="connsiteY50" fmla="*/ 2091690 h 2163354"/>
                <a:gd name="connsiteX51" fmla="*/ 760186 w 5820954"/>
                <a:gd name="connsiteY51" fmla="*/ 2101668 h 2163354"/>
                <a:gd name="connsiteX52" fmla="*/ 678543 w 5820954"/>
                <a:gd name="connsiteY52" fmla="*/ 2068104 h 2163354"/>
                <a:gd name="connsiteX53" fmla="*/ 594178 w 5820954"/>
                <a:gd name="connsiteY53" fmla="*/ 2116183 h 2163354"/>
                <a:gd name="connsiteX54" fmla="*/ 493486 w 5820954"/>
                <a:gd name="connsiteY54" fmla="*/ 2121625 h 2163354"/>
                <a:gd name="connsiteX55" fmla="*/ 434159 w 5820954"/>
                <a:gd name="connsiteY55" fmla="*/ 2089693 h 2163354"/>
                <a:gd name="connsiteX56" fmla="*/ 374831 w 5820954"/>
                <a:gd name="connsiteY56" fmla="*/ 2096588 h 2163354"/>
                <a:gd name="connsiteX57" fmla="*/ 307884 w 5820954"/>
                <a:gd name="connsiteY57" fmla="*/ 2130334 h 2163354"/>
                <a:gd name="connsiteX58" fmla="*/ 103414 w 5820954"/>
                <a:gd name="connsiteY58" fmla="*/ 2087154 h 2163354"/>
                <a:gd name="connsiteX59" fmla="*/ 0 w 5820954"/>
                <a:gd name="connsiteY59" fmla="*/ 2121625 h 2163354"/>
                <a:gd name="connsiteX0" fmla="*/ 0 w 5820954"/>
                <a:gd name="connsiteY0" fmla="*/ 2121625 h 2163354"/>
                <a:gd name="connsiteX1" fmla="*/ 7620 w 5820954"/>
                <a:gd name="connsiteY1" fmla="*/ 22860 h 2163354"/>
                <a:gd name="connsiteX2" fmla="*/ 5820954 w 5820954"/>
                <a:gd name="connsiteY2" fmla="*/ 0 h 2163354"/>
                <a:gd name="connsiteX3" fmla="*/ 5813334 w 5820954"/>
                <a:gd name="connsiteY3" fmla="*/ 2131423 h 2163354"/>
                <a:gd name="connsiteX4" fmla="*/ 5684157 w 5820954"/>
                <a:gd name="connsiteY4" fmla="*/ 2055404 h 2163354"/>
                <a:gd name="connsiteX5" fmla="*/ 5606687 w 5820954"/>
                <a:gd name="connsiteY5" fmla="*/ 2163354 h 2163354"/>
                <a:gd name="connsiteX6" fmla="*/ 5463177 w 5820954"/>
                <a:gd name="connsiteY6" fmla="*/ 2072821 h 2163354"/>
                <a:gd name="connsiteX7" fmla="*/ 5316401 w 5820954"/>
                <a:gd name="connsiteY7" fmla="*/ 2123440 h 2163354"/>
                <a:gd name="connsiteX8" fmla="*/ 5154748 w 5820954"/>
                <a:gd name="connsiteY8" fmla="*/ 2064475 h 2163354"/>
                <a:gd name="connsiteX9" fmla="*/ 5030107 w 5820954"/>
                <a:gd name="connsiteY9" fmla="*/ 2097314 h 2163354"/>
                <a:gd name="connsiteX10" fmla="*/ 4915988 w 5820954"/>
                <a:gd name="connsiteY10" fmla="*/ 2131423 h 2163354"/>
                <a:gd name="connsiteX11" fmla="*/ 4841421 w 5820954"/>
                <a:gd name="connsiteY11" fmla="*/ 2041797 h 2163354"/>
                <a:gd name="connsiteX12" fmla="*/ 4779736 w 5820954"/>
                <a:gd name="connsiteY12" fmla="*/ 2114368 h 2163354"/>
                <a:gd name="connsiteX13" fmla="*/ 4644571 w 5820954"/>
                <a:gd name="connsiteY13" fmla="*/ 2063568 h 2163354"/>
                <a:gd name="connsiteX14" fmla="*/ 4555308 w 5820954"/>
                <a:gd name="connsiteY14" fmla="*/ 2102213 h 2163354"/>
                <a:gd name="connsiteX15" fmla="*/ 4405993 w 5820954"/>
                <a:gd name="connsiteY15" fmla="*/ 2066290 h 2163354"/>
                <a:gd name="connsiteX16" fmla="*/ 4316186 w 5820954"/>
                <a:gd name="connsiteY16" fmla="*/ 2118904 h 2163354"/>
                <a:gd name="connsiteX17" fmla="*/ 4209506 w 5820954"/>
                <a:gd name="connsiteY17" fmla="*/ 2071733 h 2163354"/>
                <a:gd name="connsiteX18" fmla="*/ 4099379 w 5820954"/>
                <a:gd name="connsiteY18" fmla="*/ 2051593 h 2163354"/>
                <a:gd name="connsiteX19" fmla="*/ 4054021 w 5820954"/>
                <a:gd name="connsiteY19" fmla="*/ 2113461 h 2163354"/>
                <a:gd name="connsiteX20" fmla="*/ 3844108 w 5820954"/>
                <a:gd name="connsiteY20" fmla="*/ 2049780 h 2163354"/>
                <a:gd name="connsiteX21" fmla="*/ 3780608 w 5820954"/>
                <a:gd name="connsiteY21" fmla="*/ 2108563 h 2163354"/>
                <a:gd name="connsiteX22" fmla="*/ 3651613 w 5820954"/>
                <a:gd name="connsiteY22" fmla="*/ 2069011 h 2163354"/>
                <a:gd name="connsiteX23" fmla="*/ 3552008 w 5820954"/>
                <a:gd name="connsiteY23" fmla="*/ 2119811 h 2163354"/>
                <a:gd name="connsiteX24" fmla="*/ 3401241 w 5820954"/>
                <a:gd name="connsiteY24" fmla="*/ 2083888 h 2163354"/>
                <a:gd name="connsiteX25" fmla="*/ 3315607 w 5820954"/>
                <a:gd name="connsiteY25" fmla="*/ 2106204 h 2163354"/>
                <a:gd name="connsiteX26" fmla="*/ 3164114 w 5820954"/>
                <a:gd name="connsiteY26" fmla="*/ 2034540 h 2163354"/>
                <a:gd name="connsiteX27" fmla="*/ 3163207 w 5820954"/>
                <a:gd name="connsiteY27" fmla="*/ 2112553 h 2163354"/>
                <a:gd name="connsiteX28" fmla="*/ 3125107 w 5820954"/>
                <a:gd name="connsiteY28" fmla="*/ 2080804 h 2163354"/>
                <a:gd name="connsiteX29" fmla="*/ 3070678 w 5820954"/>
                <a:gd name="connsiteY29" fmla="*/ 2073547 h 2163354"/>
                <a:gd name="connsiteX30" fmla="*/ 2982686 w 5820954"/>
                <a:gd name="connsiteY30" fmla="*/ 2155190 h 2163354"/>
                <a:gd name="connsiteX31" fmla="*/ 2877457 w 5820954"/>
                <a:gd name="connsiteY31" fmla="*/ 2087154 h 2163354"/>
                <a:gd name="connsiteX32" fmla="*/ 2830286 w 5820954"/>
                <a:gd name="connsiteY32" fmla="*/ 2063568 h 2163354"/>
                <a:gd name="connsiteX33" fmla="*/ 2801257 w 5820954"/>
                <a:gd name="connsiteY33" fmla="*/ 2121625 h 2163354"/>
                <a:gd name="connsiteX34" fmla="*/ 2699657 w 5820954"/>
                <a:gd name="connsiteY34" fmla="*/ 2121625 h 2163354"/>
                <a:gd name="connsiteX35" fmla="*/ 2625271 w 5820954"/>
                <a:gd name="connsiteY35" fmla="*/ 2095318 h 2163354"/>
                <a:gd name="connsiteX36" fmla="*/ 2554514 w 5820954"/>
                <a:gd name="connsiteY36" fmla="*/ 2063568 h 2163354"/>
                <a:gd name="connsiteX37" fmla="*/ 2509157 w 5820954"/>
                <a:gd name="connsiteY37" fmla="*/ 2106204 h 2163354"/>
                <a:gd name="connsiteX38" fmla="*/ 2393043 w 5820954"/>
                <a:gd name="connsiteY38" fmla="*/ 2103483 h 2163354"/>
                <a:gd name="connsiteX39" fmla="*/ 2305050 w 5820954"/>
                <a:gd name="connsiteY39" fmla="*/ 2143397 h 2163354"/>
                <a:gd name="connsiteX40" fmla="*/ 2169886 w 5820954"/>
                <a:gd name="connsiteY40" fmla="*/ 2102575 h 2163354"/>
                <a:gd name="connsiteX41" fmla="*/ 2012043 w 5820954"/>
                <a:gd name="connsiteY41" fmla="*/ 2117997 h 2163354"/>
                <a:gd name="connsiteX42" fmla="*/ 1894114 w 5820954"/>
                <a:gd name="connsiteY42" fmla="*/ 2061754 h 2163354"/>
                <a:gd name="connsiteX43" fmla="*/ 1785257 w 5820954"/>
                <a:gd name="connsiteY43" fmla="*/ 2112554 h 2163354"/>
                <a:gd name="connsiteX44" fmla="*/ 1654628 w 5820954"/>
                <a:gd name="connsiteY44" fmla="*/ 2107111 h 2163354"/>
                <a:gd name="connsiteX45" fmla="*/ 1520371 w 5820954"/>
                <a:gd name="connsiteY45" fmla="*/ 2154283 h 2163354"/>
                <a:gd name="connsiteX46" fmla="*/ 1348921 w 5820954"/>
                <a:gd name="connsiteY46" fmla="*/ 2080804 h 2163354"/>
                <a:gd name="connsiteX47" fmla="*/ 1245326 w 5820954"/>
                <a:gd name="connsiteY47" fmla="*/ 2129971 h 2163354"/>
                <a:gd name="connsiteX48" fmla="*/ 1127578 w 5820954"/>
                <a:gd name="connsiteY48" fmla="*/ 2074454 h 2163354"/>
                <a:gd name="connsiteX49" fmla="*/ 1030514 w 5820954"/>
                <a:gd name="connsiteY49" fmla="*/ 2136140 h 2163354"/>
                <a:gd name="connsiteX50" fmla="*/ 903514 w 5820954"/>
                <a:gd name="connsiteY50" fmla="*/ 2091690 h 2163354"/>
                <a:gd name="connsiteX51" fmla="*/ 760186 w 5820954"/>
                <a:gd name="connsiteY51" fmla="*/ 2101668 h 2163354"/>
                <a:gd name="connsiteX52" fmla="*/ 678543 w 5820954"/>
                <a:gd name="connsiteY52" fmla="*/ 2068104 h 2163354"/>
                <a:gd name="connsiteX53" fmla="*/ 594178 w 5820954"/>
                <a:gd name="connsiteY53" fmla="*/ 2116183 h 2163354"/>
                <a:gd name="connsiteX54" fmla="*/ 493486 w 5820954"/>
                <a:gd name="connsiteY54" fmla="*/ 2121625 h 2163354"/>
                <a:gd name="connsiteX55" fmla="*/ 434159 w 5820954"/>
                <a:gd name="connsiteY55" fmla="*/ 2089693 h 2163354"/>
                <a:gd name="connsiteX56" fmla="*/ 374831 w 5820954"/>
                <a:gd name="connsiteY56" fmla="*/ 2096588 h 2163354"/>
                <a:gd name="connsiteX57" fmla="*/ 307884 w 5820954"/>
                <a:gd name="connsiteY57" fmla="*/ 2130334 h 2163354"/>
                <a:gd name="connsiteX58" fmla="*/ 103414 w 5820954"/>
                <a:gd name="connsiteY58" fmla="*/ 2087154 h 2163354"/>
                <a:gd name="connsiteX59" fmla="*/ 0 w 5820954"/>
                <a:gd name="connsiteY59" fmla="*/ 2121625 h 2163354"/>
                <a:gd name="connsiteX0" fmla="*/ 0 w 5828574"/>
                <a:gd name="connsiteY0" fmla="*/ 2098765 h 2140494"/>
                <a:gd name="connsiteX1" fmla="*/ 7620 w 5828574"/>
                <a:gd name="connsiteY1" fmla="*/ 0 h 2140494"/>
                <a:gd name="connsiteX2" fmla="*/ 5828574 w 5828574"/>
                <a:gd name="connsiteY2" fmla="*/ 0 h 2140494"/>
                <a:gd name="connsiteX3" fmla="*/ 5813334 w 5828574"/>
                <a:gd name="connsiteY3" fmla="*/ 2108563 h 2140494"/>
                <a:gd name="connsiteX4" fmla="*/ 5684157 w 5828574"/>
                <a:gd name="connsiteY4" fmla="*/ 2032544 h 2140494"/>
                <a:gd name="connsiteX5" fmla="*/ 5606687 w 5828574"/>
                <a:gd name="connsiteY5" fmla="*/ 2140494 h 2140494"/>
                <a:gd name="connsiteX6" fmla="*/ 5463177 w 5828574"/>
                <a:gd name="connsiteY6" fmla="*/ 2049961 h 2140494"/>
                <a:gd name="connsiteX7" fmla="*/ 5316401 w 5828574"/>
                <a:gd name="connsiteY7" fmla="*/ 2100580 h 2140494"/>
                <a:gd name="connsiteX8" fmla="*/ 5154748 w 5828574"/>
                <a:gd name="connsiteY8" fmla="*/ 2041615 h 2140494"/>
                <a:gd name="connsiteX9" fmla="*/ 5030107 w 5828574"/>
                <a:gd name="connsiteY9" fmla="*/ 2074454 h 2140494"/>
                <a:gd name="connsiteX10" fmla="*/ 4915988 w 5828574"/>
                <a:gd name="connsiteY10" fmla="*/ 2108563 h 2140494"/>
                <a:gd name="connsiteX11" fmla="*/ 4841421 w 5828574"/>
                <a:gd name="connsiteY11" fmla="*/ 2018937 h 2140494"/>
                <a:gd name="connsiteX12" fmla="*/ 4779736 w 5828574"/>
                <a:gd name="connsiteY12" fmla="*/ 2091508 h 2140494"/>
                <a:gd name="connsiteX13" fmla="*/ 4644571 w 5828574"/>
                <a:gd name="connsiteY13" fmla="*/ 2040708 h 2140494"/>
                <a:gd name="connsiteX14" fmla="*/ 4555308 w 5828574"/>
                <a:gd name="connsiteY14" fmla="*/ 2079353 h 2140494"/>
                <a:gd name="connsiteX15" fmla="*/ 4405993 w 5828574"/>
                <a:gd name="connsiteY15" fmla="*/ 2043430 h 2140494"/>
                <a:gd name="connsiteX16" fmla="*/ 4316186 w 5828574"/>
                <a:gd name="connsiteY16" fmla="*/ 2096044 h 2140494"/>
                <a:gd name="connsiteX17" fmla="*/ 4209506 w 5828574"/>
                <a:gd name="connsiteY17" fmla="*/ 2048873 h 2140494"/>
                <a:gd name="connsiteX18" fmla="*/ 4099379 w 5828574"/>
                <a:gd name="connsiteY18" fmla="*/ 2028733 h 2140494"/>
                <a:gd name="connsiteX19" fmla="*/ 4054021 w 5828574"/>
                <a:gd name="connsiteY19" fmla="*/ 2090601 h 2140494"/>
                <a:gd name="connsiteX20" fmla="*/ 3844108 w 5828574"/>
                <a:gd name="connsiteY20" fmla="*/ 2026920 h 2140494"/>
                <a:gd name="connsiteX21" fmla="*/ 3780608 w 5828574"/>
                <a:gd name="connsiteY21" fmla="*/ 2085703 h 2140494"/>
                <a:gd name="connsiteX22" fmla="*/ 3651613 w 5828574"/>
                <a:gd name="connsiteY22" fmla="*/ 2046151 h 2140494"/>
                <a:gd name="connsiteX23" fmla="*/ 3552008 w 5828574"/>
                <a:gd name="connsiteY23" fmla="*/ 2096951 h 2140494"/>
                <a:gd name="connsiteX24" fmla="*/ 3401241 w 5828574"/>
                <a:gd name="connsiteY24" fmla="*/ 2061028 h 2140494"/>
                <a:gd name="connsiteX25" fmla="*/ 3315607 w 5828574"/>
                <a:gd name="connsiteY25" fmla="*/ 2083344 h 2140494"/>
                <a:gd name="connsiteX26" fmla="*/ 3164114 w 5828574"/>
                <a:gd name="connsiteY26" fmla="*/ 2011680 h 2140494"/>
                <a:gd name="connsiteX27" fmla="*/ 3163207 w 5828574"/>
                <a:gd name="connsiteY27" fmla="*/ 2089693 h 2140494"/>
                <a:gd name="connsiteX28" fmla="*/ 3125107 w 5828574"/>
                <a:gd name="connsiteY28" fmla="*/ 2057944 h 2140494"/>
                <a:gd name="connsiteX29" fmla="*/ 3070678 w 5828574"/>
                <a:gd name="connsiteY29" fmla="*/ 2050687 h 2140494"/>
                <a:gd name="connsiteX30" fmla="*/ 2982686 w 5828574"/>
                <a:gd name="connsiteY30" fmla="*/ 2132330 h 2140494"/>
                <a:gd name="connsiteX31" fmla="*/ 2877457 w 5828574"/>
                <a:gd name="connsiteY31" fmla="*/ 2064294 h 2140494"/>
                <a:gd name="connsiteX32" fmla="*/ 2830286 w 5828574"/>
                <a:gd name="connsiteY32" fmla="*/ 2040708 h 2140494"/>
                <a:gd name="connsiteX33" fmla="*/ 2801257 w 5828574"/>
                <a:gd name="connsiteY33" fmla="*/ 2098765 h 2140494"/>
                <a:gd name="connsiteX34" fmla="*/ 2699657 w 5828574"/>
                <a:gd name="connsiteY34" fmla="*/ 2098765 h 2140494"/>
                <a:gd name="connsiteX35" fmla="*/ 2625271 w 5828574"/>
                <a:gd name="connsiteY35" fmla="*/ 2072458 h 2140494"/>
                <a:gd name="connsiteX36" fmla="*/ 2554514 w 5828574"/>
                <a:gd name="connsiteY36" fmla="*/ 2040708 h 2140494"/>
                <a:gd name="connsiteX37" fmla="*/ 2509157 w 5828574"/>
                <a:gd name="connsiteY37" fmla="*/ 2083344 h 2140494"/>
                <a:gd name="connsiteX38" fmla="*/ 2393043 w 5828574"/>
                <a:gd name="connsiteY38" fmla="*/ 2080623 h 2140494"/>
                <a:gd name="connsiteX39" fmla="*/ 2305050 w 5828574"/>
                <a:gd name="connsiteY39" fmla="*/ 2120537 h 2140494"/>
                <a:gd name="connsiteX40" fmla="*/ 2169886 w 5828574"/>
                <a:gd name="connsiteY40" fmla="*/ 2079715 h 2140494"/>
                <a:gd name="connsiteX41" fmla="*/ 2012043 w 5828574"/>
                <a:gd name="connsiteY41" fmla="*/ 2095137 h 2140494"/>
                <a:gd name="connsiteX42" fmla="*/ 1894114 w 5828574"/>
                <a:gd name="connsiteY42" fmla="*/ 2038894 h 2140494"/>
                <a:gd name="connsiteX43" fmla="*/ 1785257 w 5828574"/>
                <a:gd name="connsiteY43" fmla="*/ 2089694 h 2140494"/>
                <a:gd name="connsiteX44" fmla="*/ 1654628 w 5828574"/>
                <a:gd name="connsiteY44" fmla="*/ 2084251 h 2140494"/>
                <a:gd name="connsiteX45" fmla="*/ 1520371 w 5828574"/>
                <a:gd name="connsiteY45" fmla="*/ 2131423 h 2140494"/>
                <a:gd name="connsiteX46" fmla="*/ 1348921 w 5828574"/>
                <a:gd name="connsiteY46" fmla="*/ 2057944 h 2140494"/>
                <a:gd name="connsiteX47" fmla="*/ 1245326 w 5828574"/>
                <a:gd name="connsiteY47" fmla="*/ 2107111 h 2140494"/>
                <a:gd name="connsiteX48" fmla="*/ 1127578 w 5828574"/>
                <a:gd name="connsiteY48" fmla="*/ 2051594 h 2140494"/>
                <a:gd name="connsiteX49" fmla="*/ 1030514 w 5828574"/>
                <a:gd name="connsiteY49" fmla="*/ 2113280 h 2140494"/>
                <a:gd name="connsiteX50" fmla="*/ 903514 w 5828574"/>
                <a:gd name="connsiteY50" fmla="*/ 2068830 h 2140494"/>
                <a:gd name="connsiteX51" fmla="*/ 760186 w 5828574"/>
                <a:gd name="connsiteY51" fmla="*/ 2078808 h 2140494"/>
                <a:gd name="connsiteX52" fmla="*/ 678543 w 5828574"/>
                <a:gd name="connsiteY52" fmla="*/ 2045244 h 2140494"/>
                <a:gd name="connsiteX53" fmla="*/ 594178 w 5828574"/>
                <a:gd name="connsiteY53" fmla="*/ 2093323 h 2140494"/>
                <a:gd name="connsiteX54" fmla="*/ 493486 w 5828574"/>
                <a:gd name="connsiteY54" fmla="*/ 2098765 h 2140494"/>
                <a:gd name="connsiteX55" fmla="*/ 434159 w 5828574"/>
                <a:gd name="connsiteY55" fmla="*/ 2066833 h 2140494"/>
                <a:gd name="connsiteX56" fmla="*/ 374831 w 5828574"/>
                <a:gd name="connsiteY56" fmla="*/ 2073728 h 2140494"/>
                <a:gd name="connsiteX57" fmla="*/ 307884 w 5828574"/>
                <a:gd name="connsiteY57" fmla="*/ 2107474 h 2140494"/>
                <a:gd name="connsiteX58" fmla="*/ 103414 w 5828574"/>
                <a:gd name="connsiteY58" fmla="*/ 2064294 h 2140494"/>
                <a:gd name="connsiteX59" fmla="*/ 0 w 5828574"/>
                <a:gd name="connsiteY59" fmla="*/ 2098765 h 2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828574" h="2140494">
                  <a:moveTo>
                    <a:pt x="0" y="2098765"/>
                  </a:moveTo>
                  <a:lnTo>
                    <a:pt x="7620" y="0"/>
                  </a:lnTo>
                  <a:lnTo>
                    <a:pt x="5828574" y="0"/>
                  </a:lnTo>
                  <a:lnTo>
                    <a:pt x="5813334" y="2108563"/>
                  </a:lnTo>
                  <a:lnTo>
                    <a:pt x="5684157" y="2032544"/>
                  </a:lnTo>
                  <a:lnTo>
                    <a:pt x="5606687" y="2140494"/>
                  </a:lnTo>
                  <a:lnTo>
                    <a:pt x="5463177" y="2049961"/>
                  </a:lnTo>
                  <a:lnTo>
                    <a:pt x="5316401" y="2100580"/>
                  </a:lnTo>
                  <a:lnTo>
                    <a:pt x="5154748" y="2041615"/>
                  </a:lnTo>
                  <a:cubicBezTo>
                    <a:pt x="5128441" y="2059758"/>
                    <a:pt x="5056414" y="2056311"/>
                    <a:pt x="5030107" y="2074454"/>
                  </a:cubicBezTo>
                  <a:cubicBezTo>
                    <a:pt x="5045407" y="2093444"/>
                    <a:pt x="5007368" y="2104813"/>
                    <a:pt x="4915988" y="2108563"/>
                  </a:cubicBezTo>
                  <a:lnTo>
                    <a:pt x="4841421" y="2018937"/>
                  </a:lnTo>
                  <a:lnTo>
                    <a:pt x="4779736" y="2091508"/>
                  </a:lnTo>
                  <a:lnTo>
                    <a:pt x="4644571" y="2040708"/>
                  </a:lnTo>
                  <a:lnTo>
                    <a:pt x="4555308" y="2079353"/>
                  </a:lnTo>
                  <a:lnTo>
                    <a:pt x="4405993" y="2043430"/>
                  </a:lnTo>
                  <a:lnTo>
                    <a:pt x="4316186" y="2096044"/>
                  </a:lnTo>
                  <a:lnTo>
                    <a:pt x="4209506" y="2048873"/>
                  </a:lnTo>
                  <a:lnTo>
                    <a:pt x="4099379" y="2028733"/>
                  </a:lnTo>
                  <a:lnTo>
                    <a:pt x="4054021" y="2090601"/>
                  </a:lnTo>
                  <a:lnTo>
                    <a:pt x="3844108" y="2026920"/>
                  </a:lnTo>
                  <a:lnTo>
                    <a:pt x="3780608" y="2085703"/>
                  </a:lnTo>
                  <a:lnTo>
                    <a:pt x="3651613" y="2046151"/>
                  </a:lnTo>
                  <a:lnTo>
                    <a:pt x="3552008" y="2096951"/>
                  </a:lnTo>
                  <a:lnTo>
                    <a:pt x="3401241" y="2061028"/>
                  </a:lnTo>
                  <a:cubicBezTo>
                    <a:pt x="3356186" y="2051957"/>
                    <a:pt x="3360662" y="2092415"/>
                    <a:pt x="3315607" y="2083344"/>
                  </a:cubicBezTo>
                  <a:lnTo>
                    <a:pt x="3164114" y="2011680"/>
                  </a:lnTo>
                  <a:cubicBezTo>
                    <a:pt x="3141889" y="2009563"/>
                    <a:pt x="3169708" y="2081982"/>
                    <a:pt x="3163207" y="2089693"/>
                  </a:cubicBezTo>
                  <a:cubicBezTo>
                    <a:pt x="3156706" y="2097404"/>
                    <a:pt x="3137353" y="2058095"/>
                    <a:pt x="3125107" y="2057944"/>
                  </a:cubicBezTo>
                  <a:lnTo>
                    <a:pt x="3070678" y="2050687"/>
                  </a:lnTo>
                  <a:cubicBezTo>
                    <a:pt x="3049814" y="2060968"/>
                    <a:pt x="3014889" y="2130062"/>
                    <a:pt x="2982686" y="2132330"/>
                  </a:cubicBezTo>
                  <a:cubicBezTo>
                    <a:pt x="2950483" y="2134598"/>
                    <a:pt x="2902857" y="2079564"/>
                    <a:pt x="2877457" y="2064294"/>
                  </a:cubicBezTo>
                  <a:cubicBezTo>
                    <a:pt x="2852057" y="2049024"/>
                    <a:pt x="2839811" y="2030730"/>
                    <a:pt x="2830286" y="2040708"/>
                  </a:cubicBezTo>
                  <a:lnTo>
                    <a:pt x="2801257" y="2098765"/>
                  </a:lnTo>
                  <a:lnTo>
                    <a:pt x="2699657" y="2098765"/>
                  </a:lnTo>
                  <a:lnTo>
                    <a:pt x="2625271" y="2072458"/>
                  </a:lnTo>
                  <a:lnTo>
                    <a:pt x="2554514" y="2040708"/>
                  </a:lnTo>
                  <a:cubicBezTo>
                    <a:pt x="2543628" y="2035870"/>
                    <a:pt x="2520043" y="2088182"/>
                    <a:pt x="2509157" y="2083344"/>
                  </a:cubicBezTo>
                  <a:lnTo>
                    <a:pt x="2393043" y="2080623"/>
                  </a:lnTo>
                  <a:lnTo>
                    <a:pt x="2305050" y="2120537"/>
                  </a:lnTo>
                  <a:lnTo>
                    <a:pt x="2169886" y="2079715"/>
                  </a:lnTo>
                  <a:lnTo>
                    <a:pt x="2012043" y="2095137"/>
                  </a:lnTo>
                  <a:lnTo>
                    <a:pt x="1894114" y="2038894"/>
                  </a:lnTo>
                  <a:lnTo>
                    <a:pt x="1785257" y="2089694"/>
                  </a:lnTo>
                  <a:lnTo>
                    <a:pt x="1654628" y="2084251"/>
                  </a:lnTo>
                  <a:lnTo>
                    <a:pt x="1520371" y="2131423"/>
                  </a:lnTo>
                  <a:lnTo>
                    <a:pt x="1348921" y="2057944"/>
                  </a:lnTo>
                  <a:lnTo>
                    <a:pt x="1245326" y="2107111"/>
                  </a:lnTo>
                  <a:lnTo>
                    <a:pt x="1127578" y="2051594"/>
                  </a:lnTo>
                  <a:lnTo>
                    <a:pt x="1030514" y="2113280"/>
                  </a:lnTo>
                  <a:lnTo>
                    <a:pt x="903514" y="2068830"/>
                  </a:lnTo>
                  <a:lnTo>
                    <a:pt x="760186" y="2078808"/>
                  </a:lnTo>
                  <a:lnTo>
                    <a:pt x="678543" y="2045244"/>
                  </a:lnTo>
                  <a:lnTo>
                    <a:pt x="594178" y="2093323"/>
                  </a:lnTo>
                  <a:lnTo>
                    <a:pt x="493486" y="2098765"/>
                  </a:lnTo>
                  <a:cubicBezTo>
                    <a:pt x="471170" y="2077961"/>
                    <a:pt x="456475" y="2087637"/>
                    <a:pt x="434159" y="2066833"/>
                  </a:cubicBezTo>
                  <a:lnTo>
                    <a:pt x="374831" y="2073728"/>
                  </a:lnTo>
                  <a:cubicBezTo>
                    <a:pt x="355479" y="2068890"/>
                    <a:pt x="353120" y="2109046"/>
                    <a:pt x="307884" y="2107474"/>
                  </a:cubicBezTo>
                  <a:cubicBezTo>
                    <a:pt x="262648" y="2105902"/>
                    <a:pt x="135164" y="2057944"/>
                    <a:pt x="103414" y="2064294"/>
                  </a:cubicBezTo>
                  <a:lnTo>
                    <a:pt x="0" y="209876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25000"/>
                </a:lnSpc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From the graph, we can write the equation </a:t>
              </a:r>
              <a:r>
                <a:rPr lang="en-US" i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=    </a:t>
              </a:r>
              <a:r>
                <a:rPr lang="en-US" i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+ 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331.3</a:t>
              </a:r>
              <a:r>
                <a:rPr lang="en-US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to accurately predict the speed of sound at any air temperature.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07069" y="1651357"/>
              <a:ext cx="284266" cy="45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en-US" sz="1400" u="sng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</a:rPr>
                <a:t>3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</a:rPr>
                <a:t>5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  <a:cs typeface="Arial" charset="0"/>
              </a:endParaRPr>
            </a:p>
          </p:txBody>
        </p:sp>
      </p:grpSp>
      <p:sp>
        <p:nvSpPr>
          <p:cNvPr id="211" name="Rectangle 21"/>
          <p:cNvSpPr>
            <a:spLocks noChangeArrowheads="1"/>
          </p:cNvSpPr>
          <p:nvPr/>
        </p:nvSpPr>
        <p:spPr bwMode="auto">
          <a:xfrm>
            <a:off x="0" y="247650"/>
            <a:ext cx="608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dirty="0">
                <a:latin typeface="Arial" charset="0"/>
                <a:cs typeface="Arial" charset="0"/>
              </a:rPr>
              <a:t>The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slope of a line </a:t>
            </a:r>
            <a:r>
              <a:rPr lang="en-US" sz="1400" b="1" dirty="0">
                <a:latin typeface="Arial" charset="0"/>
                <a:cs typeface="Arial" charset="0"/>
              </a:rPr>
              <a:t>(</a:t>
            </a:r>
            <a:r>
              <a:rPr lang="en-US" sz="1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dirty="0">
                <a:latin typeface="Arial" charset="0"/>
                <a:cs typeface="Arial" charset="0"/>
              </a:rPr>
              <a:t>)</a:t>
            </a:r>
            <a:r>
              <a:rPr lang="en-US" sz="1400" dirty="0">
                <a:latin typeface="Arial" charset="0"/>
                <a:cs typeface="Arial" charset="0"/>
              </a:rPr>
              <a:t> is the ratio of the </a:t>
            </a:r>
            <a:r>
              <a:rPr lang="en-US" sz="1400" b="1" dirty="0">
                <a:latin typeface="Arial" charset="0"/>
                <a:cs typeface="Arial" charset="0"/>
              </a:rPr>
              <a:t>change in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b="1" i="1" dirty="0">
                <a:latin typeface="Arial" charset="0"/>
                <a:cs typeface="Arial" charset="0"/>
              </a:rPr>
              <a:t> </a:t>
            </a:r>
            <a:r>
              <a:rPr lang="en-US" sz="1400" dirty="0">
                <a:latin typeface="Arial" charset="0"/>
                <a:cs typeface="Arial" charset="0"/>
              </a:rPr>
              <a:t>to the </a:t>
            </a:r>
            <a:r>
              <a:rPr lang="en-US" sz="1400" b="1" dirty="0">
                <a:latin typeface="Arial" charset="0"/>
                <a:cs typeface="Arial" charset="0"/>
              </a:rPr>
              <a:t>change in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>
                <a:latin typeface="Arial" charset="0"/>
                <a:cs typeface="Arial" charset="0"/>
              </a:rPr>
              <a:t>.                         </a:t>
            </a:r>
          </a:p>
          <a:p>
            <a:pPr defTabSz="914400"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The 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Times" pitchFamily="18" charset="0"/>
                <a:cs typeface="+mn-cs"/>
              </a:rPr>
              <a:t>y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+mn-cs"/>
              </a:rPr>
              <a:t>-intercept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 (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) is the point at which the line passes through the 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-axis.</a:t>
            </a:r>
          </a:p>
        </p:txBody>
      </p:sp>
      <p:pic>
        <p:nvPicPr>
          <p:cNvPr id="11278" name="Picture 2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02"/>
          <a:stretch>
            <a:fillRect/>
          </a:stretch>
        </p:blipFill>
        <p:spPr bwMode="auto">
          <a:xfrm>
            <a:off x="1179513" y="3992563"/>
            <a:ext cx="267970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8" r="1778"/>
          <a:stretch>
            <a:fillRect/>
          </a:stretch>
        </p:blipFill>
        <p:spPr bwMode="auto">
          <a:xfrm>
            <a:off x="3725863" y="4486275"/>
            <a:ext cx="26320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2f1dad95a894b6f68514627dcab6fd1f81bdea8"/>
  <p:tag name="ISPRING_PLAYERS_CUSTOMIZATION" val="UEsDBBQAAgAIAISSy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4mAw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DiYDB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OJgME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DiYDB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DiYDB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42AwTNbseNluCgAAdR8AABcAAAB1bml2ZXJzYWwvdW5pdmVyc2FsLnBuZ+2Ze1RTZxLA4xPwAd2VFeUVqBpbH0hQDGBIWqVFtym4WgErEGiAIAYCBkQMSVyqay2a1CJygRjabU9pDQRCtiDyiFkKWSpJqoiAgcQK3IghxBAJxLx6L3h2e07/3H/zR27ufL+Zud83d2ZyTuby4Zjotau8VyEQiLWHDkYdQSCWExCIZRzXldDK/ccfBUFfS2hHovcjBHLfSUhYTn73w3cRCCFntTV1BSS75R48TkMg3LvgzxIp9fs0BAK56lDUux+dTdaNojl+2qS7qaxluKXIJW8XbL7zr7cKVt16+G3MgfJXj37IPPLPAG/Py0t/WeHm9uaR8/npx0PWe20ivSdcc+Ni64N/qx+3Fs7c087yRsdkvEjF9sgZAVne104f6VPouYx8oQ9V3dlx1m41d4vICpXlaekuaD8I/2/rWYTVlagmJNGlzGtX8g7iGmg11/27q5QxRnDR7POB09HQwnlayNVxSJ6bHj3tsiDvqR+/j60VPXaF1dnflWPPzYz3nt4ESXfDq+JmMn9cAt0+4bqh4KcEAvD1QspS6PpGtBsKbxlWBDFf9dcEtdisGjxLrDMq8MQcMVvP0NO98K/uc24oc0gC7YE4C/ITtqGeyjjVuhayva1m/5mAyiT4ArkPsmsYpmFLdoubf802oC8PQ7uqtk0Xiu3MHx2By9dBymFJ0atRYy74eQmVYpEXdhqZSsYaFH0dhi1sStsE7+juZMTHwWYDh1Vs0FFZlkE7M45LCK4cEnr4i56nmUY/+bn9jHLvtdRkDEvsR0USwD/VHHdr6sgw2exzYgezBi1VsUPVsbcBHU3AL/nPNoDSMMqOJOqRO+9kWShKl7LLh5TMsa14c++gEg6aZSJTklbqYpk3dCHtLxh3M4Mrv2+8eNHNxfJLyLVUtoiBB+eVWrLSniDKlkMSOn2fiVJ9OORautIeyE9p6ubpzhpn7Ynx2WqXsmGcJadBW7To93tJ2lMp7gzBtTIBHZg6Rdzd7HFhtOEnoKFNv56QUd5jF9YcT2q6yJZR1Mn4Bh+lPf5kcCUptnhYv3uwrfsmJ1utOGVnllw+tgV+nd5sbwKo3fnl1FgvDqBwlAQCoFsX1twY7B3UM4W3yJsZ+YANLD6xYZjCTwS1PRUek0UabZGNWSNM0hY0U4mc1mm3HetiTPzche1pnknS6GvIS6XrMSZJWomEWX6wa39XNzCmMID6loDdLPHHE8LC6pQQzv26uC8og6+EupuDGXRs9J4lsLkWMi+5G3XVRj4z9WnvVJvD9wuzhZGQeXuD5QWaNX2g+5jh172StD4s6meKmhr4LEKJ9yT0JPYXNKyGc4Ye7YFSzlkCGj2Wi9RR7GEyAVv5olFnEaY80G9NmOJg0Ol0BrGwfKBIM0TLVgo1WMs7pwdM4Y/WQ0GYxqSe3OcOB0XsuwXwzfpEEnWBUXz7apFnBhvTLC1gT5KknfLWFkZP1j5Yi2WNK3GDU4uB+n3OL6y94/rHYvg9MDyb1Q56wXfFB4Lh8nGVLIeuAQvZfP4NAkz2O4ETOIETOIETOIETOIETOIETOIETOIETOIETOIETIAL8GYZur//v78TPfFaUSTlIYnuxeeaprBrjpVd1tIWBwJgsTzNP4w2YIaUnOKUao65AD4YwzfeI/vniSIv8VPMgvDLztlIikYz3lm31IjJmByYmGI/RmkpjvWAZ5Hv6m9rYGn9GnkQoHaEqCgQCFtXUyl+Z24/Ga7V9E4ddXMriG5KTkh+MXglXP4/IIurZBo/+v8IHcg91TLLUpN69yWJmB7dLNUVbRWKC0uTcvNzgVm3THs2JJKmqNnk2RNr8YAV0JH4fq1nMsJhmYmb29GT502v3gGRW3woP6BHqngRIN6nuXOv0gmt5P/br3CxSKKfjqI/Rvw7MW+fxJjDSfatCW5cPHxYrI2dynybI0vUPe0bakFojwT8quJUvjMBAxpps/2Xh5Yqdkwkyst5Tiq0SVd372p8SXPSyliV6uTXWMXaa0yV9PgKpcluOmlMeDsCKH0mt3uMDxe55cZLxvcK0nkXeoFHUEFVoHpggO6m/Lq0gMlu5/QU3Pww2j7HMg/d2YpB8GhTGXB5ulkrpKBVWDare5ijtPUqRG0ps1LDohljxq4Z79Rif13oxunjXhp6sZHotLsdYhPLAAdZf8VbH5sL74/EOo7iC7ouL06yEjmjtI6dhLwirlKoDGzA2bJmLH6FZsaMS35I5Q2eZORg2atFjMi+Sfqao4my7Id5h5nswr/800iVv9ogMRc+1Y2x98gGryd0P2Xbj+MMXL8WD22kZbCNt3pOkEg1YBTMpnx5Sf2W+FLqdkGPMlC8euYJkj+O2FtpsYnu3xfGkBmhErltvf+YVe2Ouad3fwB/FFi+W49Tqle5+fLPOLwKMAM+Bd0BtUMKQoBB8TDfq3K6Zi0bycUhvI68eLCx38SHEkVRXqnu+3Ph6x2y0SUjaL2Gmd1/4cqd/H64m0t7S0NXV/Dit9C2R+lIcJZFcB7YUlqEHReIe8zlkjH1KTWT6XQYVfJDZl9tUpT4m3wbU9QQ6Ghdj1T5yhvDOUMnd57z85qvDDaTVa1kvCh1WHz4mJyTOqGzTAX8JoXXQRv1EX6WWvs/wJDODlInx+EvVV6AgnH4kSbt1rCJUNv/LtusDrVB6he2CC6z9g/ZhYEMj62FGp+pS2fFjQuLfhcR0dOqvB/ixi257AW3lKZ7ijZtarnbU5VqrRjUt3XfJHE4IqBQTbZScCDDyhEy/jexDAGVVmJypb3qt4eqG15lV4bUrOVG1RZVD2AwkNNY3AZ81Ii1hTWLqTSEnSGT7jiOAY/AM0AKnvPlDwveu/+OrjSIHZd/7rs+BOUqomM+dXVVWRANlQ3ZDNnWqWOy9GF2mqr2IVlR7loue+wZ57mVa6SZ+bWDzswfzuaNwMn1NEozdGro/gLKgjeJJrMDbmFwPmtBkx0aUMYNyP40a+jr9sEzr/FN+Q+ed9hPYBcsfOEUcsONjmY4kxwF9wOdb4AFK7mdkBS9JtZM3nSA7pX+4WCCDBVxG8DBOFAV3ryeHdxE729tJWJmwqh8qDqib7NTkJ5H9CDjPDxZ6nUCrUyod6yvUj17XYRy3Gve5yHBQvoRUkAN3A2XZ1tgYk5EQZxzeN2B4Odk/UexuCCjpTbJ2cWl1cngmaTy+sTYsjja8r9tgNRsnEt1nIY6tePmDNLuGsRTaRmpbKb2fxBnAmmKyfY0q25OU04P3rghETWNHd7GqSIrwhXOfh9orNUi/We8AFOYEWSrVFF6OxlsGfHOewwbdU3cKMnmxrzwdwRpAetbkBllc0l/HKcYj5pS1TVng0R35YWHAyEQ1NR0e0NZm2PttndFlWhW1Zj+iSmvxXO3n7o4aO1oPDnlsh0dVYccK89TF/XnPbKYDVfcCczwX+r5/yB9/C55eU++HO/aLqye3cHh4VufI/4a+FpPud0NfJtVQ6rXrBuwewS07uXm3yqVsI/QWEqdd/ztV1qaEjMFzLgUv8kQnvPwksGp9yIfj1Xl5Bha4d3uzbG56YTR96L2YKMH+lJLfAFBLAQIAABQAAgAIAISSyEaKJOKo+gIAALAIAAAUAAAAAAAAAAEAAAAAAAAAAAB1bml2ZXJzYWwvcGxheWVyLnhtbFBLAQIAABQAAgAIAOJgMEy8CP7A5gQAAHASAAAdAAAAAAAAAAEAAAAAACwDAAB1bml2ZXJzYWwvY29tbW9uX21lc3NhZ2VzLmxuZ1BLAQIAABQAAgAIAOJgMEwoikTY8gMAAGcQAAAnAAAAAAAAAAEAAAAAAE0IAAB1bml2ZXJzYWwvZmxhc2hfcHVibGlzaGluZ19zZXR0aW5ncy54bWxQSwECAAAUAAIACADiYDBMfDWLD+MCAACRCgAAIQAAAAAAAAABAAAAAACEDAAAdW5pdmVyc2FsL2ZsYXNoX3NraW5fc2V0dGluZ3MueG1sUEsBAgAAFAACAAgA4mAwTJwmUE/cAwAA+A8AACYAAAAAAAAAAQAAAAAApg8AAHVuaXZlcnNhbC9odG1sX3B1Ymxpc2hpbmdfc2V0dGluZ3MueG1sUEsBAgAAFAACAAgA4mAwTHkhshmeAQAAGwYAAB8AAAAAAAAAAQAAAAAAxhMAAHVuaXZlcnNhbC9odG1sX3NraW5fc2V0dGluZ3MuanNQSwECAAAUAAIACADjYDBM1ux42W4KAAB1HwAAFwAAAAAAAAAAAAAAAAChFQAAdW5pdmVyc2FsL3VuaXZlcnNhbC5wbmdQSwUGAAAAAAcABwAXAgAARCAAAAAA"/>
  <p:tag name="ISPRING_SCORM_RATE_SLIDES" val="0"/>
  <p:tag name="ISPRING_SCORM_RATE_QUIZZES" val="0"/>
  <p:tag name="ISPRING_SCORM_PASSING_SCORE" val="0.000000"/>
  <p:tag name="ISPRING_ULTRA_SCORM_COURSE_ID" val="E904FCDC-3A7C-41D7-B939-BEED4DAD333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52"/>
  <p:tag name="ISPRINGONLINEFOLDERPATH" val="Content List/Lessons/ELA"/>
  <p:tag name="ISPRINGCLOUDFOLDERID" val="181"/>
  <p:tag name="ISPRINGCLOUDFOLDERPATH" val="Repository/Alex Tests"/>
  <p:tag name="ISPRING_OUTPUT_FOLDER" val="C:\Users\Betty\Desktop\Educeri"/>
  <p:tag name="ISPRING_PRESENTATION_TITLE" val="Derive the Equation of a Line (8.EE.6) [256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losur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 &amp;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kill Development/Guided Practice"/>
  <p:tag name="ISPRING_SLIDE_INDENT_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kill Development/Guided Practice"/>
  <p:tag name="ISPRING_SLIDE_INDENT_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kill Development/Guided Practice"/>
  <p:tag name="ISPRING_SLIDE_INDENT_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kill Development/Guided Practice"/>
  <p:tag name="ISPRING_SLIDE_INDENT_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Relevance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7296</TotalTime>
  <Words>2141</Words>
  <Application>Microsoft Office PowerPoint</Application>
  <PresentationFormat>On-screen Show (4:3)</PresentationFormat>
  <Paragraphs>741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Symbol</vt:lpstr>
      <vt:lpstr>Roboto</vt:lpstr>
      <vt:lpstr>Handlee</vt:lpstr>
      <vt:lpstr>Calibri</vt:lpstr>
      <vt:lpstr>Wingdings</vt:lpstr>
      <vt:lpstr>Verdana</vt:lpstr>
      <vt:lpstr>Gill Sans MT</vt:lpstr>
      <vt:lpstr>Arial Narrow</vt:lpstr>
      <vt:lpstr>Times</vt:lpstr>
      <vt:lpstr>Times New Roman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Derive the Equation of a Line (8.EE.6) [256]</dc:title>
  <dc:creator>Stephen</dc:creator>
  <cp:lastModifiedBy>Rupinder Jagpal</cp:lastModifiedBy>
  <cp:revision>294</cp:revision>
  <cp:lastPrinted>2014-04-11T15:29:24Z</cp:lastPrinted>
  <dcterms:created xsi:type="dcterms:W3CDTF">2012-04-12T14:57:33Z</dcterms:created>
  <dcterms:modified xsi:type="dcterms:W3CDTF">2018-09-11T19:55:36Z</dcterms:modified>
</cp:coreProperties>
</file>