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notesMasterIdLst>
    <p:notesMasterId r:id="rId17"/>
  </p:notesMasterIdLst>
  <p:sldIdLst>
    <p:sldId id="257" r:id="rId2"/>
    <p:sldId id="256" r:id="rId3"/>
    <p:sldId id="288" r:id="rId4"/>
    <p:sldId id="289" r:id="rId5"/>
    <p:sldId id="284" r:id="rId6"/>
    <p:sldId id="259" r:id="rId7"/>
    <p:sldId id="260" r:id="rId8"/>
    <p:sldId id="261" r:id="rId9"/>
    <p:sldId id="262" r:id="rId10"/>
    <p:sldId id="263" r:id="rId11"/>
    <p:sldId id="264" r:id="rId12"/>
    <p:sldId id="265" r:id="rId13"/>
    <p:sldId id="266" r:id="rId14"/>
    <p:sldId id="267" r:id="rId15"/>
    <p:sldId id="268" r:id="rId16"/>
  </p:sldIdLst>
  <p:sldSz cx="9144000" cy="6858000" type="screen4x3"/>
  <p:notesSz cx="6934200" cy="9220200"/>
  <p:embeddedFontLst>
    <p:embeddedFont>
      <p:font typeface="Adobe Arabic" panose="02040503050201020203" pitchFamily="18" charset="-78"/>
      <p:regular r:id="rId18"/>
      <p:bold r:id="rId19"/>
      <p:italic r:id="rId20"/>
      <p:boldItalic r:id="rId21"/>
    </p:embeddedFont>
    <p:embeddedFont>
      <p:font typeface="Arial Narrow" panose="020B0606020202030204" pitchFamily="34" charset="0"/>
      <p:regular r:id="rId22"/>
      <p:bold r:id="rId23"/>
      <p:italic r:id="rId24"/>
      <p:boldItalic r:id="rId25"/>
    </p:embeddedFont>
    <p:embeddedFont>
      <p:font typeface="Calibri" panose="020F0502020204030204" pitchFamily="34" charset="0"/>
      <p:regular r:id="rId26"/>
      <p:bold r:id="rId27"/>
      <p:italic r:id="rId28"/>
      <p:boldItalic r:id="rId29"/>
    </p:embeddedFont>
    <p:embeddedFont>
      <p:font typeface="Cambria Math" panose="02040503050406030204" pitchFamily="18" charset="0"/>
      <p:regular r:id="rId30"/>
    </p:embeddedFont>
    <p:embeddedFont>
      <p:font typeface="Cavolini" panose="03000502040302020204" pitchFamily="66" charset="0"/>
      <p:regular r:id="rId31"/>
      <p:bold r:id="rId32"/>
      <p:italic r:id="rId33"/>
      <p:boldItalic r:id="rId34"/>
    </p:embeddedFont>
    <p:embeddedFont>
      <p:font typeface="Century Gothic" panose="020B0502020202020204" pitchFamily="34" charset="0"/>
      <p:regular r:id="rId35"/>
      <p:bold r:id="rId36"/>
      <p:italic r:id="rId37"/>
      <p:boldItalic r:id="rId38"/>
    </p:embeddedFont>
    <p:embeddedFont>
      <p:font typeface="Gill Sans MT" panose="020B0502020104020203" pitchFamily="34" charset="0"/>
      <p:regular r:id="rId39"/>
      <p:bold r:id="rId40"/>
      <p:italic r:id="rId41"/>
      <p:boldItalic r:id="rId42"/>
    </p:embeddedFont>
    <p:embeddedFont>
      <p:font typeface="Ink Free" panose="03080402000500000000" pitchFamily="66" charset="0"/>
      <p:regular r:id="rId43"/>
    </p:embeddedFont>
    <p:embeddedFont>
      <p:font typeface="MinionPro-Bold" panose="02040703060306020203" pitchFamily="18" charset="0"/>
      <p:bold r:id="rId44"/>
    </p:embeddedFont>
    <p:embeddedFont>
      <p:font typeface="MinionPro-It" panose="02040503050306090203" pitchFamily="18" charset="0"/>
      <p:italic r:id="rId45"/>
    </p:embeddedFont>
    <p:embeddedFont>
      <p:font typeface="MinionPro-Regular" panose="02040503050306020203" pitchFamily="18" charset="0"/>
      <p:regular r:id="rId46"/>
    </p:embeddedFont>
    <p:embeddedFont>
      <p:font typeface="MV Boli" panose="02000500030200090000" pitchFamily="2" charset="0"/>
      <p:regular r:id="rId47"/>
    </p:embeddedFont>
    <p:embeddedFont>
      <p:font typeface="Verdana" panose="020B0604030504040204" pitchFamily="34" charset="0"/>
      <p:regular r:id="rId48"/>
      <p:bold r:id="rId49"/>
      <p:italic r:id="rId50"/>
      <p:boldItalic r:id="rId51"/>
    </p:embeddedFont>
  </p:embeddedFontLst>
  <p:custDataLst>
    <p:tags r:id="rId52"/>
  </p:custDataLst>
  <p:defaultTextStyle>
    <a:defPPr>
      <a:defRPr lang="en-US"/>
    </a:defPPr>
    <a:lvl1pPr algn="l" defTabSz="912813"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613" indent="1588" algn="l" defTabSz="912813"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2813" indent="1588" algn="l" defTabSz="912813"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013" indent="1588" algn="l" defTabSz="912813"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213" indent="1588" algn="l" defTabSz="912813"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872">
          <p15:clr>
            <a:srgbClr val="A4A3A4"/>
          </p15:clr>
        </p15:guide>
        <p15:guide id="2" orient="horz" pos="2160">
          <p15:clr>
            <a:srgbClr val="A4A3A4"/>
          </p15:clr>
        </p15:guide>
        <p15:guide id="3" pos="4262">
          <p15:clr>
            <a:srgbClr val="A4A3A4"/>
          </p15:clr>
        </p15:guide>
        <p15:guide id="4" pos="5645">
          <p15:clr>
            <a:srgbClr val="A4A3A4"/>
          </p15:clr>
        </p15:guide>
        <p15:guide id="5"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7C5"/>
    <a:srgbClr val="F3F19F"/>
    <a:srgbClr val="E8A102"/>
    <a:srgbClr val="D09E00"/>
    <a:srgbClr val="8EC000"/>
    <a:srgbClr val="508CD4"/>
    <a:srgbClr val="A2C2E8"/>
    <a:srgbClr val="0874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2" autoAdjust="0"/>
    <p:restoredTop sz="96825" autoAdjust="0"/>
  </p:normalViewPr>
  <p:slideViewPr>
    <p:cSldViewPr showGuides="1">
      <p:cViewPr varScale="1">
        <p:scale>
          <a:sx n="83" d="100"/>
          <a:sy n="83" d="100"/>
        </p:scale>
        <p:origin x="1440" y="46"/>
      </p:cViewPr>
      <p:guideLst>
        <p:guide orient="horz" pos="1872"/>
        <p:guide orient="horz" pos="2160"/>
        <p:guide pos="4262"/>
        <p:guide pos="5645"/>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100" d="100"/>
        <a:sy n="100" d="100"/>
      </p:scale>
      <p:origin x="0" y="0"/>
    </p:cViewPr>
  </p:sorter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font" Target="fonts/font22.fntdata"/><Relationship Id="rId21" Type="http://schemas.openxmlformats.org/officeDocument/2006/relationships/font" Target="fonts/font4.fntdata"/><Relationship Id="rId34" Type="http://schemas.openxmlformats.org/officeDocument/2006/relationships/font" Target="fonts/font17.fntdata"/><Relationship Id="rId42" Type="http://schemas.openxmlformats.org/officeDocument/2006/relationships/font" Target="fonts/font25.fntdata"/><Relationship Id="rId47" Type="http://schemas.openxmlformats.org/officeDocument/2006/relationships/font" Target="fonts/font30.fntdata"/><Relationship Id="rId50" Type="http://schemas.openxmlformats.org/officeDocument/2006/relationships/font" Target="fonts/font33.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2.fntdata"/><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font" Target="fonts/font20.fntdata"/><Relationship Id="rId40" Type="http://schemas.openxmlformats.org/officeDocument/2006/relationships/font" Target="fonts/font23.fntdata"/><Relationship Id="rId45" Type="http://schemas.openxmlformats.org/officeDocument/2006/relationships/font" Target="fonts/font28.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4" Type="http://schemas.openxmlformats.org/officeDocument/2006/relationships/font" Target="fonts/font27.fntdata"/><Relationship Id="rId52"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43" Type="http://schemas.openxmlformats.org/officeDocument/2006/relationships/font" Target="fonts/font26.fntdata"/><Relationship Id="rId48" Type="http://schemas.openxmlformats.org/officeDocument/2006/relationships/font" Target="fonts/font31.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3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font" Target="fonts/font21.fntdata"/><Relationship Id="rId46" Type="http://schemas.openxmlformats.org/officeDocument/2006/relationships/font" Target="fonts/font29.fntdata"/><Relationship Id="rId20" Type="http://schemas.openxmlformats.org/officeDocument/2006/relationships/font" Target="fonts/font3.fntdata"/><Relationship Id="rId41" Type="http://schemas.openxmlformats.org/officeDocument/2006/relationships/font" Target="fonts/font24.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49" Type="http://schemas.openxmlformats.org/officeDocument/2006/relationships/font" Target="fonts/font32.fntdata"/></Relationships>
</file>

<file path=ppt/ink/ink1.xml><?xml version="1.0" encoding="utf-8"?>
<inkml:ink xmlns:inkml="http://www.w3.org/2003/InkML">
  <inkml:definitions>
    <inkml:context xml:id="ctx0">
      <inkml:inkSource xml:id="inkSrc0">
        <inkml:traceFormat>
          <inkml:channel name="X" type="integer" max="3840" units="cm"/>
          <inkml:channel name="Y" type="integer" max="2160" units="cm"/>
          <inkml:channel name="T" type="integer" max="2.14748E9" units="dev"/>
        </inkml:traceFormat>
        <inkml:channelProperties>
          <inkml:channelProperty channel="X" name="resolution" value="111.62791" units="1/cm"/>
          <inkml:channelProperty channel="Y" name="resolution" value="111.34021" units="1/cm"/>
          <inkml:channelProperty channel="T" name="resolution" value="1" units="1/dev"/>
        </inkml:channelProperties>
      </inkml:inkSource>
      <inkml:timestamp xml:id="ts0" timeString="2020-09-27T21:38:08.72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8010 6839 0,'13'0'109,"1"0"-77,19 0-1,-20 0-16,0 0 1,20 0 0,-19-6-1,-1 6 1,7 0 0,6 0-1,7 0 1,-6 0-1,19-20 17,-13 20-17,-20 0 1,20 0 0,-19 0-1,12 0 1,7 0-1,0 0 1,-6 0 0,6 0-1,-7 0 1,7 0 0,0 0-1,-20 0 1,14 0-1,6 0 17,-20 0-17,20 0 1,-19 0 0,-1 0-1,7 0 1,-7 0-1,0 0 1,0 0 0,7 0-1,-7 0 1,1 0 0,5 0-16,8 0 15,6 0 1,-7 13-1,-12-13 17,39 13-17,-40-13 1,33 0 0,-19 0-1,-8 0 1,8 20-1,-7-20 1,-7 0 0,13 0-1,21 0 1,-1 0 0,-13 14-1,0-14 1,-6 13-1,6-13 17,13 0-17,-33 20 1,20-20 0,-19 0-1,12 0 1,-6 13-1,39 0 1,-26-13 0,-6 0-1,-14 13 1,7-13 0,-7 0 15,-13-6 0,13 6-15,7 0 77,-20-14-61,13 14-1,-13-13 0,-6-7 16,6 7-47,-20 0 16,20 0-1,0-7 1,-13 20 0,13 13 62,-13-13-31,-7 0-32,7 0 16,-1 0 1,1 0-17,-7 0 17,7 0-17,0 0 1,0 0-1,-7 0 1,6 0 0,-19 0-1,7 0 1,13 0-16,-20 0 16,6 0-1,-26 0 1,40 0-1,-33 0 17,13 0-17,6 0 1,-52 0 0,33 0-1,-21 0 1,14 0-1,7 0 1,-13 0 0,26 0-1,6 0 1,-19 0 0,-7 0-1,7 13 1,-34-13 15,54 14-15,-27-14-1,26 13 1,-6-13 0,-13 20-1,13-20 1,0 0-1,20 0 1,-1 13 0,-19-13-1,20 13 1,0-13 0,-7 0-1,-6 20 16,12-20-31,-6 0 32,7 13-1,0-13-15,-7 13-1,-20-13 1,7 14-1,7-14 1,6 19 0,7-19-1,0 0 1,-7 14 0,7-14 46,13 13-46,-14-13-1,1 0 142,13 20-142,-20-20-15,7 13 16,0-13-1,13 13 17,0-19-1,6 12 16,-6 7 0,0 7-32,0-6 63,14-14-62,-14 13 0,19-13 31,-5 0-32,-1 0 16,-13 20-31,13-20 16,7 0-16,-7 0 16,20 0-1,-6 13 1,19-13 0,-13 0-1,0 0 1,7 0-1,-20 0 17,6 0-17,7 0 1,-6 0 0,-7 0-1,-7 0-15,0 0 16,33 0-1,-13 0 1,-6 0 0,6 0-1,-7 0 1,27 13 0,-6-13-1,-1 20 1,0-20-1,7 0 17,-26 0-17,6 0 1,26 0 0,-46 0-1,34 0 1,-1 0-1,-13 0 1,13 0 0,-12 0-1,12 0 1,13 0 0,-26 0-1,-6 0 1,-7 0 15,26 0-15,0 0-1,-19 0 1,6 0 0,-20 13-1,20-13 1,-20 0-1,1 0 1,5 0 0,-5 0-1,-1 0 17,0 0-17,7 0 1,-7 0-1,0 0 17,1 0-17,6 0 1,-7 0 31,-13-6 218,13 6-265,-13-20 32,0 33 15,-7-13 15,-6 0 32,-7 13-94,-6-13 15,6 0 1,-6 0 0,-8 0-1,-25 0 1,46 0 0,-7 0-1,7 0-15,-34 0 16,1 0-1,13 0 1,20 0 15,-1 0-31,-19 0 16,0 0 0,7-6-1,13 6 1,-20 0-1,19 0 1,-19 0 0,-13-20-1,0 20 1,13-14 0,6 14-1,-19 0 1,13 0-1,-14 0 17,21 0-17,6 0 1,7 0 0,-14 0-1,8 0 1,5 0-1,-19 0 1,20 0 0,0 0-1,-20 0 1,20 0 0,-1 0-1,-19 0 1,7 0-1,6 0 17,-7 0-17,-6 0 1,20 0 0,-33 0-1,33 0 1,-20 0-1,6 0 1,7 0 0,7 0-1,-20 0 1,20 0 0,-14 0-1,7 0 1,7 0 15,0 0-15,-7 0-1,7 0 17,0 0-17,-1 0 1,-19 0-1,20 0 1,0 0 15,-7 7-15,7-7 0,0 0-1,-7 13 1,7-13-1,-1 0 110,1 20-93,-7-20-1,20 13 16,13-13 218,-13-6-249,14 6 15,-1 0 1,0 0-17,20 0 1,-20 0-16,7 0 15,-6 0 1,-1-20 0,20 20-1,-20 0 17,0 0-32,1 0 15,19 0 1,0 0-1,-7 0 32,-13 0-31,34 0 0,-14 0-1,-20 0 1,20 0-1,-6 0 1,-14 0 0,7 0-1,26 0 1,-20 0 0,21 0-1,-34 0 1,20 0-1,-20 0 1,7 0 15,-7 0-15,0 0 31,1 0-47,-14 13 109,-7-13-93,-6 0-1,0 0-15,-7 0 32,7 0-32,-1 0 15,-6 0 1,7 0 0,0-13-1,0 13 1,-7 0 62,7 0-16,-1 0-30,1 0-17,-7 0 1,20-13 15,-13 13 16</inkml:trace>
</inkml:ink>
</file>

<file path=ppt/ink/ink10.xml><?xml version="1.0" encoding="utf-8"?>
<inkml:ink xmlns:inkml="http://www.w3.org/2003/InkML">
  <inkml:definitions>
    <inkml:context xml:id="ctx0">
      <inkml:inkSource xml:id="inkSrc0">
        <inkml:traceFormat>
          <inkml:channel name="X" type="integer" max="3840" units="cm"/>
          <inkml:channel name="Y" type="integer" max="2160" units="cm"/>
          <inkml:channel name="T" type="integer" max="2.14748E9" units="dev"/>
        </inkml:traceFormat>
        <inkml:channelProperties>
          <inkml:channelProperty channel="X" name="resolution" value="111.62791" units="1/cm"/>
          <inkml:channelProperty channel="Y" name="resolution" value="111.34021" units="1/cm"/>
          <inkml:channelProperty channel="T" name="resolution" value="1" units="1/dev"/>
        </inkml:channelProperties>
      </inkml:inkSource>
      <inkml:timestamp xml:id="ts0" timeString="2020-09-27T21:39:49.311"/>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7997 6330 0,'0'0'0,"13"0"31,0 0-31,7 0 16,20 0 30,-20 0-46,-7 0 16,47 0 0,-14 0-1,7 0 1,-7 0 0,0 0-1,-19 0 1,39 0-1,-20 0 1,-19 0 0,6 0-1,0 0 1,-7 0 0,21 0-1,19 0 16,-20 0-15,-19 0 0,6 0-1,-20 0 1,0 0 0,20 0-1,-6 0 1,19-6-1,-13 6 1,-20 0 0,1 0-1,19 0 1,-7 0 0,20 0 15,-13 0-16,-6 0 1,6 0 0,-7 0-1,21 0 1,-14 0 0,-7 0-1,7 0 1,-19 0-1,5 0 1,8 0 0,6 0-1,-20 0 1,0 0 0,1 0 30,5 0-30,-5 0 0,-1 0-1,7 0 1,-7 0 0,0 0-1,0 0 16,7 0-15,-6 6 0,-1-6 15,0 0-15,7 0-1,-7 0 1,-13 20-1,13-20-15,7 0 16,-7 0 15,-13 13-15,14-13 0,-1 0-1,7 0 16,-7 0 1,0 0 93,-20 0-47</inkml:trace>
</inkml:ink>
</file>

<file path=ppt/ink/ink11.xml><?xml version="1.0" encoding="utf-8"?>
<inkml:ink xmlns:inkml="http://www.w3.org/2003/InkML">
  <inkml:definitions>
    <inkml:context xml:id="ctx0">
      <inkml:inkSource xml:id="inkSrc0">
        <inkml:traceFormat>
          <inkml:channel name="X" type="integer" max="3840" units="cm"/>
          <inkml:channel name="Y" type="integer" max="2160" units="cm"/>
          <inkml:channel name="T" type="integer" max="2.14748E9" units="dev"/>
        </inkml:traceFormat>
        <inkml:channelProperties>
          <inkml:channelProperty channel="X" name="resolution" value="111.62791" units="1/cm"/>
          <inkml:channelProperty channel="Y" name="resolution" value="111.34021" units="1/cm"/>
          <inkml:channelProperty channel="T" name="resolution" value="1" units="1/dev"/>
        </inkml:channelProperties>
      </inkml:inkSource>
      <inkml:timestamp xml:id="ts0" timeString="2020-09-27T21:43:05.194"/>
    </inkml:context>
    <inkml:brush xml:id="br0">
      <inkml:brushProperty name="width" value="0.08819" units="cm"/>
      <inkml:brushProperty name="height" value="0.35278" units="cm"/>
      <inkml:brushProperty name="color" value="#7030A0"/>
      <inkml:brushProperty name="tip" value="rectangle"/>
      <inkml:brushProperty name="rasterOp" value="maskPen"/>
    </inkml:brush>
  </inkml:definitions>
  <inkml:trace contextRef="#ctx0" brushRef="#br0">6416 8797 0,'13'0'16,"7"0"30,-7 0-30,1 0 15,-1 0-15,20 0 0,0 0-1,-20-19 1,34 19-1,-1 0 1,-13 0 15,13 0-15,-19 0 0,6 0-1,13 0 1,0 0-1,21 0 1,-21 0 0,0 0-1,0 0 1,-19 0 0,26 0-1,-7 0 1,0 0-1,1 0 1,-21 0 15,27 0-15,-40 0-16,20 0 16,-19 0-1,32 0 1,-33 0-1,20 0 1,-6 0 0,6 0-1,-20 0 1,7 0 0,6 0-1,-12 0 1,5 0 31,-5 0-32,-14-14 1,13 14-16,0 0 31,-13-13 0,20 13-15,-7 0 31,0-13 62,-13 19-15</inkml:trace>
</inkml:ink>
</file>

<file path=ppt/ink/ink12.xml><?xml version="1.0" encoding="utf-8"?>
<inkml:ink xmlns:inkml="http://www.w3.org/2003/InkML">
  <inkml:definitions>
    <inkml:context xml:id="ctx0">
      <inkml:inkSource xml:id="inkSrc0">
        <inkml:traceFormat>
          <inkml:channel name="X" type="integer" max="3840" units="cm"/>
          <inkml:channel name="Y" type="integer" max="2160" units="cm"/>
          <inkml:channel name="T" type="integer" max="2.14748E9" units="dev"/>
        </inkml:traceFormat>
        <inkml:channelProperties>
          <inkml:channelProperty channel="X" name="resolution" value="111.62791" units="1/cm"/>
          <inkml:channelProperty channel="Y" name="resolution" value="111.34021" units="1/cm"/>
          <inkml:channelProperty channel="T" name="resolution" value="1" units="1/dev"/>
        </inkml:channelProperties>
      </inkml:inkSource>
      <inkml:timestamp xml:id="ts0" timeString="2020-09-27T21:43:13.319"/>
    </inkml:context>
    <inkml:brush xml:id="br0">
      <inkml:brushProperty name="width" value="0.08819" units="cm"/>
      <inkml:brushProperty name="height" value="0.35278" units="cm"/>
      <inkml:brushProperty name="color" value="#7030A0"/>
      <inkml:brushProperty name="tip" value="rectangle"/>
      <inkml:brushProperty name="rasterOp" value="maskPen"/>
    </inkml:brush>
  </inkml:definitions>
  <inkml:trace contextRef="#ctx0" brushRef="#br0">3029 6826 0,'14'0'16,"-1"0"-1,7 0 17,-7 0-17,0 0 16,0 0-15,7 0 15,-6 0-15,-1 0 0,7 0-1,-7 0 1,20 0-1,-20 0 1,14 0 0,-8 0-1,-5 0 1,19 0 0,-20 0-1,13 0 1,8 0-1,-21 0 1,20 0 15,-7 0-15,-6 0 0,7 0-1,-14 0 1,7 7-16,6-7 15,7 0 1,-6 0 0,6 0-1,-7 0 1,7 0 0,0 0-1,-19 0 1,-1 0-1,20 0 17,0 0-17,26 0 1,-32 0 0,26 0-1,-20 0 1,-7 0-1,7 0 1,-6 0 0,19 0-1,-13 0 1,-6 0 0,-7 0-1,6 0 1,-13 0-1,20 0 17,-19 0-17,-1 0 1,7 0 0,-7 0 30,-13-7 33,13 7-64,7 0 1,-7 0-1,0 0 1,20 0 15,-19 0-15,-1 0 31,0 0-16,7 0 16,-7 0-16,0 0 16,7-20 0,-6 7 156,-14 20 203,0 13-374,0-7-1,0 0-16,0 7-15,0-7 32,0 0-32,0 20 47,0-19-32,0-1 1,-7 0-1,7 7 1,0-7 15,0 0-15,-20 7 0,20-6-1,0-1 1,-13 0 15,13 7-15,0-7 15,0 0 31,0 1-46,0 5 15,0-5 1,0-1 14,0 7 1,-13-20 203,-7 0-234,7 0 0,-1 0-1,1 0 1,-7 0-1,-6 0 1,13 0 0,-21 0-1,21 0 1,-7 0 0,7 0-1,0 0 1,0-14-1,-7 14-15,7 0 32,-14 0-1,7 0-15,-13 0-1,20 0 1,0 0-16,-20 0 15,6 0 1,7 0 0,7 0-1,-13 0 1,-7 0 0,6 0-1,-6 0 1,0 0-1,20 0 17,0 0-17,-20 0 1,6 0 0,14 0-1,-7 0-15,7 0 16,0 0-1,-21 0 1,-12 0 0,26 0-1,-6 0 1,-7 0 0,-7 14-1,7-14 1,-13 0-1,13 0 17,6 0-17,-6 13 1,7-13 0,6 0 15,7 0-16,-1 0 1,1 0 0,-20 0-1,0 0 1,20 0 0,0 0-1,-1 0 1,-6 0-1,7 0 1,0 0 15,0 13-15,-7-19 0,-7 6-1,8 0 1,5 0 31,1 0-16,13-14-31,-13 14 109,13-20-93,0 7 15,-20 13-31,20-13 16,-13 13-1,13-20 1,0 7 15,0 0-15,0-1 0,0-5-1,0 5 1,0 1 15,0 0 32,6 13-32,28 0-16,-21-20-15,7 20 16,26 0 0,20 0-1,-20 0 1,1 0 0,-14 0-16,13 0 15,-13 0 1,-6 0-1,19 0 1,7 0 15,-7 0-15,33 13 0,-32 1-1,19-14 1,27 0-1,-27 0 1,46 0 0,40 0-1,-86 0 1,-19 0 0,19 0-1,-40 0 1,7 0-1,0 0 1,-19 0 15</inkml:trace>
</inkml:ink>
</file>

<file path=ppt/ink/ink13.xml><?xml version="1.0" encoding="utf-8"?>
<inkml:ink xmlns:inkml="http://www.w3.org/2003/InkML">
  <inkml:definitions>
    <inkml:context xml:id="ctx0">
      <inkml:inkSource xml:id="inkSrc0">
        <inkml:traceFormat>
          <inkml:channel name="X" type="integer" max="3840" units="cm"/>
          <inkml:channel name="Y" type="integer" max="2160" units="cm"/>
          <inkml:channel name="T" type="integer" max="2.14748E9" units="dev"/>
        </inkml:traceFormat>
        <inkml:channelProperties>
          <inkml:channelProperty channel="X" name="resolution" value="111.62791" units="1/cm"/>
          <inkml:channelProperty channel="Y" name="resolution" value="111.34021" units="1/cm"/>
          <inkml:channelProperty channel="T" name="resolution" value="1" units="1/dev"/>
        </inkml:channelProperties>
      </inkml:inkSource>
      <inkml:timestamp xml:id="ts0" timeString="2020-09-27T21:44:04.471"/>
    </inkml:context>
    <inkml:brush xml:id="br0">
      <inkml:brushProperty name="width" value="0.08819" units="cm"/>
      <inkml:brushProperty name="height" value="0.35278" units="cm"/>
      <inkml:brushProperty name="color" value="#FFC000"/>
      <inkml:brushProperty name="tip" value="rectangle"/>
      <inkml:brushProperty name="rasterOp" value="maskPen"/>
    </inkml:brush>
  </inkml:definitions>
  <inkml:trace contextRef="#ctx0" brushRef="#br0">8923 8817 0,'13'0'47,"1"0"-16,-1 13-31,0-13 32,7 0-17,-7 0 1,0 0-1,1 0 17,5 0-17,-5 0 1,19 0 0,-7 0-1,-6 0 1,-7 0-1,0 0 1,1 0 0,6 0-1,-7 0 1,20 0 15,-20 0-15,0 0-1,20 0 1,-19 0 0,-1 0-16,7 0 15,6 0 1,7 0 0,-6 0-1,6 0 1,0 0-1,-7 0 1,7 0 0,14 0-1,-1 0 17,-13 0-17,-20 0 1,20 0-1,14 0 1,-34 0 0,13 0-1,-6 0 1,7 0 0,-8 0-1,28 0 1,-14 0-1,-7 0 1,-13 0 0,7 0-1,7 0 1,-14 0 15,7 0-15,6 0-1,-6 0 1,-7 0 15,1 0-15,-1 0 0,7 0-1,6 0 1,-13 0 15,7 0-15,-7 0-1,1 0 1,6 0 0,-7 0-1,0 0 1,0 0 15,7 0-15,-20-13-16,13 13 328,1 0-281,5 0-16,-5 0-15,-14-13-1,13 13 16,0 0 16</inkml:trace>
</inkml:ink>
</file>

<file path=ppt/ink/ink14.xml><?xml version="1.0" encoding="utf-8"?>
<inkml:ink xmlns:inkml="http://www.w3.org/2003/InkML">
  <inkml:definitions>
    <inkml:context xml:id="ctx0">
      <inkml:inkSource xml:id="inkSrc0">
        <inkml:traceFormat>
          <inkml:channel name="X" type="integer" max="3840" units="cm"/>
          <inkml:channel name="Y" type="integer" max="2160" units="cm"/>
          <inkml:channel name="T" type="integer" max="2.14748E9" units="dev"/>
        </inkml:traceFormat>
        <inkml:channelProperties>
          <inkml:channelProperty channel="X" name="resolution" value="111.62791" units="1/cm"/>
          <inkml:channelProperty channel="Y" name="resolution" value="111.34021" units="1/cm"/>
          <inkml:channelProperty channel="T" name="resolution" value="1" units="1/dev"/>
        </inkml:channelProperties>
      </inkml:inkSource>
      <inkml:timestamp xml:id="ts0" timeString="2020-09-27T21:44:10.238"/>
    </inkml:context>
    <inkml:brush xml:id="br0">
      <inkml:brushProperty name="width" value="0.08819" units="cm"/>
      <inkml:brushProperty name="height" value="0.35278" units="cm"/>
      <inkml:brushProperty name="color" value="#FFC000"/>
      <inkml:brushProperty name="tip" value="rectangle"/>
      <inkml:brushProperty name="rasterOp" value="maskPen"/>
    </inkml:brush>
  </inkml:definitions>
  <inkml:trace contextRef="#ctx0" brushRef="#br0">9975 5080 0,'13'0'47,"0"0"-31,7 0 0,-7 0-1,14 0 16,-7 0 1,-7 0-17,0 0 1,0 0 15,7 0 16,-7 0-16,1 0 1,5 0-17,-5 0 1,-1 0 15,0 0-15,7 0-1,-7 0 1,0 0 15,7 0-31,-6 0 16,-1 0 15,0 0-31,7 0 31,-7 0-15,0 0-16,1 0 31,5 0-15,-5 0-16,-1 0 15,7 0 1,-7 0 0,0 0-1,0 0 1,7 0 15,-7 0-15,1 0-1,-1 0 1,7 0 0,-7 0-1,20 0 1,-20 0 0,14 0-1,-7 0 1,-7 0 15,0 0-15,7 0-1,-7 0-15,0 0 16,1 0 15,5 0-15,-5 0-1,-1 0 1,0 0 0,7 0-1,-7 0 1,0 0 0,7 0-1,-7 0 1,1 0-1,-1 0 1,7 0 0,-7 0-1,0 0 1,0 0 15,7 0-15,-6 0 31,-1 0-16,7 0-15,-7 0 15,0 0 16,0 0 31,7 0-16,-7 0 1,1 0 15</inkml:trace>
</inkml:ink>
</file>

<file path=ppt/ink/ink15.xml><?xml version="1.0" encoding="utf-8"?>
<inkml:ink xmlns:inkml="http://www.w3.org/2003/InkML">
  <inkml:definitions>
    <inkml:context xml:id="ctx0">
      <inkml:inkSource xml:id="inkSrc0">
        <inkml:traceFormat>
          <inkml:channel name="X" type="integer" max="3840" units="cm"/>
          <inkml:channel name="Y" type="integer" max="2160" units="cm"/>
          <inkml:channel name="T" type="integer" max="2.14748E9" units="dev"/>
        </inkml:traceFormat>
        <inkml:channelProperties>
          <inkml:channelProperty channel="X" name="resolution" value="111.62791" units="1/cm"/>
          <inkml:channelProperty channel="Y" name="resolution" value="111.34021" units="1/cm"/>
          <inkml:channelProperty channel="T" name="resolution" value="1" units="1/dev"/>
        </inkml:channelProperties>
      </inkml:inkSource>
      <inkml:timestamp xml:id="ts0" timeString="2020-09-27T21:44:15.112"/>
    </inkml:context>
    <inkml:brush xml:id="br0">
      <inkml:brushProperty name="width" value="0.08819" units="cm"/>
      <inkml:brushProperty name="height" value="0.35278" units="cm"/>
      <inkml:brushProperty name="color" value="#FFC000"/>
      <inkml:brushProperty name="tip" value="rectangle"/>
      <inkml:brushProperty name="rasterOp" value="maskPen"/>
    </inkml:brush>
  </inkml:definitions>
  <inkml:trace contextRef="#ctx0" brushRef="#br0">10014 5391 0,'7'0'141,"6"0"-125,7 0-1,-7-13 1,1 13-16,5 0 16,-5 0-1,-1 0-15,0 0 16,7 0-1,20-20 17,-20 20-1,-7 0-31,0 0 31,20 0-15,-20 0-1,1 0 1,5 0 15,-5 0-31,-1 0 16,20 0 0,-20 0-1,20 0 1,-20 0-1,1 0 1,19 0 0,-7 0-1,20 0 1,-32 0 15,19 0-15,-20 0-1,20 0 1,-20 0 0,1 0-1,5 0 1,8 0 0,-14 0-1,20 0 1,-20 0-1,20 0 1,-19 0 0,-1 0-1,20 0 1,-20 0 15,0 0-15,7 0-1,-6 0 1,-1 0-16,7 0 16,6 0-1,-13 0 1,7 0 0,7 0-1,-14 0 16,20 0-15,-20 0 15,7 0 1,-20 13 139,13 0-30,-13 0-141,0 1 16,0 6-1,0-7 1,-6 0 187,-14 7-187,20-7-1,-14-13-15,1 0 16,13 13 15,-20-13-31,7 0 31,0 0-15,0 0 0,-20 0-1,19 0 1,1 0 0,-7 0 15,7 0-16,0 0 1,-20 0 0,20 0-1,-20 0 1,19 0 0,1 0-1,-20-6 1,20 6-1,0 0-15,-7 0 16,-7 0 0,14 0-1,-20 0 1,0 0 0,6 0 15,-19 0-16,20 0 1,-7 0 0,-1 0-1,-12 0 1,13 0 0,20 0-1,-33 0 1,19 0-1,-6 0 1,0 0 0,7 0-1,12 0 1,-19 0 15,7 0-15,6 0-1,7 0 1,-1 0 0,-5 0-1,-28 0 17,34 0-17,0 0 1</inkml:trace>
</inkml:ink>
</file>

<file path=ppt/ink/ink16.xml><?xml version="1.0" encoding="utf-8"?>
<inkml:ink xmlns:inkml="http://www.w3.org/2003/InkML">
  <inkml:definitions>
    <inkml:context xml:id="ctx0">
      <inkml:inkSource xml:id="inkSrc0">
        <inkml:traceFormat>
          <inkml:channel name="X" type="integer" max="3840" units="cm"/>
          <inkml:channel name="Y" type="integer" max="2160" units="cm"/>
          <inkml:channel name="T" type="integer" max="2.14748E9" units="dev"/>
        </inkml:traceFormat>
        <inkml:channelProperties>
          <inkml:channelProperty channel="X" name="resolution" value="111.62791" units="1/cm"/>
          <inkml:channelProperty channel="Y" name="resolution" value="111.34021" units="1/cm"/>
          <inkml:channelProperty channel="T" name="resolution" value="1" units="1/dev"/>
        </inkml:channelProperties>
      </inkml:inkSource>
      <inkml:timestamp xml:id="ts0" timeString="2020-09-27T21:44:51.155"/>
    </inkml:context>
    <inkml:brush xml:id="br0">
      <inkml:brushProperty name="width" value="0.08819" units="cm"/>
      <inkml:brushProperty name="height" value="0.35278" units="cm"/>
      <inkml:brushProperty name="color" value="#0070C0"/>
      <inkml:brushProperty name="tip" value="rectangle"/>
      <inkml:brushProperty name="rasterOp" value="maskPen"/>
    </inkml:brush>
  </inkml:definitions>
  <inkml:trace contextRef="#ctx0" brushRef="#br0">11549 8758 0,'13'0'188,"7"0"-173,-7 0-15,20 0 16,20 0-16,-20 0 16,7 0-16,-7 0 15,0 0-15,20 0 16,-20 0-16,7 0 15,39 0 1,-32 0 15,-21 0-15,20 0 0,1 0-1,45 0 16,-59 0-31,60 0 16,-27 0 0,-20 0-1,-32 0 1,19 0 0,0 0-1,26 0 1,-26 0-1,14 0 1,-21 0 0,27 0-1,-7 0 1,34 0 0,-34 0-1,20 0 16,-20 0-15,21 0 0,-14 0-1,13 0 1,13 0 0,-13 0-1,-19 0 1,19 0-1,6 0 1,14 0 0,-13 0-1,13 0 1,20 0 0,-40 0-1,0 0 16,7 0-15,-27 0 0,1 0-1,-14 0 1,26 0 0,-12 0-1,19 0 1,6 0-1,14 0 1,-13 0 0,26 0-1,-52 0 1,-1 0 0,-26 0-1,-7 0 16,20 0-15,-6 0 0,-14 0-1,7 0 1,-7 0 0,0 0-1,0 0 1,7 0-1,-7 0 1,1 0 0,6 0-1,-7 0 1,0-7 0,0 7-1,7 0 16,26 0-15,1 0 0,-34 0-1,20 0 1,-20 0 15,0 0 47,-13-13-62,20 13 0,-6 0-1,-1 0 1,0 0-1,7 0 1,-7 0 0,0 0-1,1 0 1,5 0 0,-32 0 109,0 0-110</inkml:trace>
</inkml:ink>
</file>

<file path=ppt/ink/ink17.xml><?xml version="1.0" encoding="utf-8"?>
<inkml:ink xmlns:inkml="http://www.w3.org/2003/InkML">
  <inkml:definitions>
    <inkml:context xml:id="ctx0">
      <inkml:inkSource xml:id="inkSrc0">
        <inkml:traceFormat>
          <inkml:channel name="X" type="integer" max="3840" units="cm"/>
          <inkml:channel name="Y" type="integer" max="2160" units="cm"/>
          <inkml:channel name="T" type="integer" max="2.14748E9" units="dev"/>
        </inkml:traceFormat>
        <inkml:channelProperties>
          <inkml:channelProperty channel="X" name="resolution" value="111.62791" units="1/cm"/>
          <inkml:channelProperty channel="Y" name="resolution" value="111.34021" units="1/cm"/>
          <inkml:channelProperty channel="T" name="resolution" value="1" units="1/dev"/>
        </inkml:channelProperties>
      </inkml:inkSource>
      <inkml:timestamp xml:id="ts0" timeString="2020-09-27T21:44:57.456"/>
    </inkml:context>
    <inkml:brush xml:id="br0">
      <inkml:brushProperty name="width" value="0.08819" units="cm"/>
      <inkml:brushProperty name="height" value="0.35278" units="cm"/>
      <inkml:brushProperty name="color" value="#0070C0"/>
      <inkml:brushProperty name="tip" value="rectangle"/>
      <inkml:brushProperty name="rasterOp" value="maskPen"/>
    </inkml:brush>
  </inkml:definitions>
  <inkml:trace contextRef="#ctx0" brushRef="#br0">3023 4213 0,'13'0'0,"0"0"16,7 0-1,-7 0 1,34-13 15,-34 13-15,0 0 15,0 0-15,7 0-1,-7 0 1,1 0 0,6 0-1,6 0 1,-13 0-1,7 0 1,7 0 0,6 0-1,26 0 1,-13 0 0,21 0-1,-15 0 16,15 0-15,19 0 0,-20 0-1,-13 0 1,26 0 0,-52 0-1,6 0 1,-20 0-1,20 0 1,-7 0 0,7 0-1,-19 0-15,32 0 16,0 0 0,1 0-1,5 0 1,-25 7 15,32-7-15,-39 0-1,-6 0 1,-1 0 203,7 0-204,-7 0 1,0 20 0,0-20-1,7 13 16,-7-13-31,1 0 79,5 0 92,-5 0-155,-14 13 15,0 0 1,0 7-17,-7-20 1,7 13-16,-20 1 31,20 6-15,-13-7-1,13 0 1,0 0 15,-13-13-31,-7 0 31,20 20 141,-13-20-156,-1 0 0,1 0-16,-7 0 15,-26 0 1,-20 0-1,-13 0 1,45 0 0,8 0-1,6 0 1,-6 0 0,-7 0-1,-14 0 1,-32 0 15,13 0-15,-27 0-1,47 0 1,-20 0 0,13 0-1,7 0 1,-21 0-1,34 0-15,-13 0 16,-20 0 0,-7 0-1,27 0 1,0 0 0,-14 0-1,27 0 16,20 0-15,-1 0 0,1 0-1,-7 13 1,7-13 0,0 0-1,13 14 95,0-1-95,0 7 1,0-7-16,0 0 15,0 7 1,-20-7 0,20 0-1,0 1 1,0 5 31,13-19 218,20 0-218,-19 0-47,19 0 16,-20 0-16,40 14 16,-20-14-16,0 20 15,0-20-15,40 19 16,19-19 31,-59 14-32,14-14 1,-21 13 0,27-13-1,-40 0 1,1 0-1,-1 0 1,7 0 0,-7 0-1,13 0 1,7 0 0,14 0-1,-34 0-15,20 0 31,13 0-15,1 0 0,-1 0-1,-13 0 1,27 0 0,-14 0-1,-13 0 1,-7 0-1,7 0 1,1 0 0,12 0-1,13 0 1,-26 0 0,-6 20-1,6-20 1,-7 0 15,8 0-15,-1 0-1,-7 0 1,20 0 0,-13 0-1,-6 0 1,-7 0 15,-33 0 16,-1 0 47</inkml:trace>
</inkml:ink>
</file>

<file path=ppt/ink/ink18.xml><?xml version="1.0" encoding="utf-8"?>
<inkml:ink xmlns:inkml="http://www.w3.org/2003/InkML">
  <inkml:definitions>
    <inkml:context xml:id="ctx0">
      <inkml:inkSource xml:id="inkSrc0">
        <inkml:traceFormat>
          <inkml:channel name="X" type="integer" max="3840" units="cm"/>
          <inkml:channel name="Y" type="integer" max="2160" units="cm"/>
          <inkml:channel name="T" type="integer" max="2.14748E9" units="dev"/>
        </inkml:traceFormat>
        <inkml:channelProperties>
          <inkml:channelProperty channel="X" name="resolution" value="111.62791" units="1/cm"/>
          <inkml:channelProperty channel="Y" name="resolution" value="111.34021" units="1/cm"/>
          <inkml:channelProperty channel="T" name="resolution" value="1" units="1/dev"/>
        </inkml:channelProperties>
      </inkml:inkSource>
      <inkml:timestamp xml:id="ts0" timeString="2020-09-27T21:56:15.62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337 3565 0,'20'0'46,"-7"0"17,1 0-47,5 0 30,-5 0 1,-1 0-15,0 0-1,7 0-16,-7 0 1,0 0 0,7 0-1,-6 0 1,-1 0-16,0 0 16,7 7-1,-7-7 1,14 0-1,-8 13 1,8-13 0,-7 0 15,19 0-15,-19 0-1,7 0 1,-14 0-1,7 13 1,26-13 0,-19 0-1,19 20 1,20-20 0,-20 13-1,27 7 1,-7-20-1,7 20 1,-27-20 0,-13 0 15,-6 0-15,-14 0-1,20 0 1,-6 0-1,25 0 1,8 0 0,6 0-1,-20 0 1,1 0 0,-1 0-1,7 0 1,-7 0-1,34 0 1,-14 0 0,-20 0-1,20 0 17,7 0-17,-14 0 1,8 0-1,-21 0 1,20 0 0,-13 0-1,-7 0 1,1 0 0,12 0-1,-13 0 1,47 0-1,0 0 1,-27 0 0,-20 0-1,0 0 17,21 0-17,38 0 1,-38 0-1,-21 0 1,-13 0 0,13 0-1,1 0 1,-1 0 0,53 0-1,-53 0 1,-13 0-1,0 0 1,-6 0 0,6 0 15,7 0-15,13 0-1,-7 0 1,0 0-1,-19 0 1,19 0 0,-33 0 62,7 0-47,-7 0-15,-13-13-16,33 13 15,-19 0 17,-1 0 14,0 0-30,7 0 15,-7 0 1,0 0-17,1 0 173,-14 13-173,19-13 1,-19 13 0,0 1 30,0-1-14,0 7-32,0-7 15,0 0 17,0 7-32,-13-7 15,13 0 16,0 1-15,-13 5 0,13-5-1,-13-1 1,13 33 0,0-33-1,0 7 1,0-6-1,0-1 1,0 0 0,0 7-1,0-7 1,0 0 0,0 20-1,0-19 1,0-1 15,0 7-15,0-7-1,0 0 1,-13-13 203,-7 0-204,6 0 1,1 0 0,0 0-16,-7 0 15,-26-6 1,13-14-16,0 20 15,-7-20-15,-6 20 16,-7-13 0,26 13-1,-6-20 17,7 20-17,-60-13 1,39 13-1,14 0 1,7 0 0,-7 0-1,20 0 1,-20 0 0,-14 0-1,1 0 1,0 0-1,19 0 1,-26 0 0,7 0-1,-20 0 17,-33 0-17,32 0 1,-25 0-1,-21 0 1,47 0 0,-6 0-1,5 0 1,1 0 0,40 0-1,-21 0 1,-19 0-1,13 0 1,-13 0 0,0 0-1,-13 0 17,46 0-17,-14 0 1,1 0-1,-20 0 1,0 0 0,-14 0-1,34 0 1,13 0 0,7 0-1,6 0 1,-7 0-1,-19 0 1,13 0 0,6 0 15,-6 0-15,0 0-1,-13-20 1,0 20-1,-20-14 1,19 14 0,1-19-1,-20 19 1,19-14 0,-5-5-1,-48 19 1,67-14-1,-53 14 1,53-20 15,0 20-31,20 0 32,0-13-17,-7 13 16,7 0 1,-1 0 46,1 0-31,-7 0-32,7 0 1,0 0 0,-7 0-1,-6 0 1,12 0-1,-6 0 1,7 0 0,0 0 46,0 0 110,13 7-156,-20-7-16,20 13 15,-13 7 1,-1-7 0,-5 0-1,19 7 1,0-7 109,-14-13-110,14 14 1,-13-14 0,13 13 15,7-13 31,6 20-30,-13-7-32,33-13 15,-33 13 17,13-13-17,7 0 1,-7 0 15,1 0-15,-1 13-1,7-13-15,-7 0 16,13 0 0,21 20-1,-14-20 1,-7 0-1,7 14 1,-19-14 0,19 0-1,13 0 17,-33 0-17,0 0 1,1 0-1,39 0 1,-40 0 0,33 0-1,0 13 1,-13-13 0,-19 0-1,19 0 1,-7 0-1,20 0 1,1 0 0,6 0-1,6 0 17,-46 0-17,21 0 1,-8 0-1,20 20 1,7-20 0,13 0-1,-52 0-15,12 13 16,20-13 0,-26 0-1,13 13 1,27-13-1,6 20 1,-20-20 0,-13 0 15,14 0-15,-1 0-1,0 0 1,-13 0-1,33 0 1,-19 0 0,19 0-1,-20 0 1,-13 13 0,-6-13-1,19 0 1,0 0-1,1 0 1,-1 0 0,-13 0-1,13 0 17,1 0-17,-1 0 1,0 0-1,1 0 1,5 0 0,-25 0-1,19 0 1,-13 0 0,27 0-1,-27 0 1,13 0-1,-19 0 1,19 0 0,7 0-1,46 0 17,-53 0-17,1 0 1,-1 0-1,0 0 1,7 0 0,-20 0-1,-6 0 1,-14 0 0,20 0-1,0 0 1,-6 0-1,19 0 1,7 0 0,6 0-1,-45 0 17,19 0-17,-20 0 1,0-7-1,7 7 17,-7 0-17,0 0 1,1 0 0,-14-19-1,33 5 1,-20 14-1,7-13 1,-7 13 15,-13-13-15,13-7 0,-13 7-1,13 13 1,7-13-1,-20-7 1,0 7 0,14 13-1,-1-14 17,0 14-17,-13-13 16,0-7 94,0 7-109,0 0 0,0-7-16,0 7 15,-7-14 1,7-6 0,-13 7-1,13 6-15,-13 7 16,-7-1-1,7 14 1,0 0 31,-1 0-16,-5 0-15,19-19-1,-14 19 1,-52 0 0,33 0-1,7 0 1,12 0 15,-5 0 16,5 0-16,1 0 1,0 0-17,-7 0 1,7 0-1,0 0 17,-7 0-17,6-14 1,-12 14 0,6 0-1,-6 0 1,-7-13-1,6 13 1,-6 0-16,-40-20 16,-19 0-1,26 20 17,-27-13-17,27-7 1,-20 20-1,40 0 1,12-13 0,8 13-1,-20 0 1,13 0 0,-14 0-1,1 0 1,0 0-1,-1 0 1,1 0 0,13 0-1,7 0 1,-21 0 15,14 0-15,-66 0-1,53 0 1,-1 0 0,-6 0-1,-13 0 1,20 0 0,-20 0-1,-13 0 1,45 0-1,-12 0 1,13 0 0,-13 7-1,-20-7 17,-40 20-17,40-20 1,-7 13-1,27-13 1,-1 0 0,14 0-1,0 0 1,20 0 0,-20 0-1,20 0 1,13 20-1,-14-20 64,21 0 30,6 0-93,20 0-1,133 0 1,85 0-1,40-20 1,-179 0-16,27-6 16,-99 12-1,-27 14 17,-13-20 30,0 7-46,0 0-1,-6 0 1,6-7-16,-20 7 16,7-1-1,-1-32 1,-19 13-1,33 7 1,-13 12 0,13-5 15,0 5-15,0 1-1,0-7 16,-13 7 1,13 0-17,-13 13-15,13-13 16,-20-7 0,7 7-1,-1 13 1,-6 0 31,7 0 0,0 0-16,13-14 31,-13 14-46,-7 0 31,7 0-16,13-13-31,0-7 109,-13 20-109,-7-13 47,20 0-31,0-7 15,-14 20-15,14-13-1,0-1 17,0 1 15,0-7-32,0 7 1,0 0-1,0 0 1,0-7 0,0 7-1,0-1 1,0-5 0,0 5-1,0-12 1,0 6-1,0 7 17,0 0-17,-13-7-15,13 6 32,0 1-17,-13 0 1,13-7-1,-20 20 17,20-13 77,-13 13-78,13-13-15,-13 13 15,13-14-31,0-5 188,0 5-126,6 14-15,-12-13-47,12 13 31,-6-20-15,14 20 0,5 0-1,-19-13 1,14 13-1,-1 0 32,0 0-31,7 0 0,-7 0-1,0 0 16,7 0-15,-7 0 15,1 0 1,-1 0-17,7 0 1,-7 0-1,0 0 1,7 0 0,6 0-1,-12 0 1,19 0 15,13 0-15,-13 0-1,-6 0 1,19 0 0,-13 0-1,-7 0 1,8 7 0,-8-7-1,7 0 1,0 0-1,13 0 1,1 0 0,-21 0-1,20 0 1,-12 0 15,-21 0-15,20 0-1,-7 0 1,7 0 0,14 0-1,-34 0-15,33 20 16,1-20 0,5 0-1,-5 0 1,-1 0-1,-19 0 1,39 0 0,-20 0 15,-33 0-31,20 0 31,0 0-15,-6 0-1,6 0 1,13 0 0,0 0-1,-32 0 1,-1-14 0,0 14 15,20 0-16,-20 0 1,1 0-16,6-13 16,6 13-1,-6 0 17,6 0-17,-12 0 1,19-13-1,-20 13 1,7 0 0,6 0-1,-13 0 1,20 0 0,-19 0-1,-1 0 1,7 0-1,-7 0 1,0 0 0,7 0-1,-7 0 1,1 0 15,-1 0-15,7 0-1,-20 7 1,13-7 15,0 0-15,0 0 46,-13 13-30,20-13-17,-7 20 1,-13-7 0,0 0-1,14 7 1,-14-7-1,0 0 17,-7-13 15,7 14-32,0 5-15,0-5 47,-13-14-31,-7 13-1,7 0 1,-1-13 0,1 20-1,-7-20 1,7 0-16,0 13 15,-33 0 1,-40-13 0,-20 20-1,59-20 1,21 13 0,-7-13-1,0 0 1,6 0-1,-39 0 1,-20 0 0,20 0-1,0 0 1,0 0 15,20 0-15,-21 20-1,1-20 1,0 0 0,-27 0-1,47 0 1,0 0 0,0 0-1,-21 0 1,21 0-1,0 0 1,-20 0 0,33 0-1,6 0 17,-6 0-17,7 0 1,-7 0-1,19 0 1,1 0 0,-7 0-1,-6 0 1,-7 0 0,19 0-1,1 0 1,-7 0 15,-6 14-15,6-14-1,-26 13 1,19-13 15,7 13 0,34 7 63,-14-7-94,0 0 16,26 7-1,-26 7 1,13 6 0,7-33-1,-7 13 1,21-13 15,-21 0-15,13 13-1,7-13 1,-6 13 0,6 7-1,13-7 1,0-13 0,7 0-1,14 20 1,-54-20-1,33 0 1,0 0 0,7 0-1,13 0 1,-19 0 15,-21 0-15,20 0-1,-26 0-15,7 0 16,39 0 0,27 0-1,-47 0 1,0 0 0,0-13-1,1 13 1,-14 0-1,33 0 1,0 0 0,0 0-1,7 0 17,-27 0-17,54 0 1,-48 0-1,-25 0 1,6 0 0,-20 0-1,0 0 1,1 0 0,19 0-1,-20 0 1,7 0 15,-20-13 47,13 13-47,0 0-15,1 0 0,-14-13-1,19 13-15,-5-14 16,12-5 0,-6 19 15,-7 0 0,-13-14-15,13 14 62,7 0-16,-7 7-46,-13 13 78,0-7-47,-6 0-32,-14 0 1,20 7-1,-13-6-15,13-1 16,-14 20 0,14-20-1,-19 20 1,19-20 15,0 1 0,-14-14-15,14 33 0,0-20-1,0 0 1,0 20 15,0-20-15,0 1-1,0 5 1,0-5 0,0 19-1,0-7 1,0-13 0,0 21-1,0-8 1,0 7-1,0 0 1,7-6 0,-7 6-1,0-20 1,20 0 0,-7 20-1,-13-20 1,0 1 15,13 6-15,-13-7-1,20-13-15,-20 13 16,13 0 15,-13 7-15,0-7 15,14 1 16,-14 5 0,0-5-32,0-1 32,0 0-15,0 7-17,0-7 16,13-13-15,-13 13-16,0 1 31,0 5-31,20-5 16,-20-1 15,0 7 63,-14-20 0,1 0-63,13 13-15,-13-13 15,0 13-16,-7-13 1,7 13 0,-1-19-1,-5 6 1,5 0 0,1 0-1,13 6 1,-13-6 156,-7 0-32,7 0-140,-20 0 16,20 0-16,-54-6 16,-52-14 15,-13 0-16,-20 20 1,59-40 0,-19 40-1,19-19 1,-19-1 0,19 7-1,60 13 1,7 0-1,6-20 1,-7 20 0,-6 0-1,-13-14 1,0 1 15,-1-7-15,1 7-1,20 0 1,-7 0 0,-14 13-1,34-20 1,-73 7 0,53 13-1,-27-20 1,27 7-1,-13-1 1,0-6 0,-7-13-1,7 20 17,19 13-17,-6-33 1,7 20-1,6 13 1,20-13 0,-13 13 15,13-14-31,-14 14 16,14-19 15,-13 19-16,-7-14 1,7 1-16,0 0 16,13-7-1,-13 7 17,13 0-17,-20 13 1,20-20-1,0 6 1,0 1 31,0 0-16,-14 13-15,14-20-16,0 7 47,0 0-16,0-7-15,0 7 15,0-1 0,0 1-15,0-7-1,0 7 32,0 0-31,7 0-1,-7-7 1,0 7 0,0-1 15,0-5-31,20 5 31,-20 1-15,0 0-1,0-7 1,0 7 0,0 0-1,0-1 17,13 14-32,-13-20 31,0 7-16,13 13-15,-13-13 32,0-7-1,0 7 0,14 13-15,-14-13-1,0-1 1,0-5 0,0 5-1,19 14 1,-19-13 0,0-7-1,0 7 1,0 0 15,0 0 0,0-7 47,14 20-31,-1 0 16,-13-13-63,13 13 15,40-14 1,7 14 0,-14 0-1,0 0 1,0 0 15,21 0-15,5 7-1,34 13 1,-59 0 0,-14-20-1,13 0 1,0 13 0,0 0-1,1-13 1,-1 0-1,0 0 1,-13 0 0,14 0-1,19 0 1,7 0 15,-7 0-15,-53 0-16,20 0 15,13 0 1,-19 0 0,6 0-1,-7 0 1,21 0 0,-14 0-1,13 0 1,-19 0-1,19 0 1,-13 0 0,-20 0-1</inkml:trace>
</inkml:ink>
</file>

<file path=ppt/ink/ink19.xml><?xml version="1.0" encoding="utf-8"?>
<inkml:ink xmlns:inkml="http://www.w3.org/2003/InkML">
  <inkml:definitions>
    <inkml:context xml:id="ctx0">
      <inkml:inkSource xml:id="inkSrc0">
        <inkml:traceFormat>
          <inkml:channel name="X" type="integer" max="3840" units="cm"/>
          <inkml:channel name="Y" type="integer" max="2160" units="cm"/>
          <inkml:channel name="T" type="integer" max="2.14748E9" units="dev"/>
        </inkml:traceFormat>
        <inkml:channelProperties>
          <inkml:channelProperty channel="X" name="resolution" value="111.62791" units="1/cm"/>
          <inkml:channelProperty channel="Y" name="resolution" value="111.34021" units="1/cm"/>
          <inkml:channelProperty channel="T" name="resolution" value="1" units="1/dev"/>
        </inkml:channelProperties>
      </inkml:inkSource>
      <inkml:timestamp xml:id="ts0" timeString="2020-09-27T21:56:21.14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13917 7633 0,'13'0'46,"1"0"-14,-1 13-17,0-13 17,53 0-1,0 0-16,0 0 1,7 0 0,-40 0-16,14 0 15,-14 0 17,-7 0-17,7 0 1,-20 0-1,47 0 1,6 0 0,27 0-1,-1 0 1,21 0 0,-27 0-1,6 0 1,34 0-1,-14 0 1,1 0 0,-1 0-1,-19 0 17,0 14-17,-27-14 1,53 0-1,-46 0 1,13 0 0,-14 0-1,14 0 1,-20 0 0,-13 0-1,7 0 1,6 20-1,0-20 1,47 0 0,-1 0-1,-19 0 17,-27 0-17,-40 0 1,-6 0-1,7 0 1,25 0 0,-5 0-1,-1 0 1,-19 0 0,6 0-1,13 0 1,-20 0-1,7 0 1,-6 0 0,6 0-1,-20 0 1,20 0 0,-19 0 15,-1 0-16,20 0 1,-33-7 0,33 7-1,-20 0 17,0 0 14,7 0-14,-20 7-17,13-7 17,-13 13-1,0 7 0,0-7-15,-6 13-1,-14-6 1,20-7 0,-13-13 15,19 0-31,-12 0 15,-41 33 1,14-19 0,7-1-1,-27-13 17,-7 0-17,-12 0 1,-54 0-1,40 0 1,-7 0 0,7 0-1,-33 0 1,7 0 0,26 0-1,-40 0 1,14 0-1,46 0 1,-7 0 0,7 0-1,-27 0 1,60 0 0,-53 0-1,33 0 1,-33 0-1,33 0 1,-13 20 0,20-20-1,0 0 1,-34 0 0,34 0-1,-27 0 1,-13 0-1,20 0 1,-27 0 0,-32 0-1,39 0 17,39 0-32,-6 0 31,7 0-16,-20 0 1,0 0 0,-40 0-1,40 0 1,20 0 0,-1 0-1,34 0 1,-7 0-1,7 0 1,0 0 15,0 0 1,-7 0-17,6 0 1,14 13-1,-33-13-15,20 0 16,0 0 93,-7 0-93,7 0 0,0 0-16,-20 0 15,19 0 1,1 0 0,0 0 124,-7 0-109,20-7-31,-13 7 16,0 0 0,-7 0-1,6 0-15,14-13 16,-26-7 15,6 20-15,7-13-1,13 0 64,0 0-64,0-7 1,0 7-1,7 13-15,-7-14 16,0 1 0,0-7 15,0 7 0,0 0-15,0-7-1,0 7 1,0-1 0,0 1 46,0-7-46,0 7-1,0 0 1,0 0 15,0-7 32,19 20-32,-5 0-15,-14-13-1,0-1 1,13 14-16,0-19 16,7 19-1</inkml:trace>
</inkml:ink>
</file>

<file path=ppt/ink/ink2.xml><?xml version="1.0" encoding="utf-8"?>
<inkml:ink xmlns:inkml="http://www.w3.org/2003/InkML">
  <inkml:definitions>
    <inkml:context xml:id="ctx0">
      <inkml:inkSource xml:id="inkSrc0">
        <inkml:traceFormat>
          <inkml:channel name="X" type="integer" max="3840" units="cm"/>
          <inkml:channel name="Y" type="integer" max="2160" units="cm"/>
          <inkml:channel name="T" type="integer" max="2.14748E9" units="dev"/>
        </inkml:traceFormat>
        <inkml:channelProperties>
          <inkml:channelProperty channel="X" name="resolution" value="111.62791" units="1/cm"/>
          <inkml:channelProperty channel="Y" name="resolution" value="111.34021" units="1/cm"/>
          <inkml:channelProperty channel="T" name="resolution" value="1" units="1/dev"/>
        </inkml:channelProperties>
      </inkml:inkSource>
      <inkml:timestamp xml:id="ts0" timeString="2020-09-27T21:38:13.26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16622 3096 0,'0'-14'78,"14"14"-15,-14-13-48,33 13 1,13 0 15,-19 0-15,-14-20-1,20 20 1,-20 0 15,0 0-15,7 0 0,-7 0-1,1 0 16,5 0-15,-5-13 0,-1 13-1,0 0 1,7 0-16,-7 0 16,0 0-1,20 0 1,-6 0-1,-7 0 1,6 0 15,-13 0-15,21 0 0,-1 0-1,-7 0 1,7 0-1,-20 7 1,14-7 0,6 0-1,13 0 1,-19 0 0,6 0-1,-20 0 1,0 0-1,7 0 1,-7 0 15,20 0-15,-19 0-16,19 0 31,-20 0-15,0 0-1,7 0 1,-7 0 15,0 0-15,1 0 0,-14 20-16,19-20 15,-5 0 1,-1 0-1,0 0-15,20 0 47,-20 0-31,7 0 0,-6 0-1,-1 0 16,0 0 16,7 0-31,-7 0 93,0 0 63,1 0 47,5 0-78</inkml:trace>
</inkml:ink>
</file>

<file path=ppt/ink/ink20.xml><?xml version="1.0" encoding="utf-8"?>
<inkml:ink xmlns:inkml="http://www.w3.org/2003/InkML">
  <inkml:definitions>
    <inkml:context xml:id="ctx0">
      <inkml:inkSource xml:id="inkSrc0">
        <inkml:traceFormat>
          <inkml:channel name="X" type="integer" max="3840" units="cm"/>
          <inkml:channel name="Y" type="integer" max="2160" units="cm"/>
          <inkml:channel name="T" type="integer" max="2.14748E9" units="dev"/>
        </inkml:traceFormat>
        <inkml:channelProperties>
          <inkml:channelProperty channel="X" name="resolution" value="111.62791" units="1/cm"/>
          <inkml:channelProperty channel="Y" name="resolution" value="111.34021" units="1/cm"/>
          <inkml:channelProperty channel="T" name="resolution" value="1" units="1/dev"/>
        </inkml:channelProperties>
      </inkml:inkSource>
      <inkml:timestamp xml:id="ts0" timeString="2020-09-27T21:57:24.485"/>
    </inkml:context>
    <inkml:brush xml:id="br0">
      <inkml:brushProperty name="width" value="0.08819" units="cm"/>
      <inkml:brushProperty name="height" value="0.35278" units="cm"/>
      <inkml:brushProperty name="color" value="#00B050"/>
      <inkml:brushProperty name="tip" value="rectangle"/>
      <inkml:brushProperty name="rasterOp" value="maskPen"/>
    </inkml:brush>
  </inkml:definitions>
  <inkml:trace contextRef="#ctx0" brushRef="#br0">403 4518 0,'7'0'78,"13"0"-31,-7 0-15,0 0-1,1 0-16,5 0 17,-5 0-1,-1 0-15,7 0-1,-7 0 16,0 0-15,20 0 0,-6 0-1,26 0 1,-7 0 0,0 0-1,-13 0 1,-6 0 15,-7 0-31,13 0 16,46 0-1,-33 0 1,-19 0 0,6 0-1,0 0 1,33 0-1,33 0 1,-6 0 0,-27 0-1,0 0 1,-19 0 0,19 0-1,-7 0 16,-6 0-15,-26 0 0,6 0-1,-7 0 1,7 0 0,27 0-1,-27 0 1,13 0-1,-19 0 1,26 0 0,-7 0-1,0 0 1,14 0 0,-14 0-1,-13 0 16,13 0-15,1 0 0,-1 0-1,7 0 1,-27 0 0,34 0-1,-27 0 1,0 0-1,-7 0 1,21 0 0,-14 0-1,46 0 1,-33 0 0,1 0-1,19 0 1,-13 0-1,13 0 17,33 0-17,-52 0 1,19 0 0,26 0-1,-26 0 1,1 0-1,32 0 1,-46 0 0,-7 0-1,0 0 1,-13 0 0,-6 0-1,6 0 1,-7 0 15,7 0-15,-19 0-1,-1 0 48,7 0-32,-7 0 0,0 0-15,0 0 0,7 0-16,-6 0 15,-1 0 32,7 0-47,-7 0 31,0 0-15,0 0 15,7 0 0,-7 0 32,1 0-32,5 0 0,-19 6 16,14-6-31,-1 0 0,-13 14-16,13-14 15,7 13 32,-20 7-16,0-7 1,13 0-17,-13 0 1,0 7-1,0-7 1,0 1 15,0 6-15,0-7 0,0 0 15,0 0 31,-6-13 16,-14 0-62,6 20 0,1-20-16,-20 0 15,-13 0 1,-7 0 0,-13-13-1,20 13 1,12 0-1,21 0-15,0 0 16,-7 0 0,-6 0-1,12 0 1,-19 0 0,-13 0-1,-20 0 1,20 0 15,19 0-15,-6 0-1,7 0 1,-21 0 0,-39 0-1,-26 0 1,46 0-1,-47 0 1,21 0 0,26 0-1,-1 0 1,-58 0 0,59 0-1,19 0 1,1 0 15,-20 0-15,-7 0-1,27 0 1,-34 13 0,8-13-1,25 0 1,1 13-1,0-13 1,-1 0 0,1 0-1,-33 0 1,-14 0 0,27 0-1,-7 0 1,27 0 15,0 0-15,-34 0-1,14 0 1,20 0 0,-7 0-1,7 0 1,-1 0-1,1 0 1,0 0 0,-1 0-1,21 0 1,-7 0 0,-13 0-1,12 0 1,-5 0 15,6 0-15,6 0-1,-26 0 1,7 0 0,0 0-1,-1 0 1,1 0-1,-13 0 1,26 0 0,19 0-1,-6 0 1,7 0 15,0 0-15,0 0 109,19 13-110,-12-13 17,-14 0-17,-7 0 1,14 14 0,-7-14 46,7 0-15,13 20 125,-13-20-157,13 13 17,-20-13-17,7 0 1,13 13 0,-13-13 15,-1 13-16,21-13 235,6 20-234,20-7 0,-19-13-16,5 14 15,28 5 1,-34-5-16,40 5 16,-27-5 15,21-14-16,-14 13 1,-20-13 0,0 0-1,7 0 1,6 0 0,-12 0-1,19 0-15,0 0 16,-7 0-1,40 0 1,-13 0 0,13 0-1,54 0 1,-28 0 0,-26 0-1,7-7 1,-27 7 15,1 0-15,-14-20-1,13 20 1,0 0 0,20 0-1,1 0 1,-1 0-1,-13 0 1,-7 0 0,20 0-1,14 0 1,-14 0 0,6 0-1,-25 0 1,-1 0 15,0 0-15,14 0-1,6 0 1,27 0 0,-27 0-1,0 0 1,-20 0-1,40 0 1,-40 0 0,1 0-1,19 0 1,-20 0 0,20 0-1,87 0 16,-41 0-15,0 0 0,-19 0-1,-7 0 1,-20 0 0,-13 0-1,-7 0 1,-19 0-1,-7 0 17,-7 0-17,0 0 1,7 0 0,6 0-1,8 0 1,-21 0-16,0 0 31,7 0 16,-7-13-16,20 20-15,-20-7-1,14 0 1,-7 0 0,-7 0 109,0 0-78,-13 20-32,20-20 32,-7 0 0,0 0-31,1 13 15,5-13 0,-5 0 47,-14 13 0,0 0-31,-7 7-31,7-7-1,-20-13 1,20 14 15,-13-14 63,0 13-63,0-13-31,-7 0 16,7 0 0,-1 0-16,-6 0 15,7 0 1,0 0-1,0 0 17,-7 0-17,7 0 1,-1 0 0,-19 0-1,7 0 1,-20 0-1,13 0 1,-14 20 0,14-20-1,20 0-15,-14 0 16,8 0 0,5 0-1,-19 13 1,7-13-1,6 0 17,-6 0-17,-8 0 1,21 0 0,-20 0-1,7 0 1,12 0-1,-19 0 1,0 0 0,-6 0-1,6 0 1,19 0 0,-19 0-1,7 0 1,-7 0-1,-14 0 17,-12 0-17,26 0 1,-13 0 0,12 0-1,8 0 1,-20 0-1,-1 0 1,1 0 0,0 0-1,0 0 1,12 0 0,8 0-1,-7 0 1,20 0-1,-20 0 1,-14 0 0,14 0-1,7 0 1,-7 0 0,-33 0-1,-14 0 1,34 0-1,0 0 1,-21 0 0,34 0-1,-13 0 1,20 0 0,6 0-1,-7 0 1,-6 0 15,7 0-15,-7 0-1,6 0 1,-6 0 0,-13 0-1,13 0 1,-14 0-1,1 0 1,0 0 0,0 0-1,-7 0 1,39 0-16,-12 0 16,-7 0-1,6 0 1,-6 0-1,-13 0 17,-20 0-17,20 0 1,-1 0 0,21 0-1,-7 0 1,-14 0-1,1 0 1,-13 0 0,26 0-1,-14 0 1,1 0 0,13 0-1,0 0 1,6 0 15,14 0-15,-7 0 15,7 0-15,0 0-1,-7 0 1,7 0-1,0 0 1,-1 0 0,-19 0-1,20 0 1,0 0 0,-20 0-1,19 0 1,-5 0-1,5 0 17,1 0-17,0 0 32,-7 0 16,7 0-32,0 0 0,-7 0 0,7 0 48,-1 0-33,1 0 1,-7 0-15,7 0-17,0 0 16,0 0 16,19 0 0,-6-7 31,13 7-31,1 0-16,5 0-31,-19-19 16,14 19 0,45 0-1,-26 0 1,14 0 0,-1 0-1,0 0 1,-13 0-1,-6 0 1,-7 0-16,26-14 16,0 14-1,-19 0 1,6 0 0,-7 0-1,27 0 1,-26 0 15,19 0-15,-13 0-1,53 0 1,-40 0 0,14 0-1</inkml:trace>
</inkml:ink>
</file>

<file path=ppt/ink/ink21.xml><?xml version="1.0" encoding="utf-8"?>
<inkml:ink xmlns:inkml="http://www.w3.org/2003/InkML">
  <inkml:definitions>
    <inkml:context xml:id="ctx0">
      <inkml:inkSource xml:id="inkSrc0">
        <inkml:traceFormat>
          <inkml:channel name="X" type="integer" max="3840" units="cm"/>
          <inkml:channel name="Y" type="integer" max="2160" units="cm"/>
          <inkml:channel name="T" type="integer" max="2.14748E9" units="dev"/>
        </inkml:traceFormat>
        <inkml:channelProperties>
          <inkml:channelProperty channel="X" name="resolution" value="111.62791" units="1/cm"/>
          <inkml:channelProperty channel="Y" name="resolution" value="111.34021" units="1/cm"/>
          <inkml:channelProperty channel="T" name="resolution" value="1" units="1/dev"/>
        </inkml:channelProperties>
      </inkml:inkSource>
      <inkml:timestamp xml:id="ts0" timeString="2020-09-27T21:57:32.607"/>
    </inkml:context>
    <inkml:brush xml:id="br0">
      <inkml:brushProperty name="width" value="0.08819" units="cm"/>
      <inkml:brushProperty name="height" value="0.35278" units="cm"/>
      <inkml:brushProperty name="color" value="#00B050"/>
      <inkml:brushProperty name="tip" value="rectangle"/>
      <inkml:brushProperty name="rasterOp" value="maskPen"/>
    </inkml:brush>
  </inkml:definitions>
  <inkml:trace contextRef="#ctx0" brushRef="#br0">2011 2772 0,'6'0'125,"8"0"-110,6 13 1,13-13-16,13 13 15,13-13 17,-45 0-17,39 20 1,13-20 0,59 33-1,-32-33 1,-27 0-1,27 0 1,-67 0 0,21 0-1,-14 0 1,-20 0-16,20 0 16,13 0-1,0 0 1,21 0-1,-1 0 17,13 0-17,-6 20 1,-7-20 0,0 0-1,-33 0 1,14 0-1,-14 0 1,6 0 0,-6 0-1,0 0 1,-6 0 0,6 0-1,-7 0 1,8 0-1,12-7 17,-20 7-17,7 0 1,14 0 0,-21 0-1,7 0 1,-6 0-1,26 0 1,-27 0 0,-13-13-1,7 13 1,-7 0 0,1-20-1,19 20 1,-7 0-1,7-13 17,0 0-17,-20 13 1,21 0 0,-21-20-1,-20 20 126,-6 0-126,-7 0 1,7 0 0,-20 0-1,20 0 1,-34 0 0,1 0-1,-20 0 1,-7 0-1,27 0 1,-1 0 0,1 13-1,-27-13 1,-46 0 0,73 0-1,0 0 1,-7 0-1,26 0 17,-6 0-17,20 0-15,-33 0 16,-1 0 0,1 0-1,0 0 1,13 0-1,-14 0 1,1 0 0,20 0-1,-7 0 1,-14 0 0,-19 0-1,0 0 1,-13 0 15,26 0-15,26 0-1,-6 0 1,20 0 0,-7 0-1,-6 0 1,-7 0-1,-27 0 1,-6 0 0,0 0-1,-7 0 1,7 0 0,33 0-1,6 0 1,8 0 15,5 0-15,1 0-1,-20 13 1,-13-13 0,19 13-1,-19-13 1,26 20-1,7-7 1,0 1 0,-1-1-1,14 20 1,0 0 0,0-20-1,0 14 1,0-7 15,0 6-15,7-13-1,6 20 17,0-19-17,7-14 1,-20 19-1,14-5 1,19-14 0,-7 13-1,7 20 1,-20-20 0,1-13-1,5 0 1,-5 0-1,-1 13 17,0-13 46,-13 14-63,20-14-15,-7 0 16,0 0-16,34 0 16,-1 0-1,20 0 1,27 0 0,-27 0-1,0 0 1,60 0 15,-73 0-15,-20 0-1,-7 0 1,-13 0 0,7 0-1,27 0 1,-1 0-1,53 0 1,-6 0 0,-27 0-1,0 0 1,27 0 0,-1 0-1,-6 0 1,-26 0-1,52 0 1,1 0 0,-21 0-1,-39 0 1,13 0 0,7 0-1,-40 0-15,-6 0 16,-8 0-1,-5 0 64,-14-7-48,-7 7 63,7-13-94,0 0 15,-20-7 1,20 7-1,0-14 1,0 7 0,0 7-1,0 0 32,0-7-16,13 20 32,-13-13-32,0 19 16,-13-6-31,0 0-16,-53 20 15,-53 0 1,-60-20 0,-6 0-1,20 20 1,19-20 15,80 0-15,20 0-1,-1 0 1,-19 0 0,-7 0-1,-13 0 1,-39 0-1,59 0 1,-7 0 0,-13 0-1,33 0 1,26 0 0,8 0-1,5 0 1,1 0-1,-20 0 17,7 0-17,-21-7 1,27 7 0,-13 0-1,7 0 1,13 0-1,-7 0 1,-13 7 0,6-7-1,-26 33 1,-26-13 0,46-7-1,33 0 32,-13 0 0,19-13 15,14 0-15,-7 0-15,1 0-17,-14 20 1,33-20-16,13 14 15,-13-1 17,-20-13-32,34 0 15,-1 0 1,-33 0 0,20 20-1,-20-20 1,7 0-1,-6 0 1,-1 0 31,0 0-31,7 0-16,-7 13 15,33-13 1,1 0-1,-14 0-15,13 0 32,-13 0-17,-20 0 1,14 0 0,6 0-1,0 0 1,46 0-1,-13 0 1,1 0 0,-21 0-1,20 0 1,-13 0 0,-7 0-1,14 0 1,-27 0-1,13 0 17,1 0-17,39 0 1,-14 0 0,-25 0-1,32 0 1,-33 0-1,1 0 1,5 0 0,-5 0-1,-21 0 1,7 0 0,-19 0-1,-1 0 16,7 0 1,-7 0-17,0 0 1,0 0 0,-13-7 62,20 7-47,-7-20 0,1 20-31,5 0 16,-19-13-1,14 13-15,-1 0 32,-13-13-17,13 13 1,7 0 0,-20-20-1,13 20 1,0 0-1,1 0 1,-14-13 0,20 13-16,-7 0 31,0 0 16,-13-13-16,20 13-15,-7 6 77,-13 7-30,13 7-47,-13-6-1,0-1 79,0 7-78,-6-20-1,6 13 48,-14-13-32,14 13-15,-19-13-1,5 0 16,-19 0-15,20 13 0,-20-13-1,20 0 1,0 0-16,-21-6 16,-12 6-1,13 0 1,7 0-1,-7-14 1,6 14 15,-6 0-15,7 0 0,-27 0-1,26 0 1,-19 0-1,0 0 17,12 0-32,1 0 15,-92 0 1,32 0 0,-39 0-1,19 0 1,-26 0-1,27 0 1,13 0 0,66 0-1,6 0 1,-19 0 0,-7 0-1,27 0 1,-21 0 15,1 0-15,13 0-1,20 0 1,-14 0 0,7 0-1,7 0 1,0 0-1,-7 0 1,20 7 140</inkml:trace>
</inkml:ink>
</file>

<file path=ppt/ink/ink22.xml><?xml version="1.0" encoding="utf-8"?>
<inkml:ink xmlns:inkml="http://www.w3.org/2003/InkML">
  <inkml:definitions>
    <inkml:context xml:id="ctx0">
      <inkml:inkSource xml:id="inkSrc0">
        <inkml:traceFormat>
          <inkml:channel name="X" type="integer" max="3840" units="cm"/>
          <inkml:channel name="Y" type="integer" max="2160" units="cm"/>
          <inkml:channel name="T" type="integer" max="2.14748E9" units="dev"/>
        </inkml:traceFormat>
        <inkml:channelProperties>
          <inkml:channelProperty channel="X" name="resolution" value="111.62791" units="1/cm"/>
          <inkml:channelProperty channel="Y" name="resolution" value="111.34021" units="1/cm"/>
          <inkml:channelProperty channel="T" name="resolution" value="1" units="1/dev"/>
        </inkml:channelProperties>
      </inkml:inkSource>
      <inkml:timestamp xml:id="ts0" timeString="2020-09-27T21:57:35.948"/>
    </inkml:context>
    <inkml:brush xml:id="br0">
      <inkml:brushProperty name="width" value="0.08819" units="cm"/>
      <inkml:brushProperty name="height" value="0.35278" units="cm"/>
      <inkml:brushProperty name="color" value="#00B050"/>
      <inkml:brushProperty name="tip" value="rectangle"/>
      <inkml:brushProperty name="rasterOp" value="maskPen"/>
    </inkml:brush>
  </inkml:definitions>
  <inkml:trace contextRef="#ctx0" brushRef="#br0">18885 7673 0,'0'0'0,"13"13"31,-13 7 0,20-20-15,-7 0 46,0 0-30,0 0-17,7 0-15,13 0 16,-19 0 0,32 0-1,33 0 1,-32 0-1,-14 0 1,13 0 0,0 0-1,20 0 1,47 0 0,-80 0-16,79 0 15,1 0 1,26 20-1,0-20 17,-7 0-17,-20 0 1,14 0 0,-93 0-1,13 0 1,-19 0-1,19 0 1,27 0 0,6 0-1,-32 0 1,-1 0 0,-13 0-1,13 0 1,20 0-1,1 0 1,78 0 15,-52 0-15,-27 0 0,0 0-1,-20 0 1,-13 0-1,-6 0 1,19 0 0,-13 0-1,-6 0 1,6 0 0,-7 0-1,27 0 1,-40 0-1,14 0 17,-27-13-17,20 13 1,-7 0 0,20 0-1,7 0 1,6 0-1,-26 0 1,6 0 0,7 0-1,-6-14 1,-7 14 0,-7 0-1,33 0 1,-13 0-1,-20-13 17,1 13-1,-1 0-15,-13 7 280,-7-7-296,-6 0 16</inkml:trace>
</inkml:ink>
</file>

<file path=ppt/ink/ink23.xml><?xml version="1.0" encoding="utf-8"?>
<inkml:ink xmlns:inkml="http://www.w3.org/2003/InkML">
  <inkml:definitions>
    <inkml:context xml:id="ctx0">
      <inkml:inkSource xml:id="inkSrc0">
        <inkml:traceFormat>
          <inkml:channel name="X" type="integer" max="3840" units="cm"/>
          <inkml:channel name="Y" type="integer" max="2160" units="cm"/>
          <inkml:channel name="T" type="integer" max="2.14748E9" units="dev"/>
        </inkml:traceFormat>
        <inkml:channelProperties>
          <inkml:channelProperty channel="X" name="resolution" value="111.62791" units="1/cm"/>
          <inkml:channelProperty channel="Y" name="resolution" value="111.34021" units="1/cm"/>
          <inkml:channelProperty channel="T" name="resolution" value="1" units="1/dev"/>
        </inkml:channelProperties>
      </inkml:inkSource>
      <inkml:timestamp xml:id="ts0" timeString="2020-09-27T22:03:56.75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4147 7474 0,'7'0'62,"6"0"-30,7 0-32,13 0 15,0 14-15,0-14 16,40 0-1,139 0 17,-146 0-17,-20 0 1,0 0 0,-13 0 15,1 0-16,-21 0 1,0 0 0,20 0-1,-6 0 1,6 0 0,-7-14-1,27 14 1,-7 0-1,-13 0-15,14 0 16,-1 0 0,0-13-1,1 13 1,-1-13 0,20 13 15,20-20-16,-20 20 1,0 0 0,0 0-1,-13 0 1,-39 0 0,32 0-1,-20 0 1,7 0-1,14 0 1,19 0 0,-20 0-1,-13-13 1,14 13 15,-21 0-15,20 0-1,-13 0 1,-6 0 0,19 0-1,7 0 1,7 0 0,-14 0-1,-13 0 1,-7 0-1,8 0 1,12 0 0,-20 0-1,40 0 1,-52 0 0,19 0 15,13 0-16,0 0 1,7 0 0,7 0-1,-14 0 1,0 0 0,21 0-1,-21 0 1,7 0-1,-7 0 1,53 0 0,-52 0-1,-21 0 1,-6 0 0,-7 0 15,0 0-16,34 0 1,-1 0 0,-13 0-1,13 0 1,-13 0 0,0 0-1,-6 0 1,19 0-1,20 7 1,-19-7 0,-21 0-1,7 0 1,-20 0 0,1 0 15,5 0-16,8 0 1,-14 0 0,7 0-1,-20 19 63,-13-5-31,13-1-15,-13-13-32,13 13 15,-14-13 1,-19 33-1,-13-20 1,-27 7 0,7 0-1,-27-20 1,60 20-16,-33-20 16,-26 0-1,-1 0 1,27 0-1,33 0 1,6 0 0,-19-13-1,-20 13 1,20 0 0,-1 0 15,-19 0-16,20 0 1,-7 0 0,-46 0-1,33 0 1,-20 0 0,13 0-1,7 0 1,-27 0-1,-26 0 1,26 0 0,-19 0-1,19 0 1,7 0 0,33 0 15,27 0-16,-40 0 1,20 0 0,-1 0-1,-19 0 1,20 0 0,-1 0-1,34 0 1,-40 0-1,-46 0 1,53 0 0,-20 0-1,-27 0 1,27 0 0,20 0 15,-21 0-16,21 0 1,20 0 0,-21 0-1,14 0 1,20 0 0,-20 0-1,20 0 1,-20 0-1,6 0 1,-19 0 0,-20 0-1,0 0 1,39 0 0,-6 0 15,20 0-16,-20 0 1,-13 0 0,19 0-1,-6 0 1,-27 0 0,27 0-1,7 0 1,33 0 124,6 0-93</inkml:trace>
</inkml:ink>
</file>

<file path=ppt/ink/ink24.xml><?xml version="1.0" encoding="utf-8"?>
<inkml:ink xmlns:inkml="http://www.w3.org/2003/InkML">
  <inkml:definitions>
    <inkml:context xml:id="ctx0">
      <inkml:inkSource xml:id="inkSrc0">
        <inkml:traceFormat>
          <inkml:channel name="X" type="integer" max="3840" units="cm"/>
          <inkml:channel name="Y" type="integer" max="2160" units="cm"/>
          <inkml:channel name="T" type="integer" max="2.14748E9" units="dev"/>
        </inkml:traceFormat>
        <inkml:channelProperties>
          <inkml:channelProperty channel="X" name="resolution" value="111.62791" units="1/cm"/>
          <inkml:channelProperty channel="Y" name="resolution" value="111.34021" units="1/cm"/>
          <inkml:channelProperty channel="T" name="resolution" value="1" units="1/dev"/>
        </inkml:channelProperties>
      </inkml:inkSource>
      <inkml:timestamp xml:id="ts0" timeString="2020-09-27T22:04:04.16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4008 2957 0,'20'0'0,"-6"0"32,-1 0 30,7 0 1,-20-14-48,13 14 1,0 0 31,-13-13 0,13 13-32,7 0 1,-7 0 0,1 0 15,-1 0 0,-13-13-31,20 13 16,6 0-1,-6 0 1,39 0 0,-25 0-1,25 0 1,-6 0-1,13 0 1,0 0 0,0 0-1,27 0 1,-60 0-16,13 0 16,1 0 15,-1 0-16,-13 0 1,-20 0 0,34 0-1,-1 0 1,-33 0 0,20 0-1,14 0 1,-1 0-1,53 0 1,-53 0 0,-13 0-1,0 0 1,14 0 0,19 0 15,-20 0-16,53 0 1,-52 0 0,6 0-1,-40 0 1,0 0 0,0 0-1,7 0 16,-7 0 1,1-20-17,6 20-15,-7 0 16,0 0 15,0 0 0,-13-13-15,20 13 15,-7 0-15,1 0-16,-1 0 16,7 0-1,-7 0 16,0 0-15,7 0 15,-7 0-15,0 0 62,1 0-31,5 0-31,-5 0 30,-14 7-46,13-7 47,-13 19-31,13-19 0,7 14 46,-33-14 1,13 13-17,0 0-14,0 7-1,0-7 0,-14-13 0,14 13-31,-13-13 16,13 20 0,0-7-1,-13-13 1,-7 14 0,-6-1-1,-7 7 1,-14-7-1,34-13 1,-20 0 0,-13 0-1,-1 0 1,34 0 0,-20 0 15,7 0-16,6 0-15,-7 0 16,-39 0 0,20 0-1,-20 0 1,-7 0 0,-13 0-1,-86 0 1,60-13-1,-1 13 1,21 0 0,19 0-1,26 0 1,1 0 0,0 0 15,0 0-16,-21 0 1,-25 0 0,-21 0-1,1 0 1,6 0 0,80 0-1,6 0 16,20 6-15,-13-6 15,13-6 438</inkml:trace>
</inkml:ink>
</file>

<file path=ppt/ink/ink25.xml><?xml version="1.0" encoding="utf-8"?>
<inkml:ink xmlns:inkml="http://www.w3.org/2003/InkML">
  <inkml:definitions>
    <inkml:context xml:id="ctx0">
      <inkml:inkSource xml:id="inkSrc0">
        <inkml:traceFormat>
          <inkml:channel name="X" type="integer" max="3840" units="cm"/>
          <inkml:channel name="Y" type="integer" max="2160" units="cm"/>
          <inkml:channel name="T" type="integer" max="2.14748E9" units="dev"/>
        </inkml:traceFormat>
        <inkml:channelProperties>
          <inkml:channelProperty channel="X" name="resolution" value="111.62791" units="1/cm"/>
          <inkml:channelProperty channel="Y" name="resolution" value="111.34021" units="1/cm"/>
          <inkml:channelProperty channel="T" name="resolution" value="1" units="1/dev"/>
        </inkml:channelProperties>
      </inkml:inkSource>
      <inkml:timestamp xml:id="ts0" timeString="2020-09-27T22:04:09.21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3922 5827 0,'7'0'16,"13"0"-1,-7 0 1,0 0 0,1 0-16,5 0 15,15 0-15,85 0 31,86 0 1,-152 0-32,59 0 15,-39 0 1,13 0 0,-14 0-1,-5 0 16,78-13-15,-52 13 0,-20 0-1,-14 0 1,14 0 0,-7 0-1,27 0 1,6 0-1,-33 0 1,27 0 0,-7 0-1,-53 0 1,13 0 0,-33 0-1,0 0 16,7-20-15,7 20 0,-7 0 15,6 0-15,-13 0-1,7 0 1,6 0-1,8 0 1,-15-13 0,-5 13-1,-1 13 17,0-13 30,-13 14-31,0-1-15,0 0-16,0 7 16,0 6-1,0-6 1,0-7-1,0 1 1,0-1 0,0 7-1,0 19 1,0-19 0,-7-20-1,7 27 16,-13-7-15,13 6 0,0-6-1,0-7 1,0 0 0,7 7-1,-7-7 1,-7-13 140,-6 0-156,-7 0 16,-46-13-1,33 13 1,-13 0 0,19-13-1,7 13 1,-26 0-1,0 0 1,-20 0 0,-1 0-1,-45 0 1,46 0 0,-27 0-1,47 0 16,33 0-31,-34 0 16,-25 0 0,-14 0-1,-73 0 1,0 0 0,-26 0-1,0 0 1,39 0-1,80 0 1,33 0 0,-13 0-1,13 0 1,-27 0 0,14 0-1,33 0 16,-7 0-15,7 0 15,-1 0 1,14-13 155,7 13-62,6 0-109,7 0-16,-7 6 15,14-6 1,-7 14 0,-7-14 15,-13 13-16,13-13 1,0 0-16,7 0 16,-7 0-1,20 20 1,-6-20 0,6 0-1,-7 0 1,7 0-1,-6 0 1,26 13 0,-7-13-1,-19 0 1,19 0 0,-13 0-1,46 0 16,-32 0-15,-14 0 0,-7 0-1,-6 0 1,6 0 0,-12 0-1,39 0 1,-14 0-1,14 0 1,-26 0 0,19 0-1,0 0 1,1 0 0,19 0 15,-20 0-16,20 0 1,0 0 0,-19 0-1,19 0 1,-40 0 0,7 0-1,-20 0 1,21 0-1,-21 0 1,0 0 0,20 0-1,-6 0 1,-14 0 0,7 0-1,6 0 16,-6 0-15,6 0 0,-12 0-1,19-7 1,-7 7 0,-6 0-1,-7 0 1,0 0-1,7 0 1,7 0 15,-14-13-15,7 13 0,-7 0 15,0 0-16,7 0 17,-20-20-17,13 33 1,1-13 0,-1 0 15,7 0-16,-7 0 1,0 14 109</inkml:trace>
</inkml:ink>
</file>

<file path=ppt/ink/ink26.xml><?xml version="1.0" encoding="utf-8"?>
<inkml:ink xmlns:inkml="http://www.w3.org/2003/InkML">
  <inkml:definitions>
    <inkml:context xml:id="ctx0">
      <inkml:inkSource xml:id="inkSrc0">
        <inkml:traceFormat>
          <inkml:channel name="X" type="integer" max="3840" units="cm"/>
          <inkml:channel name="Y" type="integer" max="2160" units="cm"/>
          <inkml:channel name="T" type="integer" max="2.14748E9" units="dev"/>
        </inkml:traceFormat>
        <inkml:channelProperties>
          <inkml:channelProperty channel="X" name="resolution" value="111.62791" units="1/cm"/>
          <inkml:channelProperty channel="Y" name="resolution" value="111.34021" units="1/cm"/>
          <inkml:channelProperty channel="T" name="resolution" value="1" units="1/dev"/>
        </inkml:channelProperties>
      </inkml:inkSource>
      <inkml:timestamp xml:id="ts0" timeString="2020-09-27T22:05:01.346"/>
    </inkml:context>
    <inkml:brush xml:id="br0">
      <inkml:brushProperty name="width" value="0.08819" units="cm"/>
      <inkml:brushProperty name="height" value="0.35278" units="cm"/>
      <inkml:brushProperty name="color" value="#00B050"/>
      <inkml:brushProperty name="tip" value="rectangle"/>
      <inkml:brushProperty name="rasterOp" value="maskPen"/>
    </inkml:brush>
  </inkml:definitions>
  <inkml:trace contextRef="#ctx0" brushRef="#br0">20267 7481 0,'20'0'94,"-7"0"-63,0 0-15,54 0 15,-1 0-15,0 0 0,-20 0-1,-13 0 1,-6 0-1,-8 0 1,-5 0 0,-1 0-1,20 0 1,-20 0 0,34 0-1,-34 0-15,20 0 16,-7 0-1,7 0 17,0 0-17,7 0 1,6 0 0,-12 0-1,-1 0 1,13 0-1,0 0 1,1 0 0,-1 0-1,13 0 1,7 0 0,-19 0-1,26 0 1,-7 0-1,0 0 17,-20 0-17,20 0 1,-19 0 0,-21 0-1,20 0 1,-26 0-1,13 0 1,14 0 0,-1 0-1,60-20 1,-40 20 0,-20 0-1,20 0 1,0 0-1,20 0 1,-19 0 15,-1 0-15,0 0 0,-33 0-1,33 0 1,27 0-1,6 0 1,-53 0 0,1 0-1,-14 0 1,-20 0 0,7 0-1,19 0 1,14 0-1,13-6 1,-19-1 15,19 7-15,-13 0 0,-7 0-1,33 0 1,-32 0-1,-34 0 1,40 0 0,-7 0-1,20 0 1,0-20 0,20 7-1,-59 13 1,6 0-1,-20 0 1,20-13 15,27 13-15,-47 0 0,53 0-1,-19 0 1,-21-20-1,7 20 1,-6 0 0,39 0-1,-20 0 1,-20 0 0,-6 0-1,7 0 1,-7 0-1,-7 0 1,0 0 15,47 13-15,-27-13 0,-14 0-1,8 13 1,6-13-1,-20 0 1,0 14 0,34-14-1,-14 13 1,-20-13 0,0 0 15,20 20-16,-19-20 1,-1 0 0,7 0-1,-7 0 1,0 0 15,-13 13-15,13-13-16,7 0 15,-20 13 1,-13-13 31,0 20-47,0-7 16,-73 0-1,-86 7 1,33 20-1,0-40 17,26 0-17,47 0 1,0 20 0,-27-20-1,-32 0 1,-8 0-1,-25 0 1,-28 0 0,1 0-1,0 0 1,0 0 0,92 0-1,40 0-15,-39 0 16,26 0-1,-47 0 17,1 0-17,19 0 1,-52 0 0,52 0-1,27 0 1,-27 0-1,47 0 1,-20 0 0,0 0-1,-80 0 1,-13 0 0,40 0-1,33 0 1,-6 0-1,45 0 1,-32 0 15,66 0-15,-40 0 0,40 0-1,-1 0 1,1 0-1,-20 0 1,-13 13 0,33-13-1,-21 0 1,8 20 15,13-20-15,-40 0-1,26 0 1,14 13 0,-20-13-1,20 0 1,-33 0 0,13 0-1,19 0 1,-32 0-1,26 0 1,7 0 15,0 0 172,-1 0-156,-5 0-31,5 0 0,1 0-1,0 0 1,-7 0-1,20-7 1</inkml:trace>
</inkml:ink>
</file>

<file path=ppt/ink/ink27.xml><?xml version="1.0" encoding="utf-8"?>
<inkml:ink xmlns:inkml="http://www.w3.org/2003/InkML">
  <inkml:definitions>
    <inkml:context xml:id="ctx0">
      <inkml:inkSource xml:id="inkSrc0">
        <inkml:traceFormat>
          <inkml:channel name="X" type="integer" max="3840" units="cm"/>
          <inkml:channel name="Y" type="integer" max="2160" units="cm"/>
          <inkml:channel name="T" type="integer" max="2.14748E9" units="dev"/>
        </inkml:traceFormat>
        <inkml:channelProperties>
          <inkml:channelProperty channel="X" name="resolution" value="111.62791" units="1/cm"/>
          <inkml:channelProperty channel="Y" name="resolution" value="111.34021" units="1/cm"/>
          <inkml:channelProperty channel="T" name="resolution" value="1" units="1/dev"/>
        </inkml:channelProperties>
      </inkml:inkSource>
      <inkml:timestamp xml:id="ts0" timeString="2020-09-27T22:05:10.949"/>
    </inkml:context>
    <inkml:brush xml:id="br0">
      <inkml:brushProperty name="width" value="0.08819" units="cm"/>
      <inkml:brushProperty name="height" value="0.35278" units="cm"/>
      <inkml:brushProperty name="color" value="#00B050"/>
      <inkml:brushProperty name="tip" value="rectangle"/>
      <inkml:brushProperty name="rasterOp" value="maskPen"/>
    </inkml:brush>
  </inkml:definitions>
  <inkml:trace contextRef="#ctx0" brushRef="#br0">1925 2818 0,'0'-20'47,"13"33"-31,0-26 15,34 13 0,-21 0-15,-6 0 0,-7 0-1,0 0 1,20 0-1,-19 0 1,-1 0 0,7 0 15,-7 0-15,13 0-1,-6 0 1,7 0-1,-14 0 1,20 0 0,0 0-1,-6 0 1,-14 0 0,7 0-1,-7 0 1,20 0-1,13 0 1,1 0 15,-34 0-31,20 0 16,13 0 0,0 0-1,1 0 1,-1 0-1,20 0 1,-20 0 0,1 0-1,-1 0 1,0-13 0,1 13-1,19 0 1,-20 0-1,-13 0 1,-6 0 15,-14 0-15,20 0 0,-20 0-1,20 0 1,-6 0-1,6 0 1,13 0 0,-13 0-1,-6 0 1,6 0 0,-7 0-1,7 0 1,-6 0-1,6 0 17,-20 0-17,7 0 1,-7 0 15,0-13-15,1 13-1,5 0 32,-5 6-15,-1-6-1,-13 13-31,20-13 15,-7 20 1,13-7 15,-26 1-31,20-14 16,-7 33 0,1-20-1,-14 13 1,20-6-1,-20-7 1,0 1 0,-14 6 15,14-7 0,-13-13-15,13 13 31,-13-13-32,-7 13 1,7-13 0,-14 0-1,-26 0 1,27 0-1,-20 0 1,32 0-16,-39 0 16,7 0-1,0 0 1,0 0 0,-21 0-1,-12 0 1,-14 0-1,-19 0 1,0 20 15,-8-20-15,-12 0 0,-7 0-1,-26 0 1,99 0-1,-27 0 1,47 0 0,0 0-1,13 0 1,6 0 0,7 0-1,-26 0 1,33 0-1,-1 20 1,1-20 15,-7 0-15,20 13 234,0 0-219,-13-13-15,13 33-1,-13 1 1,20-34 125,-14 0 109,-6 0-250,-20 0 15,-27-14 1,-145-6 15,192 1 16,33 19 0,-1 0-31,-5 0 15,-1 0 31,0 0-15,7 0 0,-7 0-31,0 0 15,-13 13-15,14-13-1,6 0 16,-7 0-15,0 0 0,7 0-1,26 0 1,20 0 0,0 0-1,27 0 1,-27 0-1,20 0 1,40 0 0,-34 0-1,-19 0 1,7 0 0,-8 0-1,-5 0 1,-21 0-1,53 0 17,-26 0-32,-7 0 31,27 0-15,-27 0-1,20 0 1,33 0-1,-33 0 1,-53 0-16,40 0 16,-47 0-1,-13 0 17,7 0-17,-7 0 204,1 0-172</inkml:trace>
</inkml:ink>
</file>

<file path=ppt/ink/ink28.xml><?xml version="1.0" encoding="utf-8"?>
<inkml:ink xmlns:inkml="http://www.w3.org/2003/InkML">
  <inkml:definitions>
    <inkml:context xml:id="ctx0">
      <inkml:inkSource xml:id="inkSrc0">
        <inkml:traceFormat>
          <inkml:channel name="X" type="integer" max="3840" units="cm"/>
          <inkml:channel name="Y" type="integer" max="2160" units="cm"/>
          <inkml:channel name="T" type="integer" max="2.14748E9" units="dev"/>
        </inkml:traceFormat>
        <inkml:channelProperties>
          <inkml:channelProperty channel="X" name="resolution" value="111.62791" units="1/cm"/>
          <inkml:channelProperty channel="Y" name="resolution" value="111.34021" units="1/cm"/>
          <inkml:channelProperty channel="T" name="resolution" value="1" units="1/dev"/>
        </inkml:channelProperties>
      </inkml:inkSource>
      <inkml:timestamp xml:id="ts0" timeString="2020-09-27T22:05:16.088"/>
    </inkml:context>
    <inkml:brush xml:id="br0">
      <inkml:brushProperty name="width" value="0.08819" units="cm"/>
      <inkml:brushProperty name="height" value="0.35278" units="cm"/>
      <inkml:brushProperty name="color" value="#00B050"/>
      <inkml:brushProperty name="tip" value="rectangle"/>
      <inkml:brushProperty name="rasterOp" value="maskPen"/>
    </inkml:brush>
  </inkml:definitions>
  <inkml:trace contextRef="#ctx0" brushRef="#br0">489 4319 0,'20'0'31,"-6"0"-15,-1-20 0,0 20-16,20 0 15,27 0-15,-7 0 16,191 0 0,127 0 15,-239 0-16,-39 14 1,-47-14 0,-33 20-1,20-20 1,-20 0 0,20 0-1,1 0 1,12 0-1,33 0 1,14 0 0,-7 0-1,-13 0 1,13 0 0,6 0-1,-6 0 1,7 0-1,13 0 1,-40 0 0,-20 0 15,-19 0-15,25 0-1,-5 0 1,-1 0-1,53 0 1,-33 0 0,7 0-1,13 0 1,-20 0 0,7 0-1,26 0 1,-52 0-1,5 0 1,-38 0 15,12-14-15,-6 14 31,-7 0 109,0 0-156,7 0 16,-6 0-1,-1 0 1,33 0 0,-33 0-1,20 0 1,-19 0 31,-1 0-16,7 0 16,-7 0-16,0 0 0,0 14-15,7-14 0,-20 13-1,0 0 1,0 0-1,0 20 1,0 0 0,0-19 15,0-1-31,0 0 16,-13 7-1,13 6 1,-26 21-1,26-34 1,-14 20 0,14-20 15,-20-13-15,7 0 93,0 0-93,-7 0-16,7 0 15,-14 0 1,8 0-16,5 0 15,-12 0 1,6 0 0,-26 0 15,13 0-15,-14 0-1,-12-6 1,-34 6-1,27 0 1,-26 13 0,-47-13-1,26 0 1,-59 0 0,86 0-1,-53 0 1,7 0-1,39 0 1,1 0 0,26-13 15,-40 13-15,20 0-1,-27 0 1,1 0-1,-1 0 1,21 0 0,26 0-1,-20 0 1,39 0 0,-19 0-1,20 0 1,0 0-1,-7 0 1,26 0 0,-19 0 15,33 0-15,-20 0-1,19 0 1,-19 0-1,7 0 1,-40 0 0,53 0-1,-1 0 1,1 0 0,-20 0-1,20 0 1,0 0-1,-7 0 17,7 0-1,-21 0-15,21 0 15,0 0-16,0 0 1,13 6 47,-20-6-48,7 0 1,-1 0 15,-5 0 47,5 0-62,1 13-1,0 7 1,13-6 0,7-1-1,6-13 1,0 0 31,7 0-16,-7 0-15,0 0-1,20 0 1,34 0 0,19 0-1,-20 0 1,26 0-1,-26 0 1,-13-7 0,-6 7-1,-1 0 1,0 0 0,1 0-1,-1 0 1,0 0-1,20 0 1,-33 7 0,47-7 15,-14 0-15,0 0-1,0 0 1,7 0-1,-27 0 1,-13 0-16,33 0 16,1 0-1,-14 0 1,13 0 0,-20 0-1,0 0 1,53 0-1,-52 0 1,6 0 0,-7 0 15,-33 0-15,20 0 15,14 0-16,19 0 1,0 0 0,0 0-1,0 0 1,7 0 0,13 0-1,59 0 1,-32 0-1,-20 0 1,-27 0 0,-20 0 15,-6 0-31,-7 0 16,26 0-1,-6 0 1,-26 0-1,6 0 1,-20 0 0,33 0-1,1 0 1,12 0 0,-26 0-1,-20 0 16,7 0 16</inkml:trace>
</inkml:ink>
</file>

<file path=ppt/ink/ink29.xml><?xml version="1.0" encoding="utf-8"?>
<inkml:ink xmlns:inkml="http://www.w3.org/2003/InkML">
  <inkml:definitions>
    <inkml:context xml:id="ctx0">
      <inkml:inkSource xml:id="inkSrc0">
        <inkml:traceFormat>
          <inkml:channel name="X" type="integer" max="3840" units="cm"/>
          <inkml:channel name="Y" type="integer" max="2160" units="cm"/>
          <inkml:channel name="T" type="integer" max="2.14748E9" units="dev"/>
        </inkml:traceFormat>
        <inkml:channelProperties>
          <inkml:channelProperty channel="X" name="resolution" value="111.62791" units="1/cm"/>
          <inkml:channelProperty channel="Y" name="resolution" value="111.34021" units="1/cm"/>
          <inkml:channelProperty channel="T" name="resolution" value="1" units="1/dev"/>
        </inkml:channelProperties>
      </inkml:inkSource>
      <inkml:timestamp xml:id="ts0" timeString="2020-09-28T15:43:00.73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14982 7852 0,'13'0'93,"7"0"-46,-7 0-31,1 0 46,-1 0-30,7 0-17,-7 0 48,0 0-32,7 0-15,-7-14-1,0 14 16,1 0-15,5 0 0,-5 0-1,-1 0-15,7 0 16,-7 0 0,13 0-1,21 0 1,-14 0-1,0 0 1,-7 0 0,7 0 15,-6 0-15,-14 0-16,40 0 15,-7 0 1,-19 0-1,6 0 1,0 0 0,-7 0-1,54 0 1,-34 0 0,7 0-1,-7 0 1,-13 0-1,-6 0 1,19 0 15,-13 0-15,14 7 0,-1-7-1,20 0 1,0 0-1,0 0 1,7 0 0,26 0-1,-6 0 1,19 0 0,54 0 15,-107 0-31,54 0 15,-47 0 1,40 0 0,-40-13 15,-20 13-15,0 0-1,-13 0 1,-6 0-1,39 0 1,-40 0 0,54 0 15,-60 0-31,26 0 16,0 0-1,-13 0-15,14 0 16,19 0-1,26 0 1,-19 0 15,-13 0-15,32 0 0,-26 0-1,20 0 1,-26 0-1,-47 0 1,20 0 0,-19 0-1,19 0 1,13 0 0,-20 0-1,21 0 1,-1 0-1,7 0 1,13 0 15,-20 0-15,47 0 0,-80 0-1,53 0 1,-13 0-1,-6 0 1,-1 0 0,0 0-1,-33 0-15,7 13 16,-7-13 0,1 0-1,6-13 16,39 26 1,-26-13-32,66 0 31,-46 0-15,-6 0-1,-21 0 1,-6 0-1,13 0 1,-7 0 0,54 13-1,-47-13 1,-20-6 0,-13 12 202</inkml:trace>
</inkml:ink>
</file>

<file path=ppt/ink/ink3.xml><?xml version="1.0" encoding="utf-8"?>
<inkml:ink xmlns:inkml="http://www.w3.org/2003/InkML">
  <inkml:definitions>
    <inkml:context xml:id="ctx0">
      <inkml:inkSource xml:id="inkSrc0">
        <inkml:traceFormat>
          <inkml:channel name="X" type="integer" max="3840" units="cm"/>
          <inkml:channel name="Y" type="integer" max="2160" units="cm"/>
          <inkml:channel name="T" type="integer" max="2.14748E9" units="dev"/>
        </inkml:traceFormat>
        <inkml:channelProperties>
          <inkml:channelProperty channel="X" name="resolution" value="111.62791" units="1/cm"/>
          <inkml:channelProperty channel="Y" name="resolution" value="111.34021" units="1/cm"/>
          <inkml:channelProperty channel="T" name="resolution" value="1" units="1/dev"/>
        </inkml:channelProperties>
      </inkml:inkSource>
      <inkml:timestamp xml:id="ts0" timeString="2020-09-27T21:38:49.842"/>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18805 3069 0,'7'0'63,"6"0"-48,0 0 1,20 0 0,100 0 15,-67 0-16,-33 0-15,20 0 16,-27 0 0,-6 0 15,7 0-15,6 0-1,0 0 1,13 0-1,14 0 1,-47 0 0,20 0-1,13 0 1,-13 0 0,14-6-1,19 6 1,-7 0-1,-26-20 1,-6 20 0,6 0-1,-20 0 17,20 0-17,7 0 1,-7 0-1,13 0 1,-13 0 0,-6 0-1,6 0 1,0 0 0,-7 0-1,7 0 1,-19 0-1,12 0 1,-6 0 0,-7 0 15,20 0-15,-6 0-1,-7 0 16,-7 0-15,0 0 0,7 0 15,-7-14 172,0 14-140,1 0-32,-14-13 16,19 13-32,-5 0 1,-21 0 203</inkml:trace>
</inkml:ink>
</file>

<file path=ppt/ink/ink30.xml><?xml version="1.0" encoding="utf-8"?>
<inkml:ink xmlns:inkml="http://www.w3.org/2003/InkML">
  <inkml:definitions>
    <inkml:context xml:id="ctx0">
      <inkml:inkSource xml:id="inkSrc0">
        <inkml:traceFormat>
          <inkml:channel name="X" type="integer" max="3840" units="cm"/>
          <inkml:channel name="Y" type="integer" max="2160" units="cm"/>
          <inkml:channel name="T" type="integer" max="2.14748E9" units="dev"/>
        </inkml:traceFormat>
        <inkml:channelProperties>
          <inkml:channelProperty channel="X" name="resolution" value="111.62791" units="1/cm"/>
          <inkml:channelProperty channel="Y" name="resolution" value="111.34021" units="1/cm"/>
          <inkml:channelProperty channel="T" name="resolution" value="1" units="1/dev"/>
        </inkml:channelProperties>
      </inkml:inkSource>
      <inkml:timestamp xml:id="ts0" timeString="2020-09-28T15:43:08.51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4478 3010 0,'7'-14'78,"-7"28"-62,20-14 31,-7 0-16,0 0-15,0 0-1,7 13 1,26-13 0,-32 0-1,32 13 1,20-13-1,-13 20 1,-7-20 0,-13 13-1,-6-13 1,39 0 0,0 20-1,20-20 1,7 20-1,92 0 17,-152-20-17,26 0 1,87 13 0,-80-13-1,7 0 1,-47 0-1,21 0 1,-14 0 0,33 0-1,0 0 1,-53 0-16,34 0 16,-1 0-1,0 0 1,-13 0-1,0 0 1,-6 0 0,-7 0 31,-7 0-32,20 0 1,-7 0-1,-12 0 1,5 0-16,-5 0 16,12 0-1,-6 0 1,-7 0 0,20 0-1,-19 0 1,-1 0-1,20 0 1,-20 0 0,0 0 15,20 0-15,0 20-1,-6-7 1,6-13-1,-20 0 1,20 13 0,-20-13 15,1 0 0,6 0-31,-20 13 16,13-13-1,-13-6 142,0-7-142,0-20-15,0 19 16,0-32 0,0 26-1,0-6 1,-7 6-1,7 7 1,0-1 15,0 1-31,0-7 32,-20 20-32,20-13 15,-13 13 188,0 0-171,-20 0-17,0 0 1,19 0-1,-19 0 1,-53 0 0,40 0-1,13 0 17,20 0-32,-33 0 15,-1 0 1,1 0-1,-53 0 1,6 0 0,0 0-1,8 0 17,32 0-17,26 0 1,7 0-1,-39 7 1,46-7 0,-34 0-1,1-7 1,-27 7 0,-19 0-1,45-13 1,34 13-16,-33 0 15,-7-20 1,26 20 0,-19 0 15,0 0-15,-34-13-1,67 13 1,-20 0-1,7-13 1,-7 13 0,-14 0-1,1 0 1,-20-20 0,0 20-1,52 0 1,-5 0 62,19-14-47,-14 14-31,1 0 16,0-13-1,-7-7 1,7 20 0,0 0-1,13-13 1,-14 13 0,-19 0-1,-13 0 16,13 0-31,-13 0 16,-1 0 0,34 0-1,-20 0 1,20 0 0,-7 0-1,20 7 63,-13-7-62,13 20 0,0-7-16,0 33 15,0-13 1,0-6-1,6 6 1,-6-20 0,0 20-1,0-6 17,0 6-17,0 0 1,0-7-1,0 7 17,-6-20-32,6 1 15,0 19 1,0-20 0,0 0-1,0 7 1,0-7-16,0 1 78,6-1 0,14-13-62,-7 0-16,20 20 15,-19-20 1,52 0 0,60 0-1,-60 0 1,6-14-1,-45 14 1,72 0 15,-66 0-15,0 0 0,93 0-1,-60 0 1,0 0-1,-19 0 1,5 0 0,-5 0-1,-1 0 1,-13 0-16,-6 0 16,19 0-1,20 0 16,-53 0-31,34 0 16,-1 0 0,-33 0-1,40 0 1,13 0 0,-39 0-1,6 0 1,-20 0-1,33 0 1,0 0 0,21 0-1,-8 0 17,-46 0-32,20 0 15,-6 0 1,39 0-1,-20-13 1,1 13 0,-34 0 15,20-13-15,-20 13-1,20 0 1,-6 0-1,-7 0 32,-7-20 47,0 7-78,7 0-1,-7 13 1,0-14 0,34-5-1,-14 5 1,-7 14-1,27 0 1,-7 0 0,1 7-1,-34-7 1,-20 0 109,-13-7-94,20-13-15,0 7-16,14 0 15,-14 0 1,0-7 0,0 7-1,13-14 1,-13 7-16,13-6 16,7-7-1,-7-13 16,-13 32-15,0 1 0,-6 13 15,-14 0 0,7 0-15,-1-20-1,-6 20 1,7 0 0,0 0-1,-33-13 17,32 13-17,1 0-15,-7 0 16,-6-13-1,6 13 1,-39 0 0,32-33 15,-26 33-15,7-14-1,0 1 1,-1 13-1,-32-20 17,33 20-17,32 0-15,-19-13 16,-13 13 0,0 0-1,-1 0 1,34 0-16,-40 0 15,27 0 1,-7 0 0,20 0 15,-21 0-15,-12 0-1,-73 0 1,7 0-1,-7 0 1,72 0 0,14 0-1,20 0 1,0 7 31,-20-7-32,19 0-15,-5 13 16,5 7 0,1-20 15</inkml:trace>
</inkml:ink>
</file>

<file path=ppt/ink/ink31.xml><?xml version="1.0" encoding="utf-8"?>
<inkml:ink xmlns:inkml="http://www.w3.org/2003/InkML">
  <inkml:definitions>
    <inkml:context xml:id="ctx0">
      <inkml:inkSource xml:id="inkSrc0">
        <inkml:traceFormat>
          <inkml:channel name="X" type="integer" max="3840" units="cm"/>
          <inkml:channel name="Y" type="integer" max="2160" units="cm"/>
          <inkml:channel name="T" type="integer" max="2.14748E9" units="dev"/>
        </inkml:traceFormat>
        <inkml:channelProperties>
          <inkml:channelProperty channel="X" name="resolution" value="111.62791" units="1/cm"/>
          <inkml:channelProperty channel="Y" name="resolution" value="111.34021" units="1/cm"/>
          <inkml:channelProperty channel="T" name="resolution" value="1" units="1/dev"/>
        </inkml:channelProperties>
      </inkml:inkSource>
      <inkml:timestamp xml:id="ts0" timeString="2020-09-28T15:43:15.76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423 5483 0,'14'0'16,"-1"0"-1,0 0 1,7 0-1,-7 0-15,66-19 32,60 5 15,-53 14-32,33 0 1,-6 0-1,-60 0-15,-20 0 16,93 0 0,-34 0-1,-46 0 1,21 0 0,-1 0-1,6 0 1,28 0-1,-54 0 1,-13 0 0,-20 0 15,14 0-15,-7 0-1,19 0 1,-6 0-1,-19 0 1,-14 20 187,-7 0-187,7 13-1,0-20-15,0 20 16,-13-33 0,13 27-1,0 6 1,-20 27 0,20-14 15,0-33-31,0 20 15,0-6 1,0-8 0,0-5-1,-13-14 95,13 13-110,-14 0 31,14 7-31,-13-20 16,13 13-16,-20-13 156,7 0-141,0 0 1,-53-6 0,19 6-1,1 0 1,-20-20 0,33 20-1,-13 0 1,-34 0-1,27 0 1,-26 0 0,6 0 15,-26 0-15,66 0-1,-13 0 1,13 0-16,-40 0 15,46 6 1,-6-6 0,20 0-1,0 0 1,-7 20 31,7-20-47,0 0 15,-34 0 17,47 13-32,-13-13 31,-7 0-15,7 14-1,0-14 1,-20 13-1,19-13 1,-12 20 0,6-20 93,7 0-62,0 0 0,-7 0 0,20-13-16,-13 13-31,-1 0 16,14-14-1,-13 1 1,-7-20-1,7 20 1,0 0 15,13-7-15,0 6 0,0 1-1,0 0 1,0-33-1,0 26 1,0 7 0,0-1-1,6-5 1,-6 5 0,14 1-1,5 0 1,8-7-1,-14 7 1,7 13 0,6-13 15,74-7-15,-87 6-1,0 14 1,7 0-1,-7 0 1,34 0 0,-1 0-1,0 0 1,20 0 0,-33 0-1,47 0 1,-54 7-1,40-7 17,-52 0-32,19 0 15,-20 0 17,13 7-17,27 6 1,-20-13-16,14 0 15,-21 0 1,7 0 0,-20 0 31,-13 13-32</inkml:trace>
</inkml:ink>
</file>

<file path=ppt/ink/ink32.xml><?xml version="1.0" encoding="utf-8"?>
<inkml:ink xmlns:inkml="http://www.w3.org/2003/InkML">
  <inkml:definitions>
    <inkml:context xml:id="ctx0">
      <inkml:inkSource xml:id="inkSrc0">
        <inkml:traceFormat>
          <inkml:channel name="X" type="integer" max="3840" units="cm"/>
          <inkml:channel name="Y" type="integer" max="2160" units="cm"/>
          <inkml:channel name="T" type="integer" max="2.14748E9" units="dev"/>
        </inkml:traceFormat>
        <inkml:channelProperties>
          <inkml:channelProperty channel="X" name="resolution" value="111.62791" units="1/cm"/>
          <inkml:channelProperty channel="Y" name="resolution" value="111.34021" units="1/cm"/>
          <inkml:channelProperty channel="T" name="resolution" value="1" units="1/dev"/>
        </inkml:channelProperties>
      </inkml:inkSource>
      <inkml:timestamp xml:id="ts0" timeString="2020-09-28T15:43:20.76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4333 5464 0,'0'0'0,"0"-14"78,13 14-62,0-19-1,20 19 1,13-14 0,14 14 15,-7-6-15,-7 6-1,0 0 1,1 0-1,52 0 1,-73 0 0,21 0-1,25 0 1,-25 0 0,-1 0-1,-19 0 1,6 0-1,-20 0-15,53 0 16,0 0 0,27 0-1,-27 0 17,73 0-17,-93 0 16,60 0-15,-40 0 0,27 0-1,19 0 1,1 0 0,-1 0-1,-46 0 1,-20 0-1,-32 0-15,6 0 16,6 0 15,-6 0-15,-7 0 0,14 0-1,6 0 1,-20 0-1,20 0 1,-7 0 0,7 0-1,14 0 1,32 0 0,-66 0-1,34 20 16,-14-20-31,-20 0 16,20 0 0,0 13-1,-6-13 17,-8 0-17,-5 13 1,-1-13-1,0 13 17,7 7-17,-20 7 17,0-14-32,0 7 15,0-7 1,0 20-1,0-20 1,0 0 0,-13 20-1,13-19 17,0-1-17,0 7 1,-14-7 62,-19-13-62,20 0-1,-20 0-15,-60-13 16,-45 13-1,85 0-15,-40-20 16,0 20 0,1 0-1,46 0 17,-21 0-17,41 0 1,-67 0-1,-46 0 1,-72 0 0,52 0-1,0 0 1,27 0 0,39 0-1,27 0 1,0 0-1,40 0 1,-7-7 15,-1 7-31,-12 0 32,-20 0-17,-13 0 1,65 14-1,-5-21 1,5 14 0,1-7-1,-20 19 1,-13-19 0,19 14-1,-19 5 16,26-19-31,-6 14 16,-7-14 0,19 0 15,-5 0-15,19 13 62,-14-13-63,14 13-15,-13 7 32,13-7-32,-20 14 15,7-7 1,13 6-1,0-6 1,0-7 0,-13 0-1,19-13 188,27 0-187,1 0 0,25 0-16,100 0 15,-27 0 17,80-13-17,-179 13 1,0 0-1,-7 0 1,54 0 0,-14 0-1,27 0 1,-1 0 0,-6 0-1,-13 0 1,-27 0-1,-33 0-15,1 0 16,19 0 15,-20 0-15,0 0 0,20 0-1,14 0 1,-14 0-16,33 0 15,26 0 1,-45 0 0,-21 0-1,27 13 1,26-13 0,14 0-1,53 0 16,-113 0-31,13 0 16,0 0 0,-26 0-1,7 0 17,6 0-17,-20 0 1,0-13 46,7 13-46,-7 0 0,0 0 15,1-13-16,5 13 1,-5 0 0,-1 0-16,7-13 15,-7 13-15,13 0 32,-6 0-17,-7-14 1,-13-5 140,14 19-156,6 0 109</inkml:trace>
</inkml:ink>
</file>

<file path=ppt/ink/ink33.xml><?xml version="1.0" encoding="utf-8"?>
<inkml:ink xmlns:inkml="http://www.w3.org/2003/InkML">
  <inkml:definitions>
    <inkml:context xml:id="ctx0">
      <inkml:inkSource xml:id="inkSrc0">
        <inkml:traceFormat>
          <inkml:channel name="X" type="integer" max="3840" units="cm"/>
          <inkml:channel name="Y" type="integer" max="2160" units="cm"/>
          <inkml:channel name="T" type="integer" max="2.14748E9" units="dev"/>
        </inkml:traceFormat>
        <inkml:channelProperties>
          <inkml:channelProperty channel="X" name="resolution" value="111.62791" units="1/cm"/>
          <inkml:channelProperty channel="Y" name="resolution" value="111.34021" units="1/cm"/>
          <inkml:channelProperty channel="T" name="resolution" value="1" units="1/dev"/>
        </inkml:channelProperties>
      </inkml:inkSource>
      <inkml:timestamp xml:id="ts0" timeString="2020-09-28T16:03:53.459"/>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20856 7832 0,'6'0'47,"8"0"47,5 0-79,-5-14 16,32 14 1,-20 0-17,41 0 1,-54 0-16,40 0 16,-27 0-1,-13 0 1,7 0 15,-6 0-15,12 0-1,40 0 1,-13 0 0,13 0-1,-20 0 16,-12 0-15,-8 0 0,-6 0-1,-7 0 17,0-13-17,34 13 1,19 0-1,0 0 1,7 0 0,-60 0-16,13 0 15,7 0 1,-19 0 0,19 0-1,-7 0 16,40 0-15,40 0 0,-40 0-1,0 0 1,-32 0 0,-8 0-1,7 0 1,27 0-1,-14-20 1,7 20 0,-7 0-1,-19 0 1,19 0 0,0 0-1,20 0 16,-19 0-15,-1 0 0,0 0-1,1 0 1,-1 0 0,27 0-1,-14 14 1,-13-14-1,21 0 1,-15 0 0,-5 13-1,19 7 1,-20-20 0,80 0 15,-60 0-16,0 0 1,27 0 0,-47 0-1,20 0 1,60 0 0,-33 0-1,-27 0 1,-13 0-1,-27 0 1,-13 0 0,20 0-1,-6 0 1,-7 0 0,-7 0-1,0 0 32,7 0-31,6 0-1,7-7 1,1 7 0,-21 0-1,0 0 1,20 0-1,-6 0 1,6 0 0,-20 0-16,0 0 15,20 0 1,-20 0 0,1 0 15,19 0 0,-20 0-15,0 0-1,7 0 1,-7 0 0,0 0-1,7 0 1,-6 0-16,-1 0 15,0 0 1,7 0 15,-7 0 32,0 0-1,-13-20-15,20 20-31,-7 0-1</inkml:trace>
</inkml:ink>
</file>

<file path=ppt/ink/ink34.xml><?xml version="1.0" encoding="utf-8"?>
<inkml:ink xmlns:inkml="http://www.w3.org/2003/InkML">
  <inkml:definitions>
    <inkml:context xml:id="ctx0">
      <inkml:inkSource xml:id="inkSrc0">
        <inkml:traceFormat>
          <inkml:channel name="X" type="integer" max="3840" units="cm"/>
          <inkml:channel name="Y" type="integer" max="2160" units="cm"/>
          <inkml:channel name="T" type="integer" max="2.14748E9" units="dev"/>
        </inkml:traceFormat>
        <inkml:channelProperties>
          <inkml:channelProperty channel="X" name="resolution" value="111.62791" units="1/cm"/>
          <inkml:channelProperty channel="Y" name="resolution" value="111.34021" units="1/cm"/>
          <inkml:channelProperty channel="T" name="resolution" value="1" units="1/dev"/>
        </inkml:channelProperties>
      </inkml:inkSource>
      <inkml:timestamp xml:id="ts0" timeString="2020-09-28T16:04:06.728"/>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410 4577 0,'7'0'47,"-7"14"-47,13-28 32,7 14-17,-7 0 1,13 0-1,8 0 1,-21 0 0,20 0-1,-7 0 1,7-13 0,0 13-1,-19 0-15,12-13 16,7 13 15,-6 0-15,6 0-1,13 0 1,-13 0 0,7 0-1,13 0 1,-7 0-1,0 0 1,1 0 0,-1 0-1,-13 0 1,13 0 0,1 0-1,-21 0 1,7 0 15,13 0-15,-12 0-1,5 0 1,-6 0 0,0 0-1,-6 0 1,-14 0-1,20 0 1,13 0 0,1 6-1,-21-6 1,-6 0 0,-7 0-1,0 0 1,1 0 15,6 0-15,-7 0-1,0 0 1,7 0 15,-7 0 0,0 0 32,-13 14-63,0 6 16,0 13-1,0-20-15,14 13 16,-14 7 15,0-19-15,0 19-1,0-20 1,0 0 0,0 7-1,0-7 1,0 0-1,0 1 1,0 5 31,0-5-16,19-1-15,-32-13 46,0 0 1,0-7-63,-1 7 15,-5 0 1,-8 0 0,-6 0-1,-26-20 1,12 20 0,14 0-1,0 0 1,-13-13 15,0 13-15,32-13-1,-19 20 1,-46-14 0,52 7-1,-19 0 1,26 0-1,-46 0 1,-20 0 0,-7 0-1,41 0-15,-41 0 16,0 0 0,27 0-1,33 0 16,20 7 48,0-7-64,-1 0 79,-5 13-78,5-13-16,1 0 15,-7 0 1,7 20-16,-33-7 31,19-13-15,14 13-1,-7-13 220,20 13-188,-13-13-47,0 0 15,13 20 1,-20-20-1,20 13 32,0 1 156,0-1-187,0 7 15,0-7 1,0 0-17,0 7 1,0-7 15,13-13 0,0 0 1,1 0-17,5 0 32,-5 0-31,-1 14-1,0-14-15,33 0 16,-12 0 0,12 0-1,-33 0 1,7 0 15,-7 0-31,0 0 16,7-7-1,7 7 1,6 0 0,-7 0-1,7 0 1,-19 0-1,19 7 1,13-7 0,-20 0-1,47 19 1,-27-32 0,-13 13-1,14 0 1,-34 0 15,13 0-15,-6 0-1,13 0 1,14 0 0,-1 0-1,-20 7 1,8-7-1,12 0 1,-13 0 0,-20 0-1,14 0 17,-8 0-1,-5 0-16,-1 0 1,0 0 0,7 0-1,-7 0 1,0 0 0,20 0-1,-19 0 1,-1 0 31,7 0-47,-7 0 15,0 0 17,7-7 14,-20 14-30,13-14 0,1 7-1,-1 0 1,7 0 0,-7-13-1,0 13 1,0 0-1,7 0 1,-7 0 15,-13-13-31,0 19 32,14-6-1</inkml:trace>
</inkml:ink>
</file>

<file path=ppt/ink/ink35.xml><?xml version="1.0" encoding="utf-8"?>
<inkml:ink xmlns:inkml="http://www.w3.org/2003/InkML">
  <inkml:definitions>
    <inkml:context xml:id="ctx0">
      <inkml:inkSource xml:id="inkSrc0">
        <inkml:traceFormat>
          <inkml:channel name="X" type="integer" max="3840" units="cm"/>
          <inkml:channel name="Y" type="integer" max="2160" units="cm"/>
          <inkml:channel name="T" type="integer" max="2.14748E9" units="dev"/>
        </inkml:traceFormat>
        <inkml:channelProperties>
          <inkml:channelProperty channel="X" name="resolution" value="111.62791" units="1/cm"/>
          <inkml:channelProperty channel="Y" name="resolution" value="111.34021" units="1/cm"/>
          <inkml:channelProperty channel="T" name="resolution" value="1" units="1/dev"/>
        </inkml:channelProperties>
      </inkml:inkSource>
      <inkml:timestamp xml:id="ts0" timeString="2020-09-28T16:04:17.501"/>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4319 4551 0,'7'0'157,"6"0"-142,7 0 1,-7 0-16,20 0 0,0 0 16,0 0-16,1 0 15,-21 13 1,20-20-16,-13 14 15,6-7 1,-13 0 31,-13-7-47,20 7 16,-7 0-1,21 0 1,-21 0 15,13 0-15,7 0-1,-6 0 1,-7 0 0,6 0-1,-6 0-15,6 0 16,7 0-1,0 0 1,34 0 0,-21 0-1,40 0 1,-60 0 0,7 0-1,1 0 1,-21 0-1,13 0 17,7 0-17,-19 0 1,-1 0 0,20 0-1,13 0 1,0 0-1,-32 0 1,19 0 0,-7 0-1,7 0 1,-6 0 0,6 7-1,13-7 1,27 20-1,39 0 17,14 0-17,-73-20 1,-27 0 0,7 0-1,-19 0 16,5 0-15,-5 0-16,-1 0 16,0 0-1,7 0 1,26 0 0,-32 0-1,32 0 1,0 0-1,-19 0 17,6 0-17,0 0 1,13 0 0,-19 0-1,-8 0 1,-5 0-1,-1 0 1,0 0 15,20 0-15,-20 0 0,1 0-1,-14-14 1,19 14-16,-5 0 31,-1 0-15,20 0-1,-7 0 1,-6 0 0,7 0-1,-14 0-15,20 0 16,-20 0-1,20 0 1,-19-13 0,19 13-1,-20 0 1,0-13 15,7 13 0,-20-20-31,13 20 47,0-13-31,-19 19 109,-7 14-63,13-6-46,-20-1-16,6 20 16,-5-13-1,19 6-15,-14 7 16,1 0 0,13-20-1,0 1 1,-13-14-1,13 13 1,0 7 31,-20-7-16,7-13 94,0 0-109,-20 0-1,-60 0 1,60 0-16,-53 0 16,-7 0-1,40 0 1,7 0 0,20 0-1,-41 0 16,41 0-15,-20 0 0,13 0-1,19 0 1,-19 0 0,-13 0-1,-14 0 1,8 0-1,-28 0 1,7 0 0,47 0-1,-7 0 1,6 0 0,-6 0-1,7 0 1,-20 0 15,-67 0-15,-46 0-1,1 0 1,25 0 0,54 13-1,59-13 1,7 0 46,0 0-62,-7 0 16,-20 0 0,-6 0-1,-7 0 1,7 0-1,-1 0 17,34 0-17,0 0 1,-7 0 0,7 20-1,-14-20 1,-6 0-1,20 0 1,-7 13 0,7-13 77,0 0-77,0 0-16,-7 14 31,-7-14-15,14 19 0,-7-5-1,7-14 32,0 0-47,13 13 16,-20-13-1,-7 0 1,14 0 0,-7 0-1,7 0 1,0 0 93,13-7 16,6 7-109,-6-13-16,34-20 31,-1-20-15,-20 20-1,7 20 1,-34 13 93,14 6-93,-13-6 0,13 20-1,-13-20-15,0 27 16,13-8 15,-20-5-15,33-14-1,0 0 48,-13 13-48,14-20 32,-1 7-15,-13 7-1,20-7-31,-7 0 15,0 0 17,0 0-17,7 0 1,7 0 0,6 0-1,13 0 1,20 0-1,-13 0 1,-40 0-16,14 0 16,-7 0-1,-7 0 1,0 0 0,20 0-1,0 0 1,66 0 15,-72 0-15,6 0-1,-20 0 1,20 0 15,-6 0-15,-14 0-1,7 0 1,-7 0 0,0 0-1,7 0 1,26 13 0,-19-13-1,6 0 1,-7 20-1,-6-20 17,-6 0-17,-1 0 1,0 0 31,7 0-47,-7 0 15,0 0 1,20 13 0,0-13-1,14 0 1,-34 0 0,0 0-1,20 0 1,-6 0 15,19 13-15,7 7-1,119 0 1,-106-20 0,20 0-1,7 0 1,-27 0-1,-13 0 1,-7 0 0,-33 0-1,0 0 1,1 0 0,6 0-1,6 0 1,20-13-1,-6 13 17,-27 0-17,0 0 1,21 0 0,-8 0-1,7 0 1,-6 0-1,19 0 1,-26 0-16,6 0 16,-6 0-1,-7 0 1,0 0 0,1 0-1,19 0 16,-20 0-15,0 0 15,7 0 16,-7 0 31,0 0-62,-13 13-16,20-13 0,-6 0 16,-14 13-1,26-13 1,-6 0-1,-7 0 17,0 0-17,-13 14 173,-6-14-173,-8-7 1,-5 14 15,5-7 1,1 0-17,-20 0 1,-13 13-1,-20-13 1,19 0 0,21 0-1,-40 0 1,39 0 0,-6-7-1,0 7 1,20 0-1,-20 0 17,20 0-17,-20 0-15,-14-13 16,1-7 0,0 20-1,13 0 1,6-13-1,-52 13 1,59 0 0,-7 0-1,-19 0 1,0 0 0,-7 0-1,7 7 1,-1-7 15,34 0-15,-20 6-1,20-6 1,0 0 0,-21 0-1,-12-13 1,-20 13-1,-53 0 1,26 0 0,1 0-1,45 0 1,1 0 0,26 0-1,-6 0 1,-7 0 15,-14 0-15,21 0-1,-40 0 1,-27-20 0,-19 20-1,-40 0 1,66 0-1,-7 0 1,27 0 0,20 0-1,-1 0 1,1 0 0,33 0-1,19 0 345,-6 7-329,14-7-16,-1 20 17,7-20-1,-7 0-15,-13 13-16,33-13 15,-20 0 1,0 0-1,21 13 17,-21-13-17,13 0 1,40 0 0,7 0-1,20 20 1,-27-20-1,-26 0 1,-21 0 0,-5 0-1,-1 0 1,20 0 0,13-7-1,1 14 1,39-20-1,-53 13 17,13 0-17,0 0 1,-19 0 0,26 0-1,-27 0 1,-13 0-16,7 0 15,7 0 1,-8 0 0,8 0-1,-7 0 1,39-14 0,7-5-1,-19 19 1,-1 0 15,-13 0-15,-6 0-1,25 0 1,-5 0 0,72 0-1,-46 0 1,13 0-1,-14-14 1,-25 14 0,-34-20-1,20 20 1,0 0 0,-20 0-1,0 0 1,21 0-1,25 0 17,-26 0-17,27 0 1,-40 0 0,-7 0-1,0 0 1,-13-13-1,13 13 1,-13-33 0,7 7-1,-7 12 1,-13-5 0,13 5-1,-14 1 1,-32-20-1,-40-13 17,40 26-17,13 7 1,6-7 0,7 20 15,7 0 0,0 0 0,-20-13-15,0 13 0,13-14-16,-7 14 15,8 0 1</inkml:trace>
</inkml:ink>
</file>

<file path=ppt/ink/ink36.xml><?xml version="1.0" encoding="utf-8"?>
<inkml:ink xmlns:inkml="http://www.w3.org/2003/InkML">
  <inkml:definitions>
    <inkml:context xml:id="ctx0">
      <inkml:inkSource xml:id="inkSrc0">
        <inkml:traceFormat>
          <inkml:channel name="X" type="integer" max="3840" units="cm"/>
          <inkml:channel name="Y" type="integer" max="2160" units="cm"/>
          <inkml:channel name="T" type="integer" max="2.14748E9" units="dev"/>
        </inkml:traceFormat>
        <inkml:channelProperties>
          <inkml:channelProperty channel="X" name="resolution" value="111.62791" units="1/cm"/>
          <inkml:channelProperty channel="Y" name="resolution" value="111.34021" units="1/cm"/>
          <inkml:channelProperty channel="T" name="resolution" value="1" units="1/dev"/>
        </inkml:channelProperties>
      </inkml:inkSource>
      <inkml:timestamp xml:id="ts0" timeString="2020-09-28T16:04:22.321"/>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4280 8718 0,'6'0'32,"14"0"-1,-7 0 16,1 0-16,-1 0-15,7 0 15,-7 0 0,0 0-15,7 0 46,-7 0-31,0 0-15,1 0 47,5 0-17,-5 0 1,-1 0 328,7 0-343,-7 0 46</inkml:trace>
</inkml:ink>
</file>

<file path=ppt/ink/ink37.xml><?xml version="1.0" encoding="utf-8"?>
<inkml:ink xmlns:inkml="http://www.w3.org/2003/InkML">
  <inkml:definitions>
    <inkml:context xml:id="ctx0">
      <inkml:inkSource xml:id="inkSrc0">
        <inkml:traceFormat>
          <inkml:channel name="X" type="integer" max="3840" units="cm"/>
          <inkml:channel name="Y" type="integer" max="2160" units="cm"/>
          <inkml:channel name="T" type="integer" max="2.14748E9" units="dev"/>
        </inkml:traceFormat>
        <inkml:channelProperties>
          <inkml:channelProperty channel="X" name="resolution" value="111.62791" units="1/cm"/>
          <inkml:channelProperty channel="Y" name="resolution" value="111.34021" units="1/cm"/>
          <inkml:channelProperty channel="T" name="resolution" value="1" units="1/dev"/>
        </inkml:channelProperties>
      </inkml:inkSource>
      <inkml:timestamp xml:id="ts0" timeString="2020-09-28T16:04:35.11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422 5483 0,'3'0'16,"0"0"-1,1 0 1,0 0-1,-1 0-15,16-19 32,14 5 15,-13 14-32,8 0 1,-2 0-1,-13 0-15,-5 0 16,21 0 0,-7 0-1,-11 0 1,5 0 0,-1 0-1,2 0 1,7 0-1,-13 0 1,-4 0 0,-4 0 15,4 0-15,-3 0-1,6 0 1,-3 0-1,-3 0 1,-4 20 187,-2 0-187,2 13-1,0-20-15,0 20 16,-3-33 0,3 27-1,0 6 1,-5 27 0,5-14 15,0-33-31,0 20 15,0-6 1,0-8 0,0-5-1,-3-14 95,3 13-110,-3 0 31,3 7-31,-3-20 16,3 13-16,-5-13 156,2 0-141,0 0 1,-13-6 0,5 6-1,1 0 1,-6-20 0,8 20-1,-3 0 1,-7 0-1,5 0 1,-5 0 0,0 0 15,-5 0-15,15 0-1,-3 0 1,4 0-16,-11 0 15,12 6 1,-2-6 0,5 0-1,0 0 1,-1 20 31,0-20-47,1 0 15,-8 0 17,11 13-32,-3-13 31,-1 0-15,0 14-1,1-14 1,-4 13-1,3-13 1,-2 20 0,2-20 93,0 0-62,1 0 0,-1 0 0,4-13-16,-3 13-31,-1 0 16,4-14-1,-3 1 1,-1-20-1,1 20 1,-1 0 15,4-7-15,0 6 0,0 1-1,0 0 1,0-33-1,0 26 1,0 7 0,0-1-1,2-5 1,-2 5 0,3 1-1,2 0 1,1-7-1,-3 7 1,2 13 0,1-13 15,17-7-15,-20 6-1,1 14 1,0 0-1,-1 0 1,8 0 0,0 0-1,0 0 1,5 0 0,-9 0-1,12 0 1,-13 7-1,10-7 17,-13 0-32,5 0 15,-5 0 17,3 7-17,7 6 1,-6-13-16,4 0 15,-4 0 1,0 0 0,-4 0 31,-3 13-32</inkml:trace>
</inkml:ink>
</file>

<file path=ppt/ink/ink38.xml><?xml version="1.0" encoding="utf-8"?>
<inkml:ink xmlns:inkml="http://www.w3.org/2003/InkML">
  <inkml:definitions>
    <inkml:context xml:id="ctx0">
      <inkml:inkSource xml:id="inkSrc0">
        <inkml:traceFormat>
          <inkml:channel name="X" type="integer" max="3840" units="cm"/>
          <inkml:channel name="Y" type="integer" max="2160" units="cm"/>
          <inkml:channel name="T" type="integer" max="2.14748E9" units="dev"/>
        </inkml:traceFormat>
        <inkml:channelProperties>
          <inkml:channelProperty channel="X" name="resolution" value="111.62791" units="1/cm"/>
          <inkml:channelProperty channel="Y" name="resolution" value="111.34021" units="1/cm"/>
          <inkml:channelProperty channel="T" name="resolution" value="1" units="1/dev"/>
        </inkml:channelProperties>
      </inkml:inkSource>
      <inkml:timestamp xml:id="ts0" timeString="2020-09-28T16:07:24.71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4326 2904 0,'13'0'110,"7"0"-79,-7 0-15,0 0-1,-13-20 32,0 7 31,0-1-62,0-5 0,-6 5-1,6 1-15,-33-33 16,20 13-1,-21 20 1,21-20 15,0 19-31,-7 14 16,20-20 0,-13 7-1,13 0 1,7 13 124,12 0-124,-5 0 0,-1 7 15,0-7 0,7 0 0,-20 13-15,13 7 0,0-20 15,7 0-31,-20 13 16,13-13-1,1 0 1,19 13-1,13 7 1,0-20 0,21 13 15,-15-13-15,-25 0-1,-14 0 1,7 0-16,6 0 31,21 0-15,-1 0-1,7 0 1,13 0 0,-20 0-1,-19 0 1,-14 0-1,20 0 1,0 0 0,14 0 15,-1 0-15,-13 0-16,13 0 15,1 0 1,-34 0-1,20 0 1,-20 0 0,20 0-1,46 0 1,14-6 0,0 6-1,-47 0 1,20-20-1,-13 20 1,-7 0 0,-19 0 15,39 0-15,-20 0-1,20 0 1,-13 0-1,13 0 1,-19 0 0,-21-13-1,-13 13 1,7 0 0,-6 0-1,-1 0 1,7 0-1,26-20 1,-33 20 47,0 0-32,-13-14-16,20 14 1,-7 0 15,1 0 1,6 0-17,-7 0 16,0 0-31,0 7 16,7-7 15,-7 13-15,1-13 0,-1 0-1,7 20 1,-20-7-1,13 1 1,-13-1 0,13 7-1,7-7 1,-20 0 0,13 7-1,-13-7 16,0 0-31,0 1 16,0 5 0,0-5 15,0-1-15,0 0-16,0 7 15,0-7 1,0 20 15,13-19-15,-13-1-1,0 20 1,-6-20 93,-8-13-93,-5 0-16,5 0 16,-19 0-1,-13-13 1,0 13-1,-1 0 1,-5-13 0,-8-7-1,27 20 1,-13 0 0,-1 0-1,1 0 1,13 0-1,6 0-15,-25-13 16,38 13 0,-19 0 15,-13 0-15,33 0-1,-34 0 1,1 0-1,-53 0 1,53 0 0,13 0-1,-34 0 1,21 0 0,-20 0-1,-27 0 1,-52 0-1,79 0 1,19 0 0,-6 0 15,27 0-15,13 0-1,-40 0 1,-13 0-1,-34 0 1,8 0 0,46 0-1,-21 0 1,41 0 0,-27 0-1,27 0 1,12 0-1,-5 0 1,-8 0 15,14 0 32,-7 6-48,7-6 1,0 20-16,-7-20 16,6 13-1,-32 0 1,0 7 0,26-20-1,7 0 48,0 14-48,-1-14 126,-6 0-125,20 13-1,-13-13-15,0 33 16,0-20-1,-7 0 1,33-13 109,0 20-125,1-20 0,19 0 16,59 0-1,21 0 1,-1 0 0,-26 0-1,-13 0 1,-27 0-1,-13 0-15,-19 0 16,19 0 15,-7 0-15,7 0 0,13 0-1,1 0 1,12 0-1,-6 0 1,-26 0 0,19 0-1,-13 0 1,13 0 0,1 0-1,25 0 1,-5 0-1,-34 0 1,-20 0 0,0 0 15,20 0-15,-20 0-1,1 0 1,-1 0 15,7 0-15,-7 0 15,0 0-31,20 13 16,33-13-1,1 0 1,19 0-1,-14 20 1,1-20 0,-7 0 15,-53 13-31,34-13 16,-34 0-1,20 0 1,0 0-1,33 0 1,-19 0 0,-1 0-1,-13 0 1,-20 0 0,14 0-1,6 0 1,13 0-1,-33 0 1,7 0 31,-7 0-16,1 0-15,-1 0 15,7 0-15,-7 0 93,0 0-78,7 0 235,-20-6-219</inkml:trace>
</inkml:ink>
</file>

<file path=ppt/ink/ink39.xml><?xml version="1.0" encoding="utf-8"?>
<inkml:ink xmlns:inkml="http://www.w3.org/2003/InkML">
  <inkml:definitions>
    <inkml:context xml:id="ctx0">
      <inkml:inkSource xml:id="inkSrc0">
        <inkml:traceFormat>
          <inkml:channel name="X" type="integer" max="3840" units="cm"/>
          <inkml:channel name="Y" type="integer" max="2160" units="cm"/>
          <inkml:channel name="T" type="integer" max="2.14748E9" units="dev"/>
        </inkml:traceFormat>
        <inkml:channelProperties>
          <inkml:channelProperty channel="X" name="resolution" value="111.62791" units="1/cm"/>
          <inkml:channelProperty channel="Y" name="resolution" value="111.34021" units="1/cm"/>
          <inkml:channelProperty channel="T" name="resolution" value="1" units="1/dev"/>
        </inkml:channelProperties>
      </inkml:inkSource>
      <inkml:timestamp xml:id="ts0" timeString="2020-09-28T16:07:32.13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4187 5927 0,'13'0'46,"0"0"17,7-7-1,-6 7-46,12 0 0,7 0-1,27 0 1,-27 0 0,13 0-1,-26 0 1,26 0-1,0 0 1,1 0 0,-14 0 15,26 0-15,-32 0-1,6 0 1,0 0-1,13 0 1,20 0 0,27 0-1,33 0 1,-40 0 0,-53 0-1,-7 0 1,7 0-1,0 0 1,-19 7-16,32-7 31,0 0-15,0 0 0,7 0-1,14 0 1,-1 0-1,53 0 1,-46 0 0,-47 13-1,40-13 1,-33 20 0,13-27-1,1 7 1,32 0-1,-13 0 1,27 0 0,-27 0 15,0 0-15,-33-6-1,0 6 1,-19 0 46,-1 0-30,0 0-17,7 0 1,-7 0-1,0 0-15,7 0 16,-7 0 0,1 0 15,-1 0-15,20 26-1,0-13 1,-20-13-1,0 0 1,-13 13 140,0 7-140,0-7 0,-6-13-1,6 14 1,0-1-1,-13 7 1,-7-20 0,7 0 15,-1 13-31,-52-13 16,-7 20-1,7-20 1,0 13-1,-40-13 1,73 0 0,20 0-1,-33 0 1,-20 0 0,-47 0-1,1 0 1,-7 0-1,-47 0 1,54 0 0,-7-13-1,53 13 1,-1-13 0,34 13-1,0 0 1,-46 0-1,52 0 1,-19 0 0,-7 0 15,-6 0-15,6 0-1,6 0 1,-19-20-1,0 20 1,40 0 0,-7 0-1,19 0 1,-19 0 0,20 0-1,-33 0 1,13 0-1,20 0 1,-14 0 0,7 0 15,7 6-15,-13-6-1,6 0 1,6 20-1,1-20 1,-20 13 0,20-13-1,0 14 1,-7-14 0,7 0-1,13 13 1,-14-13-1,1 20 1,-7-7 31,20 0-31,-13-13-16,13 13 15,0 7 1,0-6 15,0-1-15,0 7-1,7-20 1,-7 26 0,0-13 30,0-19-46,20 6 79,6 0-79,-6 6 15,-7-6 1,33 0-1,14 0 1,6 0 0,27 0-1,-1 0 1,21 0 0,-27 0-1,-33 0 1,-20 0-1,-7 0 1,-13 0 0,40 0 15,-6 0-15,-1 0-1,0 0 1,60 0-1,-46 0-15,6 0 16,26 0 0,-45 0-1,19 0 1,26 0 0,1 0-1,53 0 1,-80 0-1,0 0 1,-33 0 0,-7 0 15,21 0-15,19 0-1,-40 0 1,27 0-1,7 0 1,12 20 0,-5-20-1,-21 0 1,-26 0 0,-7 0-1,0 0 16,20 0-15,-20 0 0,21 0 15,-21 0 0,0 0-15,-13 13-1,13-13 1,7 20 0,-7-20 15,1 0-15,-14 13 30,0 1-30,0 6 0,-7-20-1,7 13 1,-13 0 15,-7 0 0,7-13-15,-1 20-16,-19-7 16,7-13-1,-7 0 1,6 0 0,-6 0-1,20 0 1,0 0-1,-20 0 1,20 0 0,-7 0 15,6 0-15,1-6-1,-20 6 1,-13-20-1,-14 20 1,14-13 0,-7 13-1,-13 0 1,13-20 0,-13 0-1,0 20 1,33 0-16,-33 0 15,-27 0 1,0 0 15,-19-20-15,-27 20 0,-53-13-1,80 13 1,39-20-1,7 20 1,19 0 0,21 0-1,-27 0 1,27-13 0,-54 13-1,34 0 1,-20 0-1,20 6 1,12-6 0,21 0-1,-20 0 17,7 20-17,-7-7 16,19-13-15,1 14 0,-20-14-1,20 13 1,-20 7 0,20-20 124,13 13-140,-14-13 16,-6 13-1,20 0 1,-13-13 0,20-6 156,13 6-172,-7-13 15,0 13 1,20-20-16,-20 20 15,93-13 1,-20 13 0,-13 0-1,0 0 1,-27 6 0,20-6-1,14 20 1,-14-20-1,7 0 1,19 13 0,67 7 15,59 7-15,-19 12-1,164-12 1,-270-27-1,-60 0 1,-20 0 78</inkml:trace>
</inkml:ink>
</file>

<file path=ppt/ink/ink4.xml><?xml version="1.0" encoding="utf-8"?>
<inkml:ink xmlns:inkml="http://www.w3.org/2003/InkML">
  <inkml:definitions>
    <inkml:context xml:id="ctx0">
      <inkml:inkSource xml:id="inkSrc0">
        <inkml:traceFormat>
          <inkml:channel name="X" type="integer" max="3840" units="cm"/>
          <inkml:channel name="Y" type="integer" max="2160" units="cm"/>
          <inkml:channel name="T" type="integer" max="2.14748E9" units="dev"/>
        </inkml:traceFormat>
        <inkml:channelProperties>
          <inkml:channelProperty channel="X" name="resolution" value="111.62791" units="1/cm"/>
          <inkml:channelProperty channel="Y" name="resolution" value="111.34021" units="1/cm"/>
          <inkml:channelProperty channel="T" name="resolution" value="1" units="1/dev"/>
        </inkml:channelProperties>
      </inkml:inkSource>
      <inkml:timestamp xml:id="ts0" timeString="2020-09-27T21:38:56.684"/>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10021 5960 0,'7'0'78,"-7"-13"-62,13 13 15,7 0-15,6 0-1,-13 0 1,7 0 0,27 0-1,-34 0 17,0 0-17,20 0 1,-6 0-1,-14 0 1,20 0 0,-20 0-1,7 0 1,6 0 0,8 6-1,-8-6 1,-13 0-1,33 0 1,-12 13 0,-21-13-1,20 0 17,-7 0-17,-12 0 1,5 0-1,8 0 1,6 0 0,-20 0-1,20 0 1,-20 0 0,1 0-1,19 0 1,-7 14-1,-6-14 1,-7 0 0,1 0-1,19 0 17,-20 19-17,0-19 1,7 0-1,-7 0 17,0 0-17,1 0 17,5 0-17,-5 0 1,-1 0 15,0 0-15,7 0-1,-7 0 17,0 0 14,7 0 1,-7 0-31,-13-13 62,14 13 16,-14-13-79,13 13 32,7 0-15</inkml:trace>
</inkml:ink>
</file>

<file path=ppt/ink/ink40.xml><?xml version="1.0" encoding="utf-8"?>
<inkml:ink xmlns:inkml="http://www.w3.org/2003/InkML">
  <inkml:definitions>
    <inkml:context xml:id="ctx0">
      <inkml:inkSource xml:id="inkSrc0">
        <inkml:traceFormat>
          <inkml:channel name="X" type="integer" max="3840" units="cm"/>
          <inkml:channel name="Y" type="integer" max="2160" units="cm"/>
          <inkml:channel name="T" type="integer" max="2.14748E9" units="dev"/>
        </inkml:traceFormat>
        <inkml:channelProperties>
          <inkml:channelProperty channel="X" name="resolution" value="111.62791" units="1/cm"/>
          <inkml:channelProperty channel="Y" name="resolution" value="111.34021" units="1/cm"/>
          <inkml:channelProperty channel="T" name="resolution" value="1" units="1/dev"/>
        </inkml:channelProperties>
      </inkml:inkSource>
      <inkml:timestamp xml:id="ts0" timeString="2020-09-28T16:08:02.957"/>
    </inkml:context>
    <inkml:brush xml:id="br0">
      <inkml:brushProperty name="width" value="0.08819" units="cm"/>
      <inkml:brushProperty name="height" value="0.35278" units="cm"/>
      <inkml:brushProperty name="color" value="#00B050"/>
      <inkml:brushProperty name="tip" value="rectangle"/>
      <inkml:brushProperty name="rasterOp" value="maskPen"/>
    </inkml:brush>
  </inkml:definitions>
  <inkml:trace contextRef="#ctx0" brushRef="#br0">496 3453 0,'7'0'62,"6"0"-46,7 0 0,6 0-1,54 0 17,-67 0-32,33 0 15,27 13 1,-20 7-1,-7-20 1,-19 0 0,6 13-1,13-13 17,-20 0-17,7 0 1,-6 13-1,6-13 1,-7 0 0,8 20-1,65-20 1,-26 13 0,-7 7-1,26-33 1,-45 13-1,-14 0 1,13 0 15,-13 0-15,-7 0 15,-12 0-15,6 0-1,-7 0 1,0 0 0,7 0-1,-7 0 48,-13-13 15,0 0-47,13 13-31,-13-14 16,14-6 46,5 20-46,-5 0 0,-1 0 15,0 0-16,-13 14 1,20-14 15,-20 13 16,0 0-31,-13 0-16,13 20 15,0-13 1,-14 7 0,1-7-1,13 6 1,-13-13 0,13 7-1,-20-7 1,7 20-1,13-19 1,-13-1 0,13 20-1,-14-20 79,14 0-63,-19-13 79,5 0-95,-19-6-15,0 6 0,-40-40 16,-19 20 15,19 7-15,27 13-1,19 0 1,-6 0 0,-13 0-1,33 0 1,-14 0 0,7 0-1,-26 0 1,-20 0-1,-40-20 1,40 20 0,20 0-1,-1 0 1,-5 0 15,25 0-15,7 0-1,7 0-15,-20 0 16,6 0 0,14 0-1,-20 0 1,20 0 0,0 0-1,-7 0 1,20 13-1,-13-13 126,13 14-125,0-1-16,0 0 15,0 20 1,6-20 0,-6 7-1,20-20 110,-7 14-125,1-14 16,52 0-1,26 0 1,21-14 0,-47 14-1,20 0 1,-60 0 0,-6 0-1,26 0 1,-19 0-1,-7 0 1,-7 0 0,0 0-1,0 0 1,21 0 15,-21 0-15,0 0-1,20 0 1,0 0 0,-20 0-1,20 0-15,-6 0 16,6 0 0,-20 0-1,0 0 1,21 0-1,-8 0 1,7 0 0,-13 0-1,-7 0 1,0 0 15,1 0-15,5 0-1,8 0 1,-14 0 0,7 0-1,-7-13 1,-13 20 0,13-14-1,7 7 1,-20 7-1,13-7 17,1 0-1,-1 0-15,-13 13 93,-7 0-93,7 7-1,-13-20 1,13 13-1,-13-13 1,-7 13-16,-6-13 16,6 20-1,-7-6 17,14-14-17,-7 13 1,7-13-1,0 0 17,-1 0-17,-5 0 1,5 0-16,-19 0 16,-13 0-1,0 0 1,-1 0-1,21-7 1,6 7 0,-6 0-1,-7-13 1,6 13 15,-6 0-15,7 0-1,-27 0 1,6 0 0,21 0-1,6 0-15,7 0 16,0 0 15,-1 0-15,-5 0-1,-21 0 1,-13 0 0,40 0-1,-14 0 1,7 0 15,7 0-15,0 0-1,0 0 1,-20 0 0,0 0-1,6 0 1,7 0 15,7 0 0,0 0-15,-7 0 0,7 0-1,0 0-15,-34 0 16,34 0 15,-7 0-31,7 0 31,0 0 16,-7 0-31,7 0 0,13-20 124,-14 20-140,14-33 16,0 20-1,-19-20 1,19 6 0,-14 7-1,14 7 1,0 0 0,0-7-1,0 7 1,0 0-1,0-1 1,0-19 0,0 7-1,0 6 1,7 7 15,-7 0 0,20 13-15,-7-20 0,0 6-1,0 1-15,40-7 16,14 7 0,-21-7-1,7 20 1,-7 0-1,-33 0 1,34 0 0,-1 0-1,46 0 1,-6 0 15,-19 0-15,5 0-1,8 0 1,-34 0 0,20 0-1,7 0 1,-7 0 0,-39 0-1,-8 0 1,8 0-1,39 0 1,-53 0 0,0 0-1,1 0 1,6 0 15,-7 0-15,0 0-1,0 0-15,7 0 16,-20 14 0,13-14-1,-13 26 1,14 20 0,-14 1-1,0-34 1,0 7-1,0 6 17,0 7-17,0-6 1,0 6 15,0-20-15,19 0 62,-19 7-62,0-7-16,14-13 15,-14 14 1,13 5 109,-13-5-110,0-21 48,13 7 46</inkml:trace>
</inkml:ink>
</file>

<file path=ppt/ink/ink41.xml><?xml version="1.0" encoding="utf-8"?>
<inkml:ink xmlns:inkml="http://www.w3.org/2003/InkML">
  <inkml:definitions>
    <inkml:context xml:id="ctx0">
      <inkml:inkSource xml:id="inkSrc0">
        <inkml:traceFormat>
          <inkml:channel name="X" type="integer" max="3840" units="cm"/>
          <inkml:channel name="Y" type="integer" max="2160" units="cm"/>
          <inkml:channel name="T" type="integer" max="2.14748E9" units="dev"/>
        </inkml:traceFormat>
        <inkml:channelProperties>
          <inkml:channelProperty channel="X" name="resolution" value="111.62791" units="1/cm"/>
          <inkml:channelProperty channel="Y" name="resolution" value="111.34021" units="1/cm"/>
          <inkml:channelProperty channel="T" name="resolution" value="1" units="1/dev"/>
        </inkml:channelProperties>
      </inkml:inkSource>
      <inkml:timestamp xml:id="ts0" timeString="2020-09-28T16:08:10.392"/>
    </inkml:context>
    <inkml:brush xml:id="br0">
      <inkml:brushProperty name="width" value="0.08819" units="cm"/>
      <inkml:brushProperty name="height" value="0.35278" units="cm"/>
      <inkml:brushProperty name="color" value="#00B050"/>
      <inkml:brushProperty name="tip" value="rectangle"/>
      <inkml:brushProperty name="rasterOp" value="maskPen"/>
    </inkml:brush>
  </inkml:definitions>
  <inkml:trace contextRef="#ctx0" brushRef="#br0">6813 3466 0,'13'0'94,"7"0"-63,-7 0-31,34 0 32,-21 0-17,7 0 1,-6 0-1,-8 0 1,8 0 0,19 0-1,20 0 1,20 0 15,-13 13-15,20-13-1,-27 0 1,-33 0 0,-20 0-1,33 0 1,-12 0 0,-8 0-1,7 0 1,-6 0-1,6 0 1,0 0-16,-7 0 16,-6 0-1,-7 0 32,0-13-16,7 13-15,-6 0 0,-1 0-1,0 0 32,7 13-16,-7-13-15,0 0 15,0 0-15,7 13 0,-6-13 15,-14 14-16,13-14 1,-13 13 0,0 7-1,0-7 1,0 0 46,-7 0-46,7 7 0,0-6-16,0-1 15,0 7 1,-13-20 78,13 13-79,-20-13-15,20 13 16,-13-13 0,0 13-1,-20-13 1,-34 0-1,-19 0 1,-6 0 0,26 0-1,19 0 1,28 0 0,-8 0 15,14 0-16,-20 0 1,0 0 0,19 0-1,-19 0 1,7 0 0,-20 0-1,13 0 1,-14 0-1,21 0 1,-27 0 0,40 0-16,-1 0 15,1 0 1,-7-6 15,7 6-15,0 0 15,-7 0-15,7 0-1,0 0 17,-1 0-17,14 6 1,-19-6-1,5 0 110,14 20-109,-13-20-16,0 13 47,-7-13-31,20 14-16,-13-14 15,13 19 235,-13-5-234,13-1-1,0 0-15,-20-13 32,6 33 30,14-20-15,7 1 187,13-14-218,-20 20-16,13-20 16,0 13 15,7-13 0,-7 0-15,1 0-1,19 0 1,13 13 0,0 7-1,21-20 1,-34 0 0,13 0 15,-33 0-16,0 0-15,20 0 16,-6 0 0,-7 0-1,-7 0 1,0 0 0,7 0-1,40 0 1,-47 0-1,20 0 1,0 0 0,-20 0-1,0 0 1,20 0 15,-19 0-15,19 0-1,-20 0 1,13 0 0,8 0-1,-8 0 1,7 0 0,0 0-1,-6 0 1,-14 0-1,20 0 1,-20 0 0,20 0-1,-6 0 1,-8 0 15,-5 0 0,-14 0-15,13-13 0,0 13-1,20 0 1,-33 13 93,-6-13-46,-14 13-32,7-13-15,-21 13-16,1 7 15,-59 0 1,-7 13 0,32-33-1,15 20 1,25-20-1,7 0-15,-6 0 16,-7 0 0,19 0-1,1 0 1,-7 0 15,7 0-15,0 0-1,-33 0 1,32 0 0,-19 0-1,-13 0 1,0 0 0,-20 0-1,6 0 1,40 0-1,-6 0 1,-7 0 0,0 0-1,19-7 1,-12 7 15,-7 0-15,20 0-1,-20 0 1</inkml:trace>
</inkml:ink>
</file>

<file path=ppt/ink/ink42.xml><?xml version="1.0" encoding="utf-8"?>
<inkml:ink xmlns:inkml="http://www.w3.org/2003/InkML">
  <inkml:definitions>
    <inkml:context xml:id="ctx0">
      <inkml:inkSource xml:id="inkSrc0">
        <inkml:traceFormat>
          <inkml:channel name="X" type="integer" max="3840" units="cm"/>
          <inkml:channel name="Y" type="integer" max="2160" units="cm"/>
          <inkml:channel name="T" type="integer" max="2.14748E9" units="dev"/>
        </inkml:traceFormat>
        <inkml:channelProperties>
          <inkml:channelProperty channel="X" name="resolution" value="111.62791" units="1/cm"/>
          <inkml:channelProperty channel="Y" name="resolution" value="111.34021" units="1/cm"/>
          <inkml:channelProperty channel="T" name="resolution" value="1" units="1/dev"/>
        </inkml:channelProperties>
      </inkml:inkSource>
      <inkml:timestamp xml:id="ts0" timeString="2020-09-28T16:08:36.916"/>
    </inkml:context>
    <inkml:brush xml:id="br0">
      <inkml:brushProperty name="width" value="0.08819" units="cm"/>
      <inkml:brushProperty name="height" value="0.35278" units="cm"/>
      <inkml:brushProperty name="color" value="#FF0000"/>
      <inkml:brushProperty name="tip" value="rectangle"/>
      <inkml:brushProperty name="rasterOp" value="maskPen"/>
    </inkml:brush>
  </inkml:definitions>
  <inkml:trace contextRef="#ctx0" brushRef="#br0">19711 7250 0,'14'0'16,"-1"0"15,0-20-15,20 20-1,0 0 1,14 0 0,19 0-1,46 0 16,1 0-15,-74 0-16,-6 0 16,47 0-1,-34 0 1,-13 0 0,-6 0-1,6 0 1,0 0-1,26 0 1,-26 0 0,14 0-1,19 0 1,26 0 0,-25 0 15,32 0-16,-7 0 1,-45 0 0,19 0-1,73 0 1,-27 0 0,1 0-1,-47 0 1,-20 0-1,0 0 1,7 0 0,13 0-1,20 0 1,53 0 0,-26 0-1,52 0 16,-26 0-15,-27 0 0,21 0-1,-14 0 1,-7 0 0,7 0-1,-66 0 1,-6 0-1,-1 0 1,0 0 0,40 0-1,60 0 1,-54 0 0,1 0-1,-27 0 16,-20 0-15,7 0 0,13 0-1,53 0 1,-52 0 0,25 0-1,-26 0 1,7 13-1,13-13 1,-13 20 0,-7-20-1,40 0 1,-60 0 0,-33 0 15,7 0 63,-7 0-48,1 0-30,-1 0 15,7 0-15,-7 0 0,0 0-16,20 13 15,14-13 16,-34 0-31,0 0 16,7 0 0</inkml:trace>
</inkml:ink>
</file>

<file path=ppt/ink/ink43.xml><?xml version="1.0" encoding="utf-8"?>
<inkml:ink xmlns:inkml="http://www.w3.org/2003/InkML">
  <inkml:definitions>
    <inkml:context xml:id="ctx0">
      <inkml:inkSource xml:id="inkSrc0">
        <inkml:traceFormat>
          <inkml:channel name="X" type="integer" max="3840" units="cm"/>
          <inkml:channel name="Y" type="integer" max="2160" units="cm"/>
          <inkml:channel name="T" type="integer" max="2.14748E9" units="dev"/>
        </inkml:traceFormat>
        <inkml:channelProperties>
          <inkml:channelProperty channel="X" name="resolution" value="111.62791" units="1/cm"/>
          <inkml:channelProperty channel="Y" name="resolution" value="111.34021" units="1/cm"/>
          <inkml:channelProperty channel="T" name="resolution" value="1" units="1/dev"/>
        </inkml:channelProperties>
      </inkml:inkSource>
      <inkml:timestamp xml:id="ts0" timeString="2020-09-28T16:08:47.553"/>
    </inkml:context>
    <inkml:brush xml:id="br0">
      <inkml:brushProperty name="width" value="0.08819" units="cm"/>
      <inkml:brushProperty name="height" value="0.35278" units="cm"/>
      <inkml:brushProperty name="color" value="#FF0000"/>
      <inkml:brushProperty name="tip" value="rectangle"/>
      <inkml:brushProperty name="rasterOp" value="maskPen"/>
    </inkml:brush>
  </inkml:definitions>
  <inkml:trace contextRef="#ctx0" brushRef="#br0">5497 3188 0,'0'27'250,"0"-14"-235,0 0-15,0 7 32,0 26-1,0-32-16,0 12 1,0-6 0,0 6-1,0-12 1,0 38 0,0-38-1,0-1 1,0 0 15,0 7-15,0-7-1,0 0 1,0 20-16,0 1 16,0-1-1,0-7 1,0-6-1,0 6 17,0-12-17,0 5 1,0 8 0,13 6-1,-13-20 1,0 20 15,13-19-15,-13-1-1,0 0 1,0 7 0,0-7-1,0 0 1,13 20-1,-13-19 1,0 19 0,0-20-1,0 13 1,0-6 0,0 7-1,0-7 16,0-7-15,0 0 0,0 0-1,0 7 1,0-7 0,0 0-1,0 1 1,0 32-1,0-26 1,0-7 0,0 0-1,0 20 1,0-19 0,0-1-1,0 20 16,0 13-15,0-19 0,0 26-1,0-7 1,0-20 0,0-6-1,0 20 1,0-20-1,0 6 1,-6 7 0,6 0-1,0-19 1,0 12 0,-13 7-1,13-6 1,0 6 15,-20 0-15,20-20-1,0 20 1,0-20 0,-14 0-1,14 7 1,0-6-1,0 12 1,0 7 0,-13-6-1,-7 19 1,20 0 0,0-13-1,0-6 16,-13 6-15,13-20 0,0 7-1,0 19 1,0-19 0,0 13-1,0-19 1,0 32-1,0-20 1,0 7 0,0-19-16,0 19 15,0-7 1,-13 7 0,0-6-1,13 6 16,0 13-15,0-33 15,0 1-15,0 5 15,0-5-31,0-1 16,0 7 15,0-7 16,0 0-47,0 0 16,0 21-1,0-21 1,0 0 15</inkml:trace>
</inkml:ink>
</file>

<file path=ppt/ink/ink44.xml><?xml version="1.0" encoding="utf-8"?>
<inkml:ink xmlns:inkml="http://www.w3.org/2003/InkML">
  <inkml:definitions>
    <inkml:context xml:id="ctx0">
      <inkml:inkSource xml:id="inkSrc0">
        <inkml:traceFormat>
          <inkml:channel name="X" type="integer" max="3840" units="cm"/>
          <inkml:channel name="Y" type="integer" max="2160" units="cm"/>
          <inkml:channel name="T" type="integer" max="2.14748E9" units="dev"/>
        </inkml:traceFormat>
        <inkml:channelProperties>
          <inkml:channelProperty channel="X" name="resolution" value="111.62791" units="1/cm"/>
          <inkml:channelProperty channel="Y" name="resolution" value="111.34021" units="1/cm"/>
          <inkml:channelProperty channel="T" name="resolution" value="1" units="1/dev"/>
        </inkml:channelProperties>
      </inkml:inkSource>
      <inkml:timestamp xml:id="ts0" timeString="2020-09-28T16:09:00.697"/>
    </inkml:context>
    <inkml:brush xml:id="br0">
      <inkml:brushProperty name="width" value="0.08819" units="cm"/>
      <inkml:brushProperty name="height" value="0.35278" units="cm"/>
      <inkml:brushProperty name="color" value="#FF0000"/>
      <inkml:brushProperty name="tip" value="rectangle"/>
      <inkml:brushProperty name="rasterOp" value="maskPen"/>
    </inkml:brush>
  </inkml:definitions>
  <inkml:trace contextRef="#ctx0" brushRef="#br0">1945 3757 0,'0'0'0,"20"0"31,-7 0 0,66 0 1,-33 0-17,67 0 1,-27 0 0,86 0-1,-33 0 1,-73 0-1,0 0 1,-33 0 0,13 0-1,-13 0 1,14 0 0,19 0-1,20 0 1,26 0 15,-19 0-15,-27 0-1,-53 0-15,20 0 16,20 13 0,-26-13-1,6 0 1,13 0-1,0 0 1,1 0 0,-1 0-1,33 0 1,-45 0 0,-8 0-1,20 0 1,20 0 15,60 0-15,-33 0-1,19 0 1,1 0 0,-1 0-1,-19 0 1,-27 0-1,0 0 1,-7 0 0,14-13-1,-7 13 1,1 0 0,-21 0-1,27 0 16,-7 0-15,0 0 0,-40 0-1,21 0 1,-1 0 0,27 0-1,13 0 1,39 0-1,-58 0 1,-21 0 0,27 13-1,19-13 1,-6 0 0,66-13-1,-86 13 16,-19 0-15,26 13 0,-7-13-1,-20 0 1,20 0 0,-33 0-1,-20 0 1,-13-6 203,14 6-188,6 6-31,-7-6 15,0 0 1,0 0 0,7 0-1,-7 0 32,0 0-16,7 0 1,-20-6 77,0 12 16</inkml:trace>
</inkml:ink>
</file>

<file path=ppt/ink/ink45.xml><?xml version="1.0" encoding="utf-8"?>
<inkml:ink xmlns:inkml="http://www.w3.org/2003/InkML">
  <inkml:definitions>
    <inkml:context xml:id="ctx0">
      <inkml:inkSource xml:id="inkSrc0">
        <inkml:traceFormat>
          <inkml:channel name="X" type="integer" max="3840" units="cm"/>
          <inkml:channel name="Y" type="integer" max="2160" units="cm"/>
          <inkml:channel name="T" type="integer" max="2.14748E9" units="dev"/>
        </inkml:traceFormat>
        <inkml:channelProperties>
          <inkml:channelProperty channel="X" name="resolution" value="111.62791" units="1/cm"/>
          <inkml:channelProperty channel="Y" name="resolution" value="111.34021" units="1/cm"/>
          <inkml:channelProperty channel="T" name="resolution" value="1" units="1/dev"/>
        </inkml:channelProperties>
      </inkml:inkSource>
      <inkml:timestamp xml:id="ts0" timeString="2020-09-28T16:09:10.072"/>
    </inkml:context>
    <inkml:brush xml:id="br0">
      <inkml:brushProperty name="width" value="0.08819" units="cm"/>
      <inkml:brushProperty name="height" value="0.35278" units="cm"/>
      <inkml:brushProperty name="color" value="#FF0000"/>
      <inkml:brushProperty name="tip" value="rectangle"/>
      <inkml:brushProperty name="rasterOp" value="maskPen"/>
    </inkml:brush>
  </inkml:definitions>
  <inkml:trace contextRef="#ctx0" brushRef="#br0">5404 3658 0,'0'-13'16,"7"13"0,13 0-1,-20-20-15,46 20 16,0-13 31,-33 13-32,1 0 32,5 0-16,-5 6-15,-1-6 0,-13 20-16,0-7 15,0 34 1,0-14 0,0-7-1,-27 20 1,1-13 15,-20-19-15,26 6-16,-26-7 15,32-13 1,1 13 0,-7-20 30,7 7-46,-20-33 16,7 7 0,6 6-1,6 7 1,14 0 15,7-1-31,13-6 16,-7 7 15,-13 0-15,13-7-1,20 20 1,-19-26 0,-1 26-1,0 0-15,7 0 31,-7 0 1,0 0-17,20 6 1,-6 27 0,6-19-1,-33-1-15,13 7 31,0 6-15,7 7 0,-20-6-1,-13 19 1,0-13 0,0-20-1,-20 1 1,19-1-1,1-13 1,-7 0 0,7-7-1,-47-6 1,27 0 0,-13-40-1,13 6 1,33 14 15,-13 20-15,19 0-1,8-33 1,-1 26 0,-13 7-1,20 13 1,26-34-1,0 21 1,-13-20 0,14 20-1,-34-7 1,20 20 0,-7 0-1,8 13 1,12-13 15,-20 14-15,-6 12 15,-7 7-15,-13-6-1,0 6 1,-6-20-1,-27 33 1,6-26 0,-6-7-1,33 0 1,-26-13 0,-7 0-1,0 0 1,19 0 31,1 0-32,0 0 1,-7-6 0,7 6-1,0-33 1,-7 20-1,20-1 1,-14 1 0,14-7-1,0 7 17,0 0-1,7 13-16,-7-13 1,20-7 15,-7 6-15,-13 1 0,13 13 109,-19 0-79,12 0 17,-6-20 171,0 7-218,0 0 15,-6 13 63,-7 0-94,-60-20 16,-86 0 15,-33 0 0,100 20-15,25-13-1,34 13 1,20 0 0,0 0-1,-7-6 1,-20 6-1,-12 0 1,-15 0 0,21 0-1,20 0 1,-21 0 0,14 0-1,-13 0 1,33 0 15,-1 0 0,1 0 126,-7 0-142,7 0-15,0 0 16,-20 0 15,20 0 94,-1-14-94,-5 14-15,5 0 0,1 0-1,-7 0 16,7 0 79,20 0 30,12-13-93,-5 13-47,-1 0 16,20 0 0,-7 0-1,27 0 1,-6 0-1,-14 0-15,13 0 16,20 0 0,27 0-1,-47 0 1,20 0 0,0 0-1,1 0 1,-21 0-1,0 0 17,0 0-17,1 0 1,59 0 0,-40 0-1,20 0 1,-14 0-1,-25 0 1,-21 0 0,7 0-1,14 0 1,12 0 0,-6 0-1,-7 0 1,-19 0 15,19 0-15,0 7-1,27-14 1,-13 7 0,-34 0-1,7 0 1,-20 0-1,21 0 1,-8 0 0,27 0-1,20 0 1,-20 7 0,-7-7-1,0 0 1,-19 0 15,-7 0-15,-7 0-1,0 0 1,0 0 0,7 0-1,13 0 1,-6 0-1,6 0 1,-20 0 0,0 0 15,0 0-15,7 0 15,-7 0-16,1 0 32,-14 13-15,0 7-17,0-7 1,0 0-1,0 0 1,0 7 0,0-6-1,0-1 1,0 7 0,0 6-1,0 7 1,0-6 15,0-14-15,0 20-1,0-20 1,0 20 0,0-6-1,0-7 1,0-7-1,0 13 1,0 7 0,0 0-1,0-19 1,19-14 0,-32 0 124,0 0-124,0-7-1,-7-13 1,7 20 0,13-13-16,-13 13 15,-1 0 1,-19 0 0,20-13-1,-20 13 1,0 0-1,-13 0 17,32 0-32,-32 0 15,13 0 1,-13 0 0,19 0-1,-19 0 1,-20 0-1,-7 0 1,13 0 0,14 0-1,0-20 1,-20 20 0,0 0-1,19 0 1,-26 0-1,7 0 17,-13 0-17,46 0 1,-13 0 0,19 0-1,-6 0 1,-13 0-1,-14 0 1,7 0 0,27 0-1,-20 0 1,12 0 0,-12 0-1,-13 0 1,12 0-1,-6 13 17,27-13-17,-20 0 1,32 0 0,-19 0-1,0 13 1,7-13-1,-40 20 1,-7-20 0,27 0-1,19 0 1,7 0 0,7 0-1,13 13 1,-13-13 31,0 0-32,-7 0 1,20 14 0,-13-14-1,-1 0 95,14-7-95,-20 7-15,7 0 16,0 0 15,0 0 32,-7 0-32,7 0-16,-1 0 32,1 0 63,-7 0-79,7 0 0,0 0-15,13-13 15,-20 13-15,7 0-1,19 0 188,14 0-187,-6 0-16,-1 0 31,20 0-31,0 0 16,33 0 0,0 0-1,-13 0-15,20 0 16,-7 0 15,-20 0-15,1 0-1,19 0 1,40 0 0,-20 0-1,-14 0 1,-5 0-1,-1 0 1,0 0 0,-20 0-1,20 0 1,0 0 0,1 0-1,25 0 1,-46 0-1,1 0 17,-14 0-17,13 0 1,-19 0 0,6 0-1,-7 0 1,20 0-1,-12 0 1,12 0 0,0 0-1,0 0 1,-19 0 0,26 0-1,-7 0 1,-19 0 15,19 0-15,0 0-1,-33 0 1,7 0 15,-7 0 16,1 0-31,6 0 15,-7 0-15,0 0-16,33 0 15,-26 0 1,7 0-1,-14 0 17,7 0-1,-7 0-15,13 0-1,-6 0 1,-20-20 124,0 7-61,13-1-64,-13 1 48,0-7-32,0 7-31,0 0 16,0-20-1,0 20 1,-6-20 15,6 19-15,0 1-1,0 0 1,0-7 15,0 7-15,0 0-1,0-1 1,0-6 0,0 7-1,0 0 1,0-7-16,6 7 16,-6 0-1,0-1 1,14-5 15,-14 5-15,19 1-1</inkml:trace>
</inkml:ink>
</file>

<file path=ppt/ink/ink46.xml><?xml version="1.0" encoding="utf-8"?>
<inkml:ink xmlns:inkml="http://www.w3.org/2003/InkML">
  <inkml:definitions>
    <inkml:context xml:id="ctx0">
      <inkml:inkSource xml:id="inkSrc0">
        <inkml:traceFormat>
          <inkml:channel name="X" type="integer" max="3840" units="cm"/>
          <inkml:channel name="Y" type="integer" max="2160" units="cm"/>
          <inkml:channel name="T" type="integer" max="2.14748E9" units="dev"/>
        </inkml:traceFormat>
        <inkml:channelProperties>
          <inkml:channelProperty channel="X" name="resolution" value="111.62791" units="1/cm"/>
          <inkml:channelProperty channel="Y" name="resolution" value="111.34021" units="1/cm"/>
          <inkml:channelProperty channel="T" name="resolution" value="1" units="1/dev"/>
        </inkml:channelProperties>
      </inkml:inkSource>
      <inkml:timestamp xml:id="ts0" timeString="2020-09-28T16:09:11.925"/>
    </inkml:context>
    <inkml:brush xml:id="br0">
      <inkml:brushProperty name="width" value="0.08819" units="cm"/>
      <inkml:brushProperty name="height" value="0.35278" units="cm"/>
      <inkml:brushProperty name="color" value="#FF0000"/>
      <inkml:brushProperty name="tip" value="rectangle"/>
      <inkml:brushProperty name="rasterOp" value="maskPen"/>
    </inkml:brush>
  </inkml:definitions>
  <inkml:trace contextRef="#ctx0" brushRef="#br0">4319 7951 0,'0'-14'15,"7"14"1,6 0 0,-13-13-16,13 13 15,7 0-15,-7 0 16,1 0-1,-1 0 1,7 0 15,-7 0-15,-20 7 46,14-7-62,-14 0 94,14 0 47</inkml:trace>
</inkml:ink>
</file>

<file path=ppt/ink/ink47.xml><?xml version="1.0" encoding="utf-8"?>
<inkml:ink xmlns:inkml="http://www.w3.org/2003/InkML">
  <inkml:definitions>
    <inkml:context xml:id="ctx0">
      <inkml:inkSource xml:id="inkSrc0">
        <inkml:traceFormat>
          <inkml:channel name="X" type="integer" max="3840" units="cm"/>
          <inkml:channel name="Y" type="integer" max="2160" units="cm"/>
          <inkml:channel name="T" type="integer" max="2.14748E9" units="dev"/>
        </inkml:traceFormat>
        <inkml:channelProperties>
          <inkml:channelProperty channel="X" name="resolution" value="111.62791" units="1/cm"/>
          <inkml:channelProperty channel="Y" name="resolution" value="111.34021" units="1/cm"/>
          <inkml:channelProperty channel="T" name="resolution" value="1" units="1/dev"/>
        </inkml:channelProperties>
      </inkml:inkSource>
      <inkml:timestamp xml:id="ts0" timeString="2020-09-28T16:09:35.72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11443 7203 0,'0'0'0,"13"0"16,7 0 15,-6 0 1,-1 0-17,0 0 1,7 0-1,-7 0 1,0 0 0,20 0-1,-19 14 1,19-14 0,-20 0-1,20 0 1,-7 0-1,7 0 1,27 19 0,-14-5 15,1-14-15,6 0-1,-27 0 1,20 19-1,1-19 1,65 33 0,-46-13-1,-19-20 1,-34 0 0,20 0-1,0 14 1,-7-14-1,-12 0-15,38 19 16,-5-19 15,6 14-15,13-14 0,13 19-1,-46-19 1,27 0-1,-27 0 1,0 0 0,-7 0-1,8 0 1,-21 0 0,33 0-1,-20 0 1,8 0-1,-21-13 1,20 13 0,-7 0 15,-12 0-15,32 0-1,-26 0 1,6 0-1,-13-13 1,7 13 0,13 0-1,-6 0 1,19 0 0,-19 0-1,-8 0 1,-5 0-1,-1-13 1,7 13 0,-7 0 15,13-13-15,-6 13-1,7 0 1,-14 0-1,7 0 1,-7 0 0,0 0-1,-13-7 1,20 7 15</inkml:trace>
</inkml:ink>
</file>

<file path=ppt/ink/ink48.xml><?xml version="1.0" encoding="utf-8"?>
<inkml:ink xmlns:inkml="http://www.w3.org/2003/InkML">
  <inkml:definitions>
    <inkml:context xml:id="ctx0">
      <inkml:inkSource xml:id="inkSrc0">
        <inkml:traceFormat>
          <inkml:channel name="X" type="integer" max="3840" units="cm"/>
          <inkml:channel name="Y" type="integer" max="2160" units="cm"/>
          <inkml:channel name="T" type="integer" max="2.14748E9" units="dev"/>
        </inkml:traceFormat>
        <inkml:channelProperties>
          <inkml:channelProperty channel="X" name="resolution" value="111.62791" units="1/cm"/>
          <inkml:channelProperty channel="Y" name="resolution" value="111.34021" units="1/cm"/>
          <inkml:channelProperty channel="T" name="resolution" value="1" units="1/dev"/>
        </inkml:channelProperties>
      </inkml:inkSource>
      <inkml:timestamp xml:id="ts0" timeString="2020-09-28T16:09:35.72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2626 7961 0,'7'0'32,"6"0"-32,7 0 15,6 0 1,34 0 15,-27-13-15,0 13 15,-20 0-31,0 0 31,7 0-15,-7 0-1,1 0 1,-1 0 31,7 0-31,-7 0-1,0 0 16,0 0-15,7 0 15,-7 0 32</inkml:trace>
</inkml:ink>
</file>

<file path=ppt/ink/ink49.xml><?xml version="1.0" encoding="utf-8"?>
<inkml:ink xmlns:inkml="http://www.w3.org/2003/InkML">
  <inkml:definitions>
    <inkml:context xml:id="ctx0">
      <inkml:inkSource xml:id="inkSrc0">
        <inkml:traceFormat>
          <inkml:channel name="X" type="integer" max="3840" units="cm"/>
          <inkml:channel name="Y" type="integer" max="2160" units="cm"/>
          <inkml:channel name="T" type="integer" max="2.14748E9" units="dev"/>
        </inkml:traceFormat>
        <inkml:channelProperties>
          <inkml:channelProperty channel="X" name="resolution" value="111.62791" units="1/cm"/>
          <inkml:channelProperty channel="Y" name="resolution" value="111.34021" units="1/cm"/>
          <inkml:channelProperty channel="T" name="resolution" value="1" units="1/dev"/>
        </inkml:channelProperties>
      </inkml:inkSource>
      <inkml:timestamp xml:id="ts0" timeString="2020-09-28T16:09:41.425"/>
    </inkml:context>
    <inkml:brush xml:id="br0">
      <inkml:brushProperty name="width" value="0.08819" units="cm"/>
      <inkml:brushProperty name="height" value="0.35278" units="cm"/>
      <inkml:brushProperty name="color" value="#00B050"/>
      <inkml:brushProperty name="tip" value="rectangle"/>
      <inkml:brushProperty name="rasterOp" value="maskPen"/>
    </inkml:brush>
  </inkml:definitions>
  <inkml:trace contextRef="#ctx0" brushRef="#br0">14698 7289 0,'13'0'16,"0"0"31,0 0-16,7 0-15,-7-13-1,1 13 1,-1 0 0,20 0-1,-20 0 1,20 0-1,-6 0 1,-8 0 0,8 0-1,6 0 1,13 0 15,-13 0-31,0 13 16,73-13-1,-20 0 1,-39 0 0,6 0-1,-7 0 1,0 0 0,33 0-1,-32 0 1,-14 0-1,13-13 1,0 13 0,7 0-1,7 0 1,46 0 15,-40 0-15,-20 0-1,7 0 1,13 0 0,0 0-1,-19 0 1,52 0 0,-33 0-1,0 0 1,27 0-1,-1 0 1,21 0 0,13 0-1,-60 0 1,-20 0 15,0 0-15,20 0-1,27 0 1,0 0 0,52 0-1,-79 0 1,0 0 0,7 0-1,-26 0 1,19 0-1,0 0 1,-40 0 0,21 0-1,-1 0 17,7 0-17,13 0 1,-20 0-1,1 0 1,19 0 0,-40 0-1,-13-13 1,7 13 0,13 0-1,-19-13 1,12 13-1,20 0 1,-32-14 0,5 14-1,8 0 17,-7 0-17,-7 0 1,0 0-1,0 0 1,7 0 78,-7 0-63,1 0-15,-1 0-1,7 0 48,-7 0 15,-20 0 31</inkml:trace>
</inkml:ink>
</file>

<file path=ppt/ink/ink5.xml><?xml version="1.0" encoding="utf-8"?>
<inkml:ink xmlns:inkml="http://www.w3.org/2003/InkML">
  <inkml:definitions>
    <inkml:context xml:id="ctx0">
      <inkml:inkSource xml:id="inkSrc0">
        <inkml:traceFormat>
          <inkml:channel name="X" type="integer" max="3840" units="cm"/>
          <inkml:channel name="Y" type="integer" max="2160" units="cm"/>
          <inkml:channel name="T" type="integer" max="2.14748E9" units="dev"/>
        </inkml:traceFormat>
        <inkml:channelProperties>
          <inkml:channelProperty channel="X" name="resolution" value="111.62791" units="1/cm"/>
          <inkml:channelProperty channel="Y" name="resolution" value="111.34021" units="1/cm"/>
          <inkml:channelProperty channel="T" name="resolution" value="1" units="1/dev"/>
        </inkml:channelProperties>
      </inkml:inkSource>
      <inkml:timestamp xml:id="ts0" timeString="2020-09-27T21:38:58.831"/>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10021 6290 0,'0'0'0,"0"-13"16,13 13-1,1 0 48,5 0-48,-5-20 1,12 20 0,7 0-1,-6 0 1,6-13 0,0 13-1,-7-13 1,7 13-1,-6 0 1,6 0 0,13 0-1,-19 0 17,-8 0-17,-5 0-15,-1 0 16,33 0-1,-13 0 1,-6 0 0,6 0-1,-20 0 1,20 0 0,-6 0-1,6 0 1,-7 0-1,7 0 1,0 0 0,-6 0-1,-14 0 17,20 7-17,0-7 16,-20 0-15,1 0 0,-1 0-1,7 0 1,-7 0 15,0 0 0,0 0-15,7 13 0,-7-13-1,1 0 48,5 0-48,-5 0 1,-1 0 0,0 0-1,7 0 48,-7 0-16</inkml:trace>
</inkml:ink>
</file>

<file path=ppt/ink/ink50.xml><?xml version="1.0" encoding="utf-8"?>
<inkml:ink xmlns:inkml="http://www.w3.org/2003/InkML">
  <inkml:definitions>
    <inkml:context xml:id="ctx0">
      <inkml:inkSource xml:id="inkSrc0">
        <inkml:traceFormat>
          <inkml:channel name="X" type="integer" max="3840" units="cm"/>
          <inkml:channel name="Y" type="integer" max="2160" units="cm"/>
          <inkml:channel name="T" type="integer" max="2.14748E9" units="dev"/>
        </inkml:traceFormat>
        <inkml:channelProperties>
          <inkml:channelProperty channel="X" name="resolution" value="111.62791" units="1/cm"/>
          <inkml:channelProperty channel="Y" name="resolution" value="111.34021" units="1/cm"/>
          <inkml:channelProperty channel="T" name="resolution" value="1" units="1/dev"/>
        </inkml:channelProperties>
      </inkml:inkSource>
      <inkml:timestamp xml:id="ts0" timeString="2020-09-28T16:09:41.426"/>
    </inkml:context>
    <inkml:brush xml:id="br0">
      <inkml:brushProperty name="width" value="0.08819" units="cm"/>
      <inkml:brushProperty name="height" value="0.35278" units="cm"/>
      <inkml:brushProperty name="color" value="#00B050"/>
      <inkml:brushProperty name="tip" value="rectangle"/>
      <inkml:brushProperty name="rasterOp" value="maskPen"/>
    </inkml:brush>
  </inkml:definitions>
  <inkml:trace contextRef="#ctx0" brushRef="#br0">3499 7885 0,'13'0'16,"1"0"31,5 0-32,-5 0 1,12 0 0,-6 0 15,-7 0-16,0 0 1,7 0 0,-7 0-1,1 0 1,-1 0 15,7 0 0,-7 0-15,0 0 15,-13 6-15,13-6 15,7 0-15,-6 0 15,-14 20-15,0-7-1,13-13 1,7 13 0,-7-13-1,0 14 1</inkml:trace>
</inkml:ink>
</file>

<file path=ppt/ink/ink51.xml><?xml version="1.0" encoding="utf-8"?>
<inkml:ink xmlns:inkml="http://www.w3.org/2003/InkML">
  <inkml:definitions>
    <inkml:context xml:id="ctx0">
      <inkml:inkSource xml:id="inkSrc0">
        <inkml:traceFormat>
          <inkml:channel name="X" type="integer" max="3840" units="cm"/>
          <inkml:channel name="Y" type="integer" max="2160" units="cm"/>
          <inkml:channel name="T" type="integer" max="2.14748E9" units="dev"/>
        </inkml:traceFormat>
        <inkml:channelProperties>
          <inkml:channelProperty channel="X" name="resolution" value="111.62791" units="1/cm"/>
          <inkml:channelProperty channel="Y" name="resolution" value="111.34021" units="1/cm"/>
          <inkml:channelProperty channel="T" name="resolution" value="1" units="1/dev"/>
        </inkml:channelProperties>
      </inkml:inkSource>
      <inkml:timestamp xml:id="ts0" timeString="2020-09-28T16:11:29.04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11185 7091 0,'13'0'78,"1"0"-46,-1 0-17,7 0-15,-7 0 32,0 0-17,0 0-15,7 0 16,7 0-1,-7 0 1,6 0 0,-13 0-1,7 0 1,7 0 0,-14 0-1,20 0 1,-20 0-1,20 0 1,-6 0 0,26 0-1,-7 0 1,40 0 0,-13 0-1,-14 0 1,-13 0-1,1 0 1,19 0 0,7 0-1,19 6 1,-26-6 0,40 20-1,-40-20 1,-19 0 15,-21 0-15,-6 0-1,6-6 1,-6 6 0,7-14-1,6 14 1,-7 0-1,-12 0 1,5 0 0,-5 0-1,19 0 1,-7 0 0,-13 0-1,20 0 1,-19 0 15,6 0-15,6 0-1,-6 0 17,-7-19-17,0 19 1,1 0-1,5 0 1,-5 0 0,-1 0-1,7 0 1,-7 0 0,0 0-1,0 0 1,7 0-1,-7 0 48,1 0-47,-1 0-1,7 0-15,-7 0 94,0 0-78,7 0 77,-7 0-46,0 0-31,1 0-1,6 0 17</inkml:trace>
</inkml:ink>
</file>

<file path=ppt/ink/ink52.xml><?xml version="1.0" encoding="utf-8"?>
<inkml:ink xmlns:inkml="http://www.w3.org/2003/InkML">
  <inkml:definitions>
    <inkml:context xml:id="ctx0">
      <inkml:inkSource xml:id="inkSrc0">
        <inkml:traceFormat>
          <inkml:channel name="X" type="integer" max="3840" units="cm"/>
          <inkml:channel name="Y" type="integer" max="2160" units="cm"/>
          <inkml:channel name="T" type="integer" max="2.14748E9" units="dev"/>
        </inkml:traceFormat>
        <inkml:channelProperties>
          <inkml:channelProperty channel="X" name="resolution" value="111.62791" units="1/cm"/>
          <inkml:channelProperty channel="Y" name="resolution" value="111.34021" units="1/cm"/>
          <inkml:channelProperty channel="T" name="resolution" value="1" units="1/dev"/>
        </inkml:channelProperties>
      </inkml:inkSource>
      <inkml:timestamp xml:id="ts0" timeString="2020-09-28T16:11:34.34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1892 2586 0,'6'0'78,"14"-6"-62,-7 6 0,1 0-1,32 0 1,33 0 0,-32 0-1,-14 0 1,-7 6-1,7-6 1,14 0 0,45 20-1,126 0 1,-59-20 0,-46 0-1,-47 0 1,0 0-1,-13-7 17,-40 7-17,0 0-15,20 0 16,14 0 0,-1 0-1,20 0 1,-33 0-1,14 0 1,-1 0 0,-33 0-1,20 0 1,-20 0 0,20 0-1,-6-19 1,-14 19-1,7 0 1,6 0 0,-6 0-1,-7 0 1,1 0 0,-1 13-1,20-13 1,0 13-1,13 0 1,-32-13 0,-1 0 15,-13 13-15,33 7-1,-20-6 1,0 12-1,20 27 17,1 13-17,18-13 1,-52-33 0,0-7-16,0 0 62,-6 7-31,6-7-15,-13-13-16,13 14 31,-14-14 0,-19 19-15,13-19 0,-6 0-1,-67 0 1,-125-39 0,106 39-1,19-14 1,60-5-1,0 19 1,6 0 0,-6 0-1,-46-14 1,6 14 0,7 0-1,-20 0 1,13 0-1,1-19 17,-14 19-17,53 0-15,-60 0 16,0 0 0,27 0-1,-46 0 1,19 0-1,67 0 1,-7 0 0,19 0-1,1 0 1,-7 6 0,7-6-1,0 0 1,0 0 15,13 13-15,-20-13 77,7 20-77,-1-7-16,1 1 16,-7-14-1,20 13-15,-13 7 16,13-7 0,-13-13 30,13 13-30,-20 7 0,33-20 187,0 0-172,1 13-15,19-13-1,-20 0-15,20 0 16,13 14 0,7 5-1,13-19 1,27 0-1,-27 0 1,-20 0 0,-32 0-1,5 0 1,-5 0 0,32 0-1,0 0 1,20-13 15,-32 13-15,-21 0-16,0 0 15,33-13 1,1 13 0,-1 0-1,7 0 1,-7 0-1,0 0 1,34-20 0,-14 20-1,-13 0 1,33 0 0,-20 0-1,7 0 1,-47 0 15,7-13-15,-19 13-1,19-13 1,-20 13 0,13 0-1,-6 0 1,-7 0-1,1 0 17,5 0-1,-5 0-15,-1 0-1,0 0 32,7 0-16,-7 0 16</inkml:trace>
</inkml:ink>
</file>

<file path=ppt/ink/ink53.xml><?xml version="1.0" encoding="utf-8"?>
<inkml:ink xmlns:inkml="http://www.w3.org/2003/InkML">
  <inkml:definitions>
    <inkml:context xml:id="ctx0">
      <inkml:inkSource xml:id="inkSrc0">
        <inkml:traceFormat>
          <inkml:channel name="X" type="integer" max="3840" units="cm"/>
          <inkml:channel name="Y" type="integer" max="2160" units="cm"/>
          <inkml:channel name="T" type="integer" max="2.14748E9" units="dev"/>
        </inkml:traceFormat>
        <inkml:channelProperties>
          <inkml:channelProperty channel="X" name="resolution" value="111.62791" units="1/cm"/>
          <inkml:channelProperty channel="Y" name="resolution" value="111.34021" units="1/cm"/>
          <inkml:channelProperty channel="T" name="resolution" value="1" units="1/dev"/>
        </inkml:channelProperties>
      </inkml:inkSource>
      <inkml:timestamp xml:id="ts0" timeString="2020-09-28T16:11:40.06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1918 5788 0,'13'-7'31,"1"7"0,6 0-15,-7 0-16,13 7 31,278-7 0,-237-13-15,-1 13-1,-33 0 1,0 0 0,-7 0-1,21 0 1,-1 0 0,-26 0-16,46 0 15,-20 0 1,1 0-1,-1 0 17,20 0-17,-40 0 1,60 0 0,-39-14-1,-14 14 1,-7 0-1,-12 0 1,38 0 0,8 0-1,-14 0 1,1 0 0,-14 0-1,-7 0 1,7 0-1,-20 0 17,7 0-17,7 0 17,-14 0-17,7 0 1,6 0-1,-6 7 1,40-7 0,-47 33-1,20-20 1,-20 0 0,7-13-1,-7 0 1,0 0 15,-13 20-15,14-20-1,-14 14 1,20-1 0,-20 33-1,0-13 1,0-6-1,0-8 1,13-19 0,-13 14 31,0-1-16,-7 0-16,7 7 48,-20-20-47,20 13-16,-13-13 15,0 13 1,-20 1-1,6 5 1,-19-19 0,-47 14-1,-12-21 1,72 7 0,-1 0-16,8 0 15,6 0 1,-6 0-1,-21 0 17,1 0-17,-47 0 1,-32 0 0,59 0-1,-1 0 1,-5 0-1,25 0 1,14 7 0,-13-7-1,0 0 1,-1 13 0,21-13-1,-7 0 1,0 0-1,20 0 17,-14 0-17,7 0 1,7 0 0,0 0-1,0 0 1,-20 0-1,-1 0 1,21 0 0,0 0-1,0 0 32,-7 0-47,20 13 16,-27-13-1,8 0 1,-8 20 0,-6-20-1,20 0 48,0 0-63,-1 0 15,-19 13 1,-13-13 0,33 0-1,-20 0 1,6 13 0,-6-13-1,0 14 1,20-14 31,0 20-32,-1-20 1,21 0 187,6 0-172,-13-14-15,14 14-16,-14-13 16,0 0 15,19 0-16,-19-7 17,0 7-17,14 13 1,-14-14 0,0 1 15,0-7-16,0 7 32,13 13 16,-13 7-48,20-14-15,-20 14 16,26-7 0,-13 0-16,20 0 15,-6 0 1,26 0 0,-7 0-1,0 19 1,27-5-1,53 6 17,-80-1-17,47 1 1,-1-20 0,-25 0-1,-21 0 1,0 0-1,7 0 1,-7 0 0,1 7-1,-1-7 1,-13 0 0,13 0-1,14 0 1,-14 0 15,0 0-15,-12 0-1,-21 0 1,33 0 0,-13 0-1,13 0 1,1 0-1,-34 0 1,20 0 0,-20 0-1,14 0 1,-7 0 0,6 0-1,-6-13 1,6 13-1,-12 0 17,5 0-17,-5 0 1,-1 0 0,0 0-1,7 0 16,-7 0-15,0 0 0,7 0-1,-7 0 1,1 0 31,-1 0-32,7 0-15,-7 0 32,0 0-17,0 0 1,-13 6 125,0-12-126</inkml:trace>
</inkml:ink>
</file>

<file path=ppt/ink/ink54.xml><?xml version="1.0" encoding="utf-8"?>
<inkml:ink xmlns:inkml="http://www.w3.org/2003/InkML">
  <inkml:definitions>
    <inkml:context xml:id="ctx0">
      <inkml:inkSource xml:id="inkSrc0">
        <inkml:traceFormat>
          <inkml:channel name="X" type="integer" max="3840" units="cm"/>
          <inkml:channel name="Y" type="integer" max="2160" units="cm"/>
          <inkml:channel name="T" type="integer" max="2.14748E9" units="dev"/>
        </inkml:traceFormat>
        <inkml:channelProperties>
          <inkml:channelProperty channel="X" name="resolution" value="111.62791" units="1/cm"/>
          <inkml:channelProperty channel="Y" name="resolution" value="111.34021" units="1/cm"/>
          <inkml:channelProperty channel="T" name="resolution" value="1" units="1/dev"/>
        </inkml:channelProperties>
      </inkml:inkSource>
      <inkml:timestamp xml:id="ts0" timeString="2020-09-28T16:11:44.42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3208 8017 0,'13'0'62,"1"0"-46,19-13-1,-7-1 1,7 1 0,-6 13-1,6 0 1,0 0 0,-20 0-1,0 0-15,20 0 16,-6 0 15,-7 0 0,-7 0-15,0 0 0,0 0 15,7 0 94,-7 0-94,-19 0 63,6-20-94,-20 20 15,20-13 17,-13 0-32,-1 13 31,1 0 31,-7 0-30,7 0-1,0 0-31,-7 6 16,7-6-1,0 0 1,-1 0 15,-5 0 0,5 0-31,1 0 16,-20 0 0,7 0-1,6 0 1,6 0-1,21 0 64</inkml:trace>
</inkml:ink>
</file>

<file path=ppt/ink/ink55.xml><?xml version="1.0" encoding="utf-8"?>
<inkml:ink xmlns:inkml="http://www.w3.org/2003/InkML">
  <inkml:definitions>
    <inkml:context xml:id="ctx0">
      <inkml:inkSource xml:id="inkSrc0">
        <inkml:traceFormat>
          <inkml:channel name="X" type="integer" max="3840" units="cm"/>
          <inkml:channel name="Y" type="integer" max="2160" units="cm"/>
          <inkml:channel name="T" type="integer" max="2.14748E9" units="dev"/>
        </inkml:traceFormat>
        <inkml:channelProperties>
          <inkml:channelProperty channel="X" name="resolution" value="111.62791" units="1/cm"/>
          <inkml:channelProperty channel="Y" name="resolution" value="111.34021" units="1/cm"/>
          <inkml:channelProperty channel="T" name="resolution" value="1" units="1/dev"/>
        </inkml:channelProperties>
      </inkml:inkSource>
      <inkml:timestamp xml:id="ts0" timeString="2020-09-28T16:11:50.778"/>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14506 7097 0,'6'0'31,"8"0"-15,-1 0 0,20 0-16,26 0 15,-6 0-15,7 14 16,79 6 0,489 52 15,-489-72-16,-93 0 17,-32 0-17,5 0 32,-5 0-31,19 0-16,-20 0 15,53 0 1,0 0 0,27 0-1,13 0 1,-60 0 0,0 0-1,40 0 1,-13 0-1,-7 0 1,-19 0 15,-1-6-15,-13 6 0,-20 0-1,14 0 1,6 0-1,0 0 1,-7 0 0,21-20-1,32 20 1,-6 0 0,-27 0-1,0 0 1,1 0-1,-14 0 1,13 0 15,-33 0-15,33-13 0,1 13-1,-8 0 1,-12-14-1,6 14 1,-20-19 0,14 19-1,-7 0 1,-7 0 0,0 0-1,7-14 1,-7 14-1,0 0 17,0 0-1,7 0-15,-6 0 30,-14-13-14,0 20 15,-7-7-32</inkml:trace>
</inkml:ink>
</file>

<file path=ppt/ink/ink56.xml><?xml version="1.0" encoding="utf-8"?>
<inkml:ink xmlns:inkml="http://www.w3.org/2003/InkML">
  <inkml:definitions>
    <inkml:context xml:id="ctx0">
      <inkml:inkSource xml:id="inkSrc0">
        <inkml:traceFormat>
          <inkml:channel name="X" type="integer" max="3840" units="cm"/>
          <inkml:channel name="Y" type="integer" max="2160" units="cm"/>
          <inkml:channel name="T" type="integer" max="2.14748E9" units="dev"/>
        </inkml:traceFormat>
        <inkml:channelProperties>
          <inkml:channelProperty channel="X" name="resolution" value="111.62791" units="1/cm"/>
          <inkml:channelProperty channel="Y" name="resolution" value="111.34021" units="1/cm"/>
          <inkml:channelProperty channel="T" name="resolution" value="1" units="1/dev"/>
        </inkml:channelProperties>
      </inkml:inkSource>
      <inkml:timestamp xml:id="ts0" timeString="2020-09-28T16:11:57.283"/>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450 4220 0,'6'0'46,"14"-13"1,-7 13-31,1-13 0,65 13-1,-33 0 1,1 0-1,-1 0 1,-26 0 0,26 0-1,0 0 1,1 0 0,-14 0-1,13 0 1,0 0-1,1 0 1,12 0 0,-12 0-1,-14 0 1,-20 0 0,20 0-1,13 0 1,20 0-1,1 0 1,-41 0 15,20 0-15,-32 0 0,19 0-1,0 0 1,-20 0-1,0 0 1,0 0 15,7 0-15,-7 0 0,1 0 30,-1 0-14,7 0-17,-7 0 17,0 0-17,7 6 1,-7-6-1,0 13 1,1 7 0,-14-6 15,0-1-15,0 7-1,-7-7-15,-6 13 16,-7 27-1,7-26 1,0-7 15,13-7-31,0 0 16,-14 0 15,14 20-15,-20-19 46,7-14 48,0 0-95,-20 0-15,20 0 16,-80-7 0,27 7-1,13 0 1,7 0-1,19 0 1,-19 0 0,0 0-1,-7 0 1,6-20 0,-19 20-1,33 0 1,7 0-1,-21 0 1,34 0 15,-7 0-15,-6 0 0,-27 0-1,7 0 1,13 0-1,-53 0 1,59 0 0,14 7-1,-7-7 1,7 0 0,-14 0-1,-6 0 1,20 0-16,-20 0 15,20 0 1,0 20 15,-7-34-15,20 28 0,-13-14-1,-1 0 16,14 13-15,-20 0 0,7 7-1,13-7 1,7 0 0,13-13-1,-7 0 16,0 0 1,7 0-17,-7 14 1,20-14 0,47 0-1,-34 0 1,20 0-1,-20 0 1,-12 19 0,-1-19-1,0 0-15,-7 0 16,7 7 0,0-7-1,14 0 1,-34 0-1,0 0 1,20 0 15,-20 0-15,20 0 0,14 0-1,-1 0 1,0 0-1,1 0 1,-1 0 0,-13 0-1,-20 0 1,0 0 0,21 0-1,-8 0 1,7 0-1,-20 0 1,1 0 15,19 0-15,-20 0 0,7 0-1,-7 0 16,0-20-15,0 20 0,20 0-1,-19 0 17,-1 0 14,7 0-14,-7 0-1,0 0 63,7 0-16,-7 0-47,0 0 0,1 0 47</inkml:trace>
</inkml:ink>
</file>

<file path=ppt/ink/ink57.xml><?xml version="1.0" encoding="utf-8"?>
<inkml:ink xmlns:inkml="http://www.w3.org/2003/InkML">
  <inkml:definitions>
    <inkml:context xml:id="ctx0">
      <inkml:inkSource xml:id="inkSrc0">
        <inkml:traceFormat>
          <inkml:channel name="X" type="integer" max="3840" units="cm"/>
          <inkml:channel name="Y" type="integer" max="2160" units="cm"/>
          <inkml:channel name="T" type="integer" max="2.14748E9" units="dev"/>
        </inkml:traceFormat>
        <inkml:channelProperties>
          <inkml:channelProperty channel="X" name="resolution" value="111.62791" units="1/cm"/>
          <inkml:channelProperty channel="Y" name="resolution" value="111.34021" units="1/cm"/>
          <inkml:channelProperty channel="T" name="resolution" value="1" units="1/dev"/>
        </inkml:channelProperties>
      </inkml:inkSource>
      <inkml:timestamp xml:id="ts0" timeString="2020-09-28T16:12:02.571"/>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6489 4200 0,'20'0'63,"-7"0"-48,0 0 1,7 0 0,40 13 15,-14-13-16,-20 0 1,7 0 15,-6 0-15,-7 0 0,-7 0-1,33 0 1,-19 0-1,19 14 1,7-14 0,-27 0-1,7 0 1,-19 0 0,12 0-1,20 0 1,-12 0-1,-8 0 1,7 0 15,0 0-15,-20 0 0,1 0-1,-1 0-15,7 0 16,26 0-1,-13 0 1,-7 0 0,8 0-1,-8 0 1,-6 0 0,-7 0 15,0 0 0,1 0-15,5 0 15,-5 0 31,-1 0 1,-13 20-47,0-7-16,0 0 15,0 20-15,0 13 16,0 1-1,0-14 1,0 13 15,0-13-31,0-20 16,0 20 0,-7-19-1,7-1 1,0 0-1,0 7 32,-13-20 0,-7 0-31,7 0-16,0 0 15,-1 0 1,-5-13 15,-8 13-15,7 0 0,-6 0-1,-27-13 1,-66 13-1,46-20 1,27 20 0,0 0-1,32 0 1,-6 0 0,7 0-1,-46 0 1,12 0-1,14 0 1,0 0 15,20 0-15,0 0 0,-20 0-1,6 0 1,14 0-1,-7 0 1,-6 0 0,6 0-1,7 13 17,-1-13 61,1 0-77,-7 0 0,20-13-1,-13 13 1,0 0-1,-7-14 1,-6 1 0,26 7-1,0-1 1,0-13 0,0 7 15,0 0-16,-14 13 345,14 6-345,-19 8-15,5-14 16,14 19 0,-13-19-16,0 14 15,-7-14 1,20 13-16,-13-13 78,0 0-62,13 13-1,6-13 126,7 0-125,7 0 15,-7 0-16,-13 20 1,14-20-16,19 0 16,13 13 15,14-13-15,6 0-1,0 0 1,7 0-1,-40 0 1,-20 0 15,0 0 1,7 0-32,26 0 15,-19 0 1,19 0-1,-13 0 1,-6 0 15,-8 0-31,8 0 16,6 0 0,13-13-1,1 13 1,-14 0-1,-20-13 1,0 13 0,7 0-1,-7 0 1,14 0 0,-8-14-1,-5 14 1,12 0-1,-6 0 1,-7 0 31,-13-13-31,13-7 15,7 20 0,-33 0 47,-20-13-62,0-7-1,-27 20-15,-52-20 16,19 1 15,1 5-15,-14-5 0,13-1-1,47 20 1,0 0-1,-1 0 1,1 0 0,33 0-1,-20 0 1,20 0-16</inkml:trace>
</inkml:ink>
</file>

<file path=ppt/ink/ink58.xml><?xml version="1.0" encoding="utf-8"?>
<inkml:ink xmlns:inkml="http://www.w3.org/2003/InkML">
  <inkml:definitions>
    <inkml:context xml:id="ctx0">
      <inkml:inkSource xml:id="inkSrc0">
        <inkml:traceFormat>
          <inkml:channel name="X" type="integer" max="3840" units="cm"/>
          <inkml:channel name="Y" type="integer" max="2160" units="cm"/>
          <inkml:channel name="T" type="integer" max="2.14748E9" units="dev"/>
        </inkml:traceFormat>
        <inkml:channelProperties>
          <inkml:channelProperty channel="X" name="resolution" value="111.62791" units="1/cm"/>
          <inkml:channelProperty channel="Y" name="resolution" value="111.34021" units="1/cm"/>
          <inkml:channelProperty channel="T" name="resolution" value="1" units="1/dev"/>
        </inkml:channelProperties>
      </inkml:inkSource>
      <inkml:timestamp xml:id="ts0" timeString="2020-09-28T16:12:04.543"/>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4174 7918 0,'20'0'63,"-7"0"-48,0 0 1,7 0-1,-7 0 1,14 0 0,-8 0-1,-5 0 1,-1 0 15,7 0 63,-20 13 47,-13 0-126,13 0 16,-14-13 16,1 0-15,13 14-17,-20-14-15,7 19 16,0-19-1</inkml:trace>
</inkml:ink>
</file>

<file path=ppt/ink/ink59.xml><?xml version="1.0" encoding="utf-8"?>
<inkml:ink xmlns:inkml="http://www.w3.org/2003/InkML">
  <inkml:definitions>
    <inkml:context xml:id="ctx0">
      <inkml:inkSource xml:id="inkSrc0">
        <inkml:traceFormat>
          <inkml:channel name="X" type="integer" max="3840" units="cm"/>
          <inkml:channel name="Y" type="integer" max="2160" units="cm"/>
          <inkml:channel name="T" type="integer" max="2.14748E9" units="dev"/>
        </inkml:traceFormat>
        <inkml:channelProperties>
          <inkml:channelProperty channel="X" name="resolution" value="111.62791" units="1/cm"/>
          <inkml:channelProperty channel="Y" name="resolution" value="111.34021" units="1/cm"/>
          <inkml:channelProperty channel="T" name="resolution" value="1" units="1/dev"/>
        </inkml:channelProperties>
      </inkml:inkSource>
      <inkml:timestamp xml:id="ts0" timeString="2020-09-28T16:12:24.345"/>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18832 7144 0,'6'0'62,"14"0"-62,146 20 31,52-1-15,-26-19 0,-7 0-1,-53 0 1,-86 0 0,-26 0-1,-6 0 63,-1 0-78,7 0 16,6 0 0,27 0-1,13 0 1,20 0-1,-33 0 1,-7 0 0,-19 0-1,19 0 1,-26 0 0,26 0-1,-33-6 1,21 6-1,-21 0 1,13 0 0,21-13-1,-1 13 17,-13 0-17,-7 0 1,40 0-1,93 0 1,93 0 0,32 0-1,-138 0-15,138 0 16,-26 0 0,-73 0-1,-72 0 1,-47-20-1,-33 20 1,-20 0 0,-13-13 15,13 13-15,20 0-1,-19 0 1,65-20-1,33 20 1,27 0 0,20 0-1,0 0 1,-20 0 0,-53 0-1,6 0 1,-12 0-1,-60 0 1,-7 0 31,0 0-31,-13-14-1,13 14 1,34 0-1,-14 0 1,-7 0 0,7 0-1,-6 0 1,6 0 0,0 0-1,6 0 1,14 14-1,-6-14 1,-1 13 0,47 7 15,-1 0-15,-59-1-16,-33-5 125,-6-1-32</inkml:trace>
</inkml:ink>
</file>

<file path=ppt/ink/ink6.xml><?xml version="1.0" encoding="utf-8"?>
<inkml:ink xmlns:inkml="http://www.w3.org/2003/InkML">
  <inkml:definitions>
    <inkml:context xml:id="ctx0">
      <inkml:inkSource xml:id="inkSrc0">
        <inkml:traceFormat>
          <inkml:channel name="X" type="integer" max="3840" units="cm"/>
          <inkml:channel name="Y" type="integer" max="2160" units="cm"/>
          <inkml:channel name="T" type="integer" max="2.14748E9" units="dev"/>
        </inkml:traceFormat>
        <inkml:channelProperties>
          <inkml:channelProperty channel="X" name="resolution" value="111.62791" units="1/cm"/>
          <inkml:channelProperty channel="Y" name="resolution" value="111.34021" units="1/cm"/>
          <inkml:channelProperty channel="T" name="resolution" value="1" units="1/dev"/>
        </inkml:channelProperties>
      </inkml:inkSource>
      <inkml:timestamp xml:id="ts0" timeString="2020-09-27T21:39:00.862"/>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10028 6396 0,'13'0'15,"20"0"16,-20 0-15,0 0 0,1 0-1,6 0-15,6 0 32,34 0-1,-27 0-16,-20 0 1,0 0 0,20 0-1,-20 0 17,7 0-17,-7 0 1,1 0-16,-1 0 15,7 0 1,-7 0 0,0 0-1,20 0 1,-20 0 0,21 0-1,-8 7 1,7-7-1,-6 13 1,-14-13 0,20 0 15,-20 0-15,7 0-1,6 0 1,-12 0-1,19 0 1,-20 0 0,7 0-1,-7 0 1,0 0 0,20 0-1,-19 13 1,-1-13-1,0 0 1,7 0 0,6 0-1,-6 0 32,-7 0-31,1 0-1,-1-6 1,-13 12 0,33-6-1,-20 0 1,0 0 15,-13-6-15,20 6-1,-7 0 1,1 0 15,5 0-15,-5 0 15,-1 0 0,0 0 1,-13-13 30,0 19 16</inkml:trace>
</inkml:ink>
</file>

<file path=ppt/ink/ink60.xml><?xml version="1.0" encoding="utf-8"?>
<inkml:ink xmlns:inkml="http://www.w3.org/2003/InkML">
  <inkml:definitions>
    <inkml:context xml:id="ctx0">
      <inkml:inkSource xml:id="inkSrc0">
        <inkml:traceFormat>
          <inkml:channel name="X" type="integer" max="3840" units="cm"/>
          <inkml:channel name="Y" type="integer" max="2160" units="cm"/>
          <inkml:channel name="T" type="integer" max="2.14748E9" units="dev"/>
        </inkml:traceFormat>
        <inkml:channelProperties>
          <inkml:channelProperty channel="X" name="resolution" value="111.62791" units="1/cm"/>
          <inkml:channelProperty channel="Y" name="resolution" value="111.34021" units="1/cm"/>
          <inkml:channelProperty channel="T" name="resolution" value="1" units="1/dev"/>
        </inkml:channelProperties>
      </inkml:inkSource>
      <inkml:timestamp xml:id="ts0" timeString="2020-09-28T16:12:29.460"/>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2924 3235 0,'0'6'109,"-20"-6"-93,20 20 0,0-7-1,-13-13-15,13 13 16,0 1-16,-14 19 31,1 13 0,-7-33-15,20 20 0,0-19-1,-13-1 1,13 7-1,0 6 1,-13 7 0,13-20-1,0 14 17,-13-7-17,13-7 1,0 0-1,0 7 1,0-7 0,0 0-1,0 1 1,0 6 0,0 6-1,0-13 1,0 20-1,0-19 1,0 19 0,0-20 15,0 20-15,0-7-1,0 7 1,0 1-1,0-21 1,0 33 0,0-13-1,0 13 1,0-32 15,0-1-31,0 20 16,0-7-1,0 41 1,0-21 0,0 0 15,0-19-15,0 6-1,0 0 1,0-7-1,0 21 1,0-1 0,0 0-1,0 0 1,0-12 0,0-8-1,0 7 1,0-20-1,0 20 1,0-19-16,0 19 16,0-20-1,0 13 17,6 7-17,-6 0 1,0-6-1,13 19 1,-13-33 0,0 21-1,14-21 1,-14 20 0,0-20-1,0 33 1,0-32-1,0 12 1,0 27 0,0-27 15,0-6-15,0 13-1,0-6 1,0-14-1,0 7 1,0-7 0,0 14-1,0 6 1,0-14 0,0-5-1,0-1 1</inkml:trace>
</inkml:ink>
</file>

<file path=ppt/ink/ink61.xml><?xml version="1.0" encoding="utf-8"?>
<inkml:ink xmlns:inkml="http://www.w3.org/2003/InkML">
  <inkml:definitions>
    <inkml:context xml:id="ctx0">
      <inkml:inkSource xml:id="inkSrc0">
        <inkml:traceFormat>
          <inkml:channel name="X" type="integer" max="3840" units="cm"/>
          <inkml:channel name="Y" type="integer" max="2160" units="cm"/>
          <inkml:channel name="T" type="integer" max="2.14748E9" units="dev"/>
        </inkml:traceFormat>
        <inkml:channelProperties>
          <inkml:channelProperty channel="X" name="resolution" value="111.62791" units="1/cm"/>
          <inkml:channelProperty channel="Y" name="resolution" value="111.34021" units="1/cm"/>
          <inkml:channelProperty channel="T" name="resolution" value="1" units="1/dev"/>
        </inkml:channelProperties>
      </inkml:inkSource>
      <inkml:timestamp xml:id="ts0" timeString="2020-09-28T16:12:49.658"/>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1839 4220 0,'13'0'16,"0"-13"-16,1 13 31,19 0-15,-14-20-1,120 7 17,-106 13-32,100 0 15,6 33 1,52-33 0,-5 0-1,-74 0 1,-26 0-1,-66 0 1,-7 0 0,0 13-1,54-13 1,-1 0 15,6 0-15,-25 0-1,-1 0 1,-33 0 0,1 0 15,-1 0-15,7 0-1,6 0 1,7 0-1,-20 0-15,34 0 16,-34 0 0,7 0-1,-7 0 1,0 0 15,0 0-15,20 0-1,-13 0 1,-6 0 0,-1 0 15,0 0 16,7 0-16,-7 0 0,20 0-15,-6 0 0,-8 0-1,-5 0 1,-1 0 31,0 0-47,7 0 31,-20 13 63,0 1-79,0 5 17,0-5-17,0-1 1,13 20-1,-13-20 1,0 20 0,13-6-1,-13-14 1,0 20 0,0-7-1,0 27 1,-6-39-1,6-1-15,0 0 16,0 7 0,-13-20 15,13 13 0,0 0-15,0 7-1,0-7 1,0 1 0,-20-14 62,7 13-47,-1-13-31,1 0 31,-7-7-31,7 7 16,0 0-16,-34-13 31,-45-7-15,59 20-16,-33 0 15,-7 0 1,27 0 0,-1 0-1,34 0 1,-20 0 0,20 0-16,-20 0 15,-14 0 1,-19 0-1,0 0 1,20 0 0,-7 0-1,-27 0 1,34 0 15,0 0-15,-20 0-1,-27 0 1,27 0 0,0 0-1,-14 0 1,61 0 0,-8 0-1,14 0 1,-20 0 15,20 0-15,-7 0-1,7 0-15,-14 0 16,-6 7 15,7-7-15,6 0 31,7 20-32,-1-20 1,-32 0 0,13 0-1,20 13 1,-7-13 31,7 0-32,-1 13 1,1 0-16,-20 7 31,-13-7-15,33 1-1,13-21 64,0 14 61</inkml:trace>
</inkml:ink>
</file>

<file path=ppt/ink/ink62.xml><?xml version="1.0" encoding="utf-8"?>
<inkml:ink xmlns:inkml="http://www.w3.org/2003/InkML">
  <inkml:definitions>
    <inkml:context xml:id="ctx0">
      <inkml:inkSource xml:id="inkSrc0">
        <inkml:traceFormat>
          <inkml:channel name="X" type="integer" max="3840" units="cm"/>
          <inkml:channel name="Y" type="integer" max="2160" units="cm"/>
          <inkml:channel name="T" type="integer" max="2.14748E9" units="dev"/>
        </inkml:traceFormat>
        <inkml:channelProperties>
          <inkml:channelProperty channel="X" name="resolution" value="111.62791" units="1/cm"/>
          <inkml:channelProperty channel="Y" name="resolution" value="111.34021" units="1/cm"/>
          <inkml:channelProperty channel="T" name="resolution" value="1" units="1/dev"/>
        </inkml:channelProperties>
      </inkml:inkSource>
      <inkml:timestamp xml:id="ts0" timeString="2020-09-28T16:12:51.254"/>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4822 7964 0,'13'0'15,"0"7"17,7-7-32,-6 0 15,-1 0-15,20 0 31,13 0 1,-33 0-17,1 0 1,-1 0 0,7 0 155,-7 0-139,0 0-1,0 0-15,7 0-1,-7 0 157,-13-7-156</inkml:trace>
</inkml:ink>
</file>

<file path=ppt/ink/ink63.xml><?xml version="1.0" encoding="utf-8"?>
<inkml:ink xmlns:inkml="http://www.w3.org/2003/InkML">
  <inkml:definitions>
    <inkml:context xml:id="ctx0">
      <inkml:inkSource xml:id="inkSrc0">
        <inkml:traceFormat>
          <inkml:channel name="X" type="integer" max="3840" units="cm"/>
          <inkml:channel name="Y" type="integer" max="2160" units="cm"/>
          <inkml:channel name="T" type="integer" max="2.14748E9" units="dev"/>
        </inkml:traceFormat>
        <inkml:channelProperties>
          <inkml:channelProperty channel="X" name="resolution" value="111.62791" units="1/cm"/>
          <inkml:channelProperty channel="Y" name="resolution" value="111.34021" units="1/cm"/>
          <inkml:channelProperty channel="T" name="resolution" value="1" units="1/dev"/>
        </inkml:channelProperties>
      </inkml:inkSource>
      <inkml:timestamp xml:id="ts0" timeString="2020-09-28T16:13:01.174"/>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1971 4471 0,'20'0'31,"-7"0"-31,0 0 15,21 0 1,-21 7 0,145-7 15,41 0 0,-80 0-15,-7 0-1,1 0 1,52 0 0,-72 0-1,-27 0 1,-20 0 15,-26 0-15,7 0-1,19-7 1,7 7 0,26 0-1,-32 0 1,-14 0 0,0 0-1,-7 0 1,7 0-1,-20 0 1,1-19-16,5 19 16,8 0-1,6 0 1,0 0 15,13 0-15,-32 0-1,5 0 48,-19-14-16,14 14-47,-1 0 47,7 0-32,-7 0 1,0 0 15,-19 0-15</inkml:trace>
</inkml:ink>
</file>

<file path=ppt/ink/ink64.xml><?xml version="1.0" encoding="utf-8"?>
<inkml:ink xmlns:inkml="http://www.w3.org/2003/InkML">
  <inkml:definitions>
    <inkml:context xml:id="ctx0">
      <inkml:inkSource xml:id="inkSrc0">
        <inkml:traceFormat>
          <inkml:channel name="X" type="integer" max="3840" units="cm"/>
          <inkml:channel name="Y" type="integer" max="2160" units="cm"/>
          <inkml:channel name="T" type="integer" max="2.14748E9" units="dev"/>
        </inkml:traceFormat>
        <inkml:channelProperties>
          <inkml:channelProperty channel="X" name="resolution" value="111.62791" units="1/cm"/>
          <inkml:channelProperty channel="Y" name="resolution" value="111.34021" units="1/cm"/>
          <inkml:channelProperty channel="T" name="resolution" value="1" units="1/dev"/>
        </inkml:channelProperties>
      </inkml:inkSource>
      <inkml:timestamp xml:id="ts0" timeString="2020-09-28T16:13:11.137"/>
    </inkml:context>
    <inkml:brush xml:id="br0">
      <inkml:brushProperty name="width" value="0.05292" units="cm"/>
      <inkml:brushProperty name="height" value="0.05292" units="cm"/>
      <inkml:brushProperty name="color" value="#00B0F0"/>
    </inkml:brush>
  </inkml:definitions>
  <inkml:trace contextRef="#ctx0" brushRef="#br0">3969 4339 0,'13'0'63,"0"0"15,0 0-63,7 0-15,7 0 16,26 0 0,-7-20-1,27 0 1,-60 20-16,0 0 16,0 0 46,20 0-46,-13 0-16,13-13 15,27 13 1,-27 0 0,-7 0 15,8 0-16,12 0 1,-20 0 0,-6 0-1,7 0 1,6 0 0,-20 0-1,0 7 1,0-7-1,7-7 1,-7 7 0,1 0-16,52 0 15,0-20 1,7 7 0,-20-7 15,-40 7-16,0 13 1,20 0 31,-20 0-47,20-20 16,20 7-1,14 13 1,-21 0-1,-20 0 1,-12 0 0,19 0-1,-7 0 1,7 0 0,33 7 15,7 12-16,-60-19-15,73 0 16,-39 0 0,-21 0-1,-6 0 1,-7 0 15,0 0-15,7 0-16,26 0 15,1 0 1,-21-6 0,7 6-1,0 0 1,-6 0 0,6-20 15,-7 20-16,7 0 1,-6-13 0,26 13-1,-40 0 1,0 0 0,0 0 15,7 0 0,-6 0-31,-1 0 16,7 0-1,-7 0 1,0 0 15,0 0 0,7-13-15,-7 13 0,1 0-1,-1 0 1,7 0 78,-34 0-63,14-14-15</inkml:trace>
  <inkml:trace contextRef="#ctx0" brushRef="#br0" timeOffset="2652.87">3314 4352 0,'0'-13'31,"-13"13"0,13-13-15,0-7 0,-20 7 15,7-20-16,-20 20 1,-27-34 0,7 14-1,27 20 1,-7 13 0,19-20 15,-19 20-16,7 0 1,13 0-16,-34 0 16,14 0-1,-13 0 1,0 0 0,-1 13-1,1 1 1,-20 19-1,20-7 1,-7 7 0,0 20-1,26-20 1,7-6 0,7 39 15,20-20-16,13 27 1,-7-47 0,20 7-1,13-6 1,27 13 0,79 19-1,-39-59 1</inkml:trace>
</inkml:ink>
</file>

<file path=ppt/ink/ink7.xml><?xml version="1.0" encoding="utf-8"?>
<inkml:ink xmlns:inkml="http://www.w3.org/2003/InkML">
  <inkml:definitions>
    <inkml:context xml:id="ctx0">
      <inkml:inkSource xml:id="inkSrc0">
        <inkml:traceFormat>
          <inkml:channel name="X" type="integer" max="3840" units="cm"/>
          <inkml:channel name="Y" type="integer" max="2160" units="cm"/>
          <inkml:channel name="T" type="integer" max="2.14748E9" units="dev"/>
        </inkml:traceFormat>
        <inkml:channelProperties>
          <inkml:channelProperty channel="X" name="resolution" value="111.62791" units="1/cm"/>
          <inkml:channelProperty channel="Y" name="resolution" value="111.34021" units="1/cm"/>
          <inkml:channelProperty channel="T" name="resolution" value="1" units="1/dev"/>
        </inkml:channelProperties>
      </inkml:inkSource>
      <inkml:timestamp xml:id="ts0" timeString="2020-09-27T21:39:39.538"/>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21306 3129 0,'6'0'16,"7"-14"46,-13 21-46,33-14 0,-6 7-1,19 0 1,-26 0-1,7 0 1,6 0 0,-20 0-16,0 0 15,33 0 1,-26 0 0,27 14 15,45 6-16,54-1 1,-54-19 0,-19 14-1,-27 5 1,20-19 0,-19 14-1,19-14 1,20 0-1,0 0 1,-20 0 0,0 0-1,27 0 1,-27 0 0,20 0 15,-60 0-16,-6 0 1,7 0 0,-14 0-1,7 0 1,-7-7 0,0 7-1,0 0 1,7 0-1,7 0 1,6-13 0,-7 13-1,21 0 1,19-20 0,-20 7 15,-13 13-16,13 0 1,-19-20 0,6 20-1,13 0 1,1 0 0,19 0-1,-20 0 1,20-13-1,-13 13 1,-7 0 0,1 0-1,-1 0 1,0 0 0,1 0 15,25 0-16,-6 0 1,27 0 0,-7 0-1,40 0 1,-40 0 0,-14 0-1,-25 0 1,19 0-1,-20 0 1,1 0 0,-21 0-1,7 0 1,-13 0 0,-7 0 15,0 0 0,1 0 78,5 0-93,-19-20 0,14 20-16,-1 0 31,7 0 16,-7 0-32,0 0 1,0 0 0,7 0-1,-6 0 17,-1 0 93,0 0-110,-13-13 1,0-1 62,0 21-47</inkml:trace>
</inkml:ink>
</file>

<file path=ppt/ink/ink8.xml><?xml version="1.0" encoding="utf-8"?>
<inkml:ink xmlns:inkml="http://www.w3.org/2003/InkML">
  <inkml:definitions>
    <inkml:context xml:id="ctx0">
      <inkml:inkSource xml:id="inkSrc0">
        <inkml:traceFormat>
          <inkml:channel name="X" type="integer" max="3840" units="cm"/>
          <inkml:channel name="Y" type="integer" max="2160" units="cm"/>
          <inkml:channel name="T" type="integer" max="2.14748E9" units="dev"/>
        </inkml:traceFormat>
        <inkml:channelProperties>
          <inkml:channelProperty channel="X" name="resolution" value="111.62791" units="1/cm"/>
          <inkml:channelProperty channel="Y" name="resolution" value="111.34021" units="1/cm"/>
          <inkml:channelProperty channel="T" name="resolution" value="1" units="1/dev"/>
        </inkml:channelProperties>
      </inkml:inkSource>
      <inkml:timestamp xml:id="ts0" timeString="2020-09-27T21:39:45.079"/>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7990 5907 0,'14'0'16,"-1"0"0,7 0-1,-7 6 1,13-6-1,41 0 17,-54 0-32,13 0 15,7 0 1,-6 0 0,6 0-1,13 0 16,0 0-15,1 0 0,-34 0-1,20 0 1,-20 0 0,20 0-1,-6 0 1,39 0-1,-40 0 1,7 0 0,-6 0-1,19 0 1,-13 0 0,-6 0 15,19 0-16,-13 0 1,-20 0 0,20 0-1,14 0 1,-21 0 0,7 0-1,0 0 1,-6 0-1,6 0 1,-7 0 0,-6 0-1,7 0 1,6 0 0,13 0-1,-33 0 16,14 0-15,6-6 0,0 6-1,-7 0 1,21-20 0,-21 7 15,7 13-16,-20 0 1,20 0 0,-6-13-1,19 13 1,-33 0 0,7 0-1,-6 0 16,-1 0-15,7-14 0,-7 14-1,0 0 1,0 0 0,7 0 15,-20-20 0,13 20-31,1 0 156,-21 0-109</inkml:trace>
</inkml:ink>
</file>

<file path=ppt/ink/ink9.xml><?xml version="1.0" encoding="utf-8"?>
<inkml:ink xmlns:inkml="http://www.w3.org/2003/InkML">
  <inkml:definitions>
    <inkml:context xml:id="ctx0">
      <inkml:inkSource xml:id="inkSrc0">
        <inkml:traceFormat>
          <inkml:channel name="X" type="integer" max="3840" units="cm"/>
          <inkml:channel name="Y" type="integer" max="2160" units="cm"/>
          <inkml:channel name="T" type="integer" max="2.14748E9" units="dev"/>
        </inkml:traceFormat>
        <inkml:channelProperties>
          <inkml:channelProperty channel="X" name="resolution" value="111.62791" units="1/cm"/>
          <inkml:channelProperty channel="Y" name="resolution" value="111.34021" units="1/cm"/>
          <inkml:channelProperty channel="T" name="resolution" value="1" units="1/dev"/>
        </inkml:channelProperties>
      </inkml:inkSource>
      <inkml:timestamp xml:id="ts0" timeString="2020-09-27T21:39:46.979"/>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7977 6145 0,'20'0'16,"-7"0"-1,0 0 1,1 0 0,65 0 15,-6 13-15,13-13-1,6 20 1,-6-20-1,-52 0 1,-21 0 0,33 0-1,-13 0 1,13 0 0,1 0-1,-1 0 16,-33 0-15,73 0 0,-39 0-1,-1 0 1,0 0 0,-13 0-1,14 0 1,19 0-1,-20 0 1,0-7 0,1 7-1,-14 0 1,-20-13 0,33 13 15,-19 0-16,-14-20 1,7 20 0,-7 0-1,0 0 1,7 0-16,6 0 16,21 0-1,-27 0 1,-7 0-1,13 0 17,7 0-17,0 0 1,-6 0 0,-7 0-1,6 0 16,7 0-15,-19-13 0,19 13-1,-20 0 48,0 0-63,-13-13 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0375"/>
          </a:xfrm>
          <a:prstGeom prst="rect">
            <a:avLst/>
          </a:prstGeom>
        </p:spPr>
        <p:txBody>
          <a:bodyPr vert="horz" lIns="92309" tIns="46154" rIns="92309" bIns="46154" rtlCol="0"/>
          <a:lstStyle>
            <a:lvl1pPr algn="l" defTabSz="914363"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27475" y="0"/>
            <a:ext cx="3005138" cy="460375"/>
          </a:xfrm>
          <a:prstGeom prst="rect">
            <a:avLst/>
          </a:prstGeom>
        </p:spPr>
        <p:txBody>
          <a:bodyPr vert="horz" lIns="92309" tIns="46154" rIns="92309" bIns="46154" rtlCol="0"/>
          <a:lstStyle>
            <a:lvl1pPr algn="r" defTabSz="914363" fontAlgn="auto">
              <a:spcBef>
                <a:spcPts val="0"/>
              </a:spcBef>
              <a:spcAft>
                <a:spcPts val="0"/>
              </a:spcAft>
              <a:defRPr sz="1200">
                <a:latin typeface="+mn-lt"/>
                <a:cs typeface="+mn-cs"/>
              </a:defRPr>
            </a:lvl1pPr>
          </a:lstStyle>
          <a:p>
            <a:pPr>
              <a:defRPr/>
            </a:pPr>
            <a:fld id="{FCEA04D4-7DCF-4633-B49A-A42098AF60F5}" type="datetimeFigureOut">
              <a:rPr lang="en-US"/>
              <a:pPr>
                <a:defRPr/>
              </a:pPr>
              <a:t>10/15/2020</a:t>
            </a:fld>
            <a:endParaRPr lang="en-US"/>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2309" tIns="46154" rIns="92309" bIns="46154" rtlCol="0" anchor="ctr"/>
          <a:lstStyle/>
          <a:p>
            <a:pPr lvl="0"/>
            <a:endParaRPr lang="en-US" noProof="0"/>
          </a:p>
        </p:txBody>
      </p:sp>
      <p:sp>
        <p:nvSpPr>
          <p:cNvPr id="5" name="Notes Placeholder 4"/>
          <p:cNvSpPr>
            <a:spLocks noGrp="1"/>
          </p:cNvSpPr>
          <p:nvPr>
            <p:ph type="body" sz="quarter" idx="3"/>
          </p:nvPr>
        </p:nvSpPr>
        <p:spPr>
          <a:xfrm>
            <a:off x="693738" y="4379913"/>
            <a:ext cx="5546725" cy="4148137"/>
          </a:xfrm>
          <a:prstGeom prst="rect">
            <a:avLst/>
          </a:prstGeom>
        </p:spPr>
        <p:txBody>
          <a:bodyPr vert="horz" lIns="92309" tIns="46154" rIns="92309" bIns="46154"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58238"/>
            <a:ext cx="3005138" cy="460375"/>
          </a:xfrm>
          <a:prstGeom prst="rect">
            <a:avLst/>
          </a:prstGeom>
        </p:spPr>
        <p:txBody>
          <a:bodyPr vert="horz" lIns="92309" tIns="46154" rIns="92309" bIns="46154" rtlCol="0" anchor="b"/>
          <a:lstStyle>
            <a:lvl1pPr algn="l" defTabSz="914363"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27475" y="8758238"/>
            <a:ext cx="3005138" cy="460375"/>
          </a:xfrm>
          <a:prstGeom prst="rect">
            <a:avLst/>
          </a:prstGeom>
        </p:spPr>
        <p:txBody>
          <a:bodyPr vert="horz" wrap="square" lIns="92309" tIns="46154" rIns="92309" bIns="46154" numCol="1" anchor="b" anchorCtr="0" compatLnSpc="1">
            <a:prstTxWarp prst="textNoShape">
              <a:avLst/>
            </a:prstTxWarp>
          </a:bodyPr>
          <a:lstStyle>
            <a:lvl1pPr algn="r">
              <a:defRPr sz="1200"/>
            </a:lvl1pPr>
          </a:lstStyle>
          <a:p>
            <a:fld id="{90B64CDE-F1FE-40F7-89A1-9A95C5A4CA35}"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912813" rtl="0" eaLnBrk="0" fontAlgn="base" hangingPunct="0">
      <a:spcBef>
        <a:spcPct val="30000"/>
      </a:spcBef>
      <a:spcAft>
        <a:spcPct val="0"/>
      </a:spcAft>
      <a:defRPr sz="1200" kern="1200">
        <a:solidFill>
          <a:schemeClr val="tx1"/>
        </a:solidFill>
        <a:latin typeface="+mn-lt"/>
        <a:ea typeface="+mn-ea"/>
        <a:cs typeface="+mn-cs"/>
      </a:defRPr>
    </a:lvl1pPr>
    <a:lvl2pPr marL="455613" algn="l" defTabSz="912813" rtl="0" eaLnBrk="0" fontAlgn="base" hangingPunct="0">
      <a:spcBef>
        <a:spcPct val="30000"/>
      </a:spcBef>
      <a:spcAft>
        <a:spcPct val="0"/>
      </a:spcAft>
      <a:defRPr sz="1200" kern="1200">
        <a:solidFill>
          <a:schemeClr val="tx1"/>
        </a:solidFill>
        <a:latin typeface="+mn-lt"/>
        <a:ea typeface="+mn-ea"/>
        <a:cs typeface="+mn-cs"/>
      </a:defRPr>
    </a:lvl2pPr>
    <a:lvl3pPr marL="912813" algn="l" defTabSz="912813" rtl="0" eaLnBrk="0" fontAlgn="base" hangingPunct="0">
      <a:spcBef>
        <a:spcPct val="30000"/>
      </a:spcBef>
      <a:spcAft>
        <a:spcPct val="0"/>
      </a:spcAft>
      <a:defRPr sz="1200" kern="1200">
        <a:solidFill>
          <a:schemeClr val="tx1"/>
        </a:solidFill>
        <a:latin typeface="+mn-lt"/>
        <a:ea typeface="+mn-ea"/>
        <a:cs typeface="+mn-cs"/>
      </a:defRPr>
    </a:lvl3pPr>
    <a:lvl4pPr marL="1370013" algn="l" defTabSz="912813" rtl="0" eaLnBrk="0" fontAlgn="base" hangingPunct="0">
      <a:spcBef>
        <a:spcPct val="30000"/>
      </a:spcBef>
      <a:spcAft>
        <a:spcPct val="0"/>
      </a:spcAft>
      <a:defRPr sz="1200" kern="1200">
        <a:solidFill>
          <a:schemeClr val="tx1"/>
        </a:solidFill>
        <a:latin typeface="+mn-lt"/>
        <a:ea typeface="+mn-ea"/>
        <a:cs typeface="+mn-cs"/>
      </a:defRPr>
    </a:lvl4pPr>
    <a:lvl5pPr marL="1827213" algn="l" defTabSz="912813" rtl="0" eaLnBrk="0" fontAlgn="base" hangingPunct="0">
      <a:spcBef>
        <a:spcPct val="30000"/>
      </a:spcBef>
      <a:spcAft>
        <a:spcPct val="0"/>
      </a:spcAft>
      <a:defRPr sz="1200" kern="1200">
        <a:solidFill>
          <a:schemeClr val="tx1"/>
        </a:solidFill>
        <a:latin typeface="+mn-lt"/>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 name="Slide Number Placeholder 3"/>
          <p:cNvSpPr>
            <a:spLocks noGrp="1"/>
          </p:cNvSpPr>
          <p:nvPr>
            <p:ph type="sldNum" sz="quarter" idx="5"/>
          </p:nvPr>
        </p:nvSpPr>
        <p:spPr/>
        <p:txBody>
          <a:bodyPr/>
          <a:lstStyle/>
          <a:p>
            <a:fld id="{F11340D8-18DE-4EFA-8962-9DE798AA00F2}" type="slidenum">
              <a:rPr lang="en-US" altLang="en-US"/>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fld id="{4CA15D13-3CAB-4370-BFF0-64F3247778B3}"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fld id="{4CA15D13-3CAB-4370-BFF0-64F3247778B3}"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fld id="{4CA15D13-3CAB-4370-BFF0-64F3247778B3}" type="slidenum">
              <a:rPr lang="en-US" altLang="en-US"/>
              <a:pPr/>
              <a:t>4</a:t>
            </a:fld>
            <a:endParaRPr lang="en-US" altLang="en-US"/>
          </a:p>
        </p:txBody>
      </p:sp>
    </p:spTree>
    <p:extLst>
      <p:ext uri="{BB962C8B-B14F-4D97-AF65-F5344CB8AC3E}">
        <p14:creationId xmlns:p14="http://schemas.microsoft.com/office/powerpoint/2010/main" val="1810259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fld id="{4CA15D13-3CAB-4370-BFF0-64F3247778B3}" type="slidenum">
              <a:rPr lang="en-US" altLang="en-US"/>
              <a:pPr/>
              <a:t>5</a:t>
            </a:fld>
            <a:endParaRPr lang="en-US" altLang="en-US"/>
          </a:p>
        </p:txBody>
      </p:sp>
    </p:spTree>
    <p:extLst>
      <p:ext uri="{BB962C8B-B14F-4D97-AF65-F5344CB8AC3E}">
        <p14:creationId xmlns:p14="http://schemas.microsoft.com/office/powerpoint/2010/main" val="3723982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98929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irst Pag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4F39470-7BE3-4011-B9D5-321D8E559AB1}"/>
              </a:ext>
            </a:extLst>
          </p:cNvPr>
          <p:cNvGrpSpPr/>
          <p:nvPr userDrawn="1"/>
        </p:nvGrpSpPr>
        <p:grpSpPr>
          <a:xfrm>
            <a:off x="7223731" y="6667433"/>
            <a:ext cx="1920269" cy="242076"/>
            <a:chOff x="7186715" y="6667433"/>
            <a:chExt cx="1920269" cy="242076"/>
          </a:xfrm>
        </p:grpSpPr>
        <p:sp>
          <p:nvSpPr>
            <p:cNvPr id="8" name="Rectangle 7">
              <a:extLst>
                <a:ext uri="{FF2B5EF4-FFF2-40B4-BE49-F238E27FC236}">
                  <a16:creationId xmlns:a16="http://schemas.microsoft.com/office/drawing/2014/main" id="{02176032-6875-4C8F-A05C-D1C327BB5244}"/>
                </a:ext>
              </a:extLst>
            </p:cNvPr>
            <p:cNvSpPr>
              <a:spLocks noChangeArrowheads="1"/>
            </p:cNvSpPr>
            <p:nvPr userDrawn="1"/>
          </p:nvSpPr>
          <p:spPr bwMode="auto">
            <a:xfrm>
              <a:off x="7826788" y="6716749"/>
              <a:ext cx="1280196" cy="19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42108" rIns="0" bIns="42108">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charset="0"/>
                </a:defRPr>
              </a:lvl9pPr>
            </a:lstStyle>
            <a:p>
              <a:pPr algn="r">
                <a:defRPr/>
              </a:pPr>
              <a:r>
                <a:rPr lang="en-US" altLang="en-US" sz="700" dirty="0">
                  <a:solidFill>
                    <a:srgbClr val="B5B5B5">
                      <a:lumMod val="75000"/>
                    </a:srgbClr>
                  </a:solidFill>
                  <a:latin typeface="Century Gothic" pitchFamily="34" charset="0"/>
                </a:rPr>
                <a:t>©2017 All rights reserved.</a:t>
              </a:r>
              <a:endParaRPr lang="en-US" altLang="en-US" dirty="0">
                <a:solidFill>
                  <a:srgbClr val="B5B5B5">
                    <a:lumMod val="75000"/>
                  </a:srgbClr>
                </a:solidFill>
                <a:latin typeface="Arial" charset="0"/>
              </a:endParaRPr>
            </a:p>
          </p:txBody>
        </p:sp>
        <p:pic>
          <p:nvPicPr>
            <p:cNvPr id="9" name="Picture 2" descr="C:\Users\Stephen\Desktop\DataWorksWithGGSA_Dark.png">
              <a:extLst>
                <a:ext uri="{FF2B5EF4-FFF2-40B4-BE49-F238E27FC236}">
                  <a16:creationId xmlns:a16="http://schemas.microsoft.com/office/drawing/2014/main" id="{56BD2F5C-00B9-47B5-B884-71E1F0A253DF}"/>
                </a:ext>
              </a:extLst>
            </p:cNvPr>
            <p:cNvPicPr>
              <a:picLocks noChangeAspect="1" noChangeArrowheads="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r="56215"/>
            <a:stretch/>
          </p:blipFill>
          <p:spPr bwMode="auto">
            <a:xfrm>
              <a:off x="7186715" y="6667433"/>
              <a:ext cx="822951" cy="17846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68721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her Pages">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68460B8-DC97-4DFF-99E9-4679098E6F78}"/>
              </a:ext>
            </a:extLst>
          </p:cNvPr>
          <p:cNvGrpSpPr/>
          <p:nvPr userDrawn="1"/>
        </p:nvGrpSpPr>
        <p:grpSpPr>
          <a:xfrm>
            <a:off x="7223731" y="6667433"/>
            <a:ext cx="1920269" cy="242076"/>
            <a:chOff x="7186715" y="6667433"/>
            <a:chExt cx="1920269" cy="242076"/>
          </a:xfrm>
        </p:grpSpPr>
        <p:sp>
          <p:nvSpPr>
            <p:cNvPr id="9" name="Rectangle 8">
              <a:extLst>
                <a:ext uri="{FF2B5EF4-FFF2-40B4-BE49-F238E27FC236}">
                  <a16:creationId xmlns:a16="http://schemas.microsoft.com/office/drawing/2014/main" id="{4108A3F8-9CB8-4E77-8785-E35B62B695A7}"/>
                </a:ext>
              </a:extLst>
            </p:cNvPr>
            <p:cNvSpPr>
              <a:spLocks noChangeArrowheads="1"/>
            </p:cNvSpPr>
            <p:nvPr userDrawn="1"/>
          </p:nvSpPr>
          <p:spPr bwMode="auto">
            <a:xfrm>
              <a:off x="7826788" y="6716749"/>
              <a:ext cx="1280196" cy="19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42108" rIns="0" bIns="42108">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charset="0"/>
                </a:defRPr>
              </a:lvl9pPr>
            </a:lstStyle>
            <a:p>
              <a:pPr algn="r">
                <a:defRPr/>
              </a:pPr>
              <a:r>
                <a:rPr lang="en-US" altLang="en-US" sz="700" dirty="0">
                  <a:solidFill>
                    <a:srgbClr val="B5B5B5">
                      <a:lumMod val="75000"/>
                    </a:srgbClr>
                  </a:solidFill>
                  <a:latin typeface="Century Gothic" pitchFamily="34" charset="0"/>
                </a:rPr>
                <a:t>©2017 All rights reserved.</a:t>
              </a:r>
              <a:endParaRPr lang="en-US" altLang="en-US" dirty="0">
                <a:solidFill>
                  <a:srgbClr val="B5B5B5">
                    <a:lumMod val="75000"/>
                  </a:srgbClr>
                </a:solidFill>
                <a:latin typeface="Arial" charset="0"/>
              </a:endParaRPr>
            </a:p>
          </p:txBody>
        </p:sp>
        <p:pic>
          <p:nvPicPr>
            <p:cNvPr id="10" name="Picture 2" descr="C:\Users\Stephen\Desktop\DataWorksWithGGSA_Dark.png">
              <a:extLst>
                <a:ext uri="{FF2B5EF4-FFF2-40B4-BE49-F238E27FC236}">
                  <a16:creationId xmlns:a16="http://schemas.microsoft.com/office/drawing/2014/main" id="{F1EC4E73-805C-4941-9B88-705BC12C1657}"/>
                </a:ext>
              </a:extLst>
            </p:cNvPr>
            <p:cNvPicPr>
              <a:picLocks noChangeAspect="1" noChangeArrowheads="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r="56215"/>
            <a:stretch/>
          </p:blipFill>
          <p:spPr bwMode="auto">
            <a:xfrm>
              <a:off x="7186715" y="6667433"/>
              <a:ext cx="822951" cy="17846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32463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79D6DD-E05E-4B10-8D8B-AEACBA99C63A}"/>
              </a:ext>
            </a:extLst>
          </p:cNvPr>
          <p:cNvSpPr>
            <a:spLocks noGrp="1"/>
          </p:cNvSpPr>
          <p:nvPr>
            <p:ph type="dt" sz="half" idx="10"/>
          </p:nvPr>
        </p:nvSpPr>
        <p:spPr/>
        <p:txBody>
          <a:bodyPr/>
          <a:lstStyle/>
          <a:p>
            <a:fld id="{4912DC85-0394-47FE-9CB9-31828FA241E5}" type="datetimeFigureOut">
              <a:rPr lang="en-US" smtClean="0"/>
              <a:t>10/15/2020</a:t>
            </a:fld>
            <a:endParaRPr lang="en-US"/>
          </a:p>
        </p:txBody>
      </p:sp>
      <p:sp>
        <p:nvSpPr>
          <p:cNvPr id="3" name="Footer Placeholder 2">
            <a:extLst>
              <a:ext uri="{FF2B5EF4-FFF2-40B4-BE49-F238E27FC236}">
                <a16:creationId xmlns:a16="http://schemas.microsoft.com/office/drawing/2014/main" id="{42638AD8-EAD0-4CF4-9B60-5B69B6A901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ED9A9B-888C-4231-A1FF-C10D73480E16}"/>
              </a:ext>
            </a:extLst>
          </p:cNvPr>
          <p:cNvSpPr>
            <a:spLocks noGrp="1"/>
          </p:cNvSpPr>
          <p:nvPr>
            <p:ph type="sldNum" sz="quarter" idx="12"/>
          </p:nvPr>
        </p:nvSpPr>
        <p:spPr/>
        <p:txBody>
          <a:bodyPr/>
          <a:lstStyle/>
          <a:p>
            <a:pPr algn="ctr">
              <a:spcBef>
                <a:spcPts val="0"/>
              </a:spcBef>
              <a:spcAft>
                <a:spcPts val="0"/>
              </a:spcAft>
            </a:pPr>
            <a:fld id="{00000000-1234-1234-1234-123412341234}" type="slidenum">
              <a:rPr lang="en" smtClean="0"/>
              <a:pPr algn="ctr">
                <a:spcBef>
                  <a:spcPts val="0"/>
                </a:spcBef>
                <a:spcAft>
                  <a:spcPts val="0"/>
                </a:spcAft>
              </a:pPr>
              <a:t>‹#›</a:t>
            </a:fld>
            <a:endParaRPr lang="en"/>
          </a:p>
        </p:txBody>
      </p:sp>
    </p:spTree>
    <p:extLst>
      <p:ext uri="{BB962C8B-B14F-4D97-AF65-F5344CB8AC3E}">
        <p14:creationId xmlns:p14="http://schemas.microsoft.com/office/powerpoint/2010/main" val="29601892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1" name="Title Placeholder 2"/>
          <p:cNvSpPr>
            <a:spLocks noGrp="1"/>
          </p:cNvSpPr>
          <p:nvPr>
            <p:ph type="title"/>
          </p:nvPr>
        </p:nvSpPr>
        <p:spPr bwMode="auto">
          <a:xfrm>
            <a:off x="1133475" y="-868363"/>
            <a:ext cx="68770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spAutoFit/>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customXml" Target="../ink/ink20.xml"/><Relationship Id="rId18" Type="http://schemas.openxmlformats.org/officeDocument/2006/relationships/image" Target="../media/image80.emf"/><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7.emf"/><Relationship Id="rId17" Type="http://schemas.openxmlformats.org/officeDocument/2006/relationships/customXml" Target="../ink/ink22.xml"/><Relationship Id="rId2" Type="http://schemas.openxmlformats.org/officeDocument/2006/relationships/image" Target="../media/image25.jpeg"/><Relationship Id="rId16" Type="http://schemas.openxmlformats.org/officeDocument/2006/relationships/image" Target="../media/image79.emf"/><Relationship Id="rId1" Type="http://schemas.openxmlformats.org/officeDocument/2006/relationships/slideLayout" Target="../slideLayouts/slideLayout3.xml"/><Relationship Id="rId6" Type="http://schemas.openxmlformats.org/officeDocument/2006/relationships/image" Target="../media/image73.png"/><Relationship Id="rId11" Type="http://schemas.openxmlformats.org/officeDocument/2006/relationships/customXml" Target="../ink/ink19.xml"/><Relationship Id="rId5" Type="http://schemas.openxmlformats.org/officeDocument/2006/relationships/image" Target="../media/image72.png"/><Relationship Id="rId15" Type="http://schemas.openxmlformats.org/officeDocument/2006/relationships/customXml" Target="../ink/ink21.xml"/><Relationship Id="rId10" Type="http://schemas.openxmlformats.org/officeDocument/2006/relationships/image" Target="../media/image76.emf"/><Relationship Id="rId19" Type="http://schemas.openxmlformats.org/officeDocument/2006/relationships/image" Target="../media/image81.png"/><Relationship Id="rId4" Type="http://schemas.openxmlformats.org/officeDocument/2006/relationships/image" Target="../media/image71.png"/><Relationship Id="rId9" Type="http://schemas.openxmlformats.org/officeDocument/2006/relationships/customXml" Target="../ink/ink18.xml"/><Relationship Id="rId14" Type="http://schemas.openxmlformats.org/officeDocument/2006/relationships/image" Target="../media/image78.emf"/></Relationships>
</file>

<file path=ppt/slides/_rels/slide11.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image" Target="../media/image91.emf"/><Relationship Id="rId18" Type="http://schemas.openxmlformats.org/officeDocument/2006/relationships/customXml" Target="../ink/ink27.xml"/><Relationship Id="rId3" Type="http://schemas.openxmlformats.org/officeDocument/2006/relationships/image" Target="../media/image83.png"/><Relationship Id="rId21" Type="http://schemas.openxmlformats.org/officeDocument/2006/relationships/image" Target="../media/image95.emf"/><Relationship Id="rId7" Type="http://schemas.openxmlformats.org/officeDocument/2006/relationships/image" Target="../media/image87.png"/><Relationship Id="rId12" Type="http://schemas.openxmlformats.org/officeDocument/2006/relationships/customXml" Target="../ink/ink24.xml"/><Relationship Id="rId17" Type="http://schemas.openxmlformats.org/officeDocument/2006/relationships/image" Target="../media/image93.emf"/><Relationship Id="rId2" Type="http://schemas.openxmlformats.org/officeDocument/2006/relationships/image" Target="../media/image82.png"/><Relationship Id="rId16" Type="http://schemas.openxmlformats.org/officeDocument/2006/relationships/customXml" Target="../ink/ink26.xml"/><Relationship Id="rId20" Type="http://schemas.openxmlformats.org/officeDocument/2006/relationships/customXml" Target="../ink/ink28.xml"/><Relationship Id="rId1" Type="http://schemas.openxmlformats.org/officeDocument/2006/relationships/slideLayout" Target="../slideLayouts/slideLayout3.xml"/><Relationship Id="rId6" Type="http://schemas.openxmlformats.org/officeDocument/2006/relationships/image" Target="../media/image86.png"/><Relationship Id="rId11" Type="http://schemas.openxmlformats.org/officeDocument/2006/relationships/image" Target="../media/image90.emf"/><Relationship Id="rId5" Type="http://schemas.openxmlformats.org/officeDocument/2006/relationships/image" Target="../media/image85.png"/><Relationship Id="rId15" Type="http://schemas.openxmlformats.org/officeDocument/2006/relationships/image" Target="../media/image92.emf"/><Relationship Id="rId10" Type="http://schemas.openxmlformats.org/officeDocument/2006/relationships/customXml" Target="../ink/ink23.xml"/><Relationship Id="rId19" Type="http://schemas.openxmlformats.org/officeDocument/2006/relationships/image" Target="../media/image94.emf"/><Relationship Id="rId4" Type="http://schemas.openxmlformats.org/officeDocument/2006/relationships/image" Target="../media/image84.png"/><Relationship Id="rId9" Type="http://schemas.openxmlformats.org/officeDocument/2006/relationships/image" Target="../media/image89.png"/><Relationship Id="rId14" Type="http://schemas.openxmlformats.org/officeDocument/2006/relationships/customXml" Target="../ink/ink25.xml"/><Relationship Id="rId22" Type="http://schemas.openxmlformats.org/officeDocument/2006/relationships/image" Target="../media/image25.jpeg"/></Relationships>
</file>

<file path=ppt/slides/_rels/slide12.xml.rels><?xml version="1.0" encoding="UTF-8" standalone="yes"?>
<Relationships xmlns="http://schemas.openxmlformats.org/package/2006/relationships"><Relationship Id="rId8" Type="http://schemas.openxmlformats.org/officeDocument/2006/relationships/customXml" Target="../ink/ink29.xml"/><Relationship Id="rId13" Type="http://schemas.openxmlformats.org/officeDocument/2006/relationships/image" Target="../media/image103.emf"/><Relationship Id="rId18" Type="http://schemas.openxmlformats.org/officeDocument/2006/relationships/customXml" Target="../ink/ink34.xml"/><Relationship Id="rId3" Type="http://schemas.openxmlformats.org/officeDocument/2006/relationships/image" Target="../media/image97.png"/><Relationship Id="rId21" Type="http://schemas.openxmlformats.org/officeDocument/2006/relationships/image" Target="../media/image107.emf"/><Relationship Id="rId7" Type="http://schemas.openxmlformats.org/officeDocument/2006/relationships/image" Target="../media/image25.jpeg"/><Relationship Id="rId12" Type="http://schemas.openxmlformats.org/officeDocument/2006/relationships/customXml" Target="../ink/ink31.xml"/><Relationship Id="rId17" Type="http://schemas.openxmlformats.org/officeDocument/2006/relationships/image" Target="../media/image105.emf"/><Relationship Id="rId25" Type="http://schemas.openxmlformats.org/officeDocument/2006/relationships/image" Target="../media/image109.emf"/><Relationship Id="rId2" Type="http://schemas.openxmlformats.org/officeDocument/2006/relationships/image" Target="../media/image96.png"/><Relationship Id="rId16" Type="http://schemas.openxmlformats.org/officeDocument/2006/relationships/customXml" Target="../ink/ink33.xml"/><Relationship Id="rId20" Type="http://schemas.openxmlformats.org/officeDocument/2006/relationships/customXml" Target="../ink/ink35.xml"/><Relationship Id="rId1" Type="http://schemas.openxmlformats.org/officeDocument/2006/relationships/slideLayout" Target="../slideLayouts/slideLayout3.xml"/><Relationship Id="rId6" Type="http://schemas.openxmlformats.org/officeDocument/2006/relationships/image" Target="../media/image100.png"/><Relationship Id="rId11" Type="http://schemas.openxmlformats.org/officeDocument/2006/relationships/image" Target="../media/image102.emf"/><Relationship Id="rId24" Type="http://schemas.openxmlformats.org/officeDocument/2006/relationships/customXml" Target="../ink/ink37.xml"/><Relationship Id="rId5" Type="http://schemas.openxmlformats.org/officeDocument/2006/relationships/image" Target="../media/image99.png"/><Relationship Id="rId15" Type="http://schemas.openxmlformats.org/officeDocument/2006/relationships/image" Target="../media/image104.emf"/><Relationship Id="rId23" Type="http://schemas.openxmlformats.org/officeDocument/2006/relationships/image" Target="../media/image108.emf"/><Relationship Id="rId10" Type="http://schemas.openxmlformats.org/officeDocument/2006/relationships/customXml" Target="../ink/ink30.xml"/><Relationship Id="rId19" Type="http://schemas.openxmlformats.org/officeDocument/2006/relationships/image" Target="../media/image106.emf"/><Relationship Id="rId4" Type="http://schemas.openxmlformats.org/officeDocument/2006/relationships/image" Target="../media/image98.png"/><Relationship Id="rId9" Type="http://schemas.openxmlformats.org/officeDocument/2006/relationships/image" Target="../media/image101.emf"/><Relationship Id="rId14" Type="http://schemas.openxmlformats.org/officeDocument/2006/relationships/customXml" Target="../ink/ink32.xml"/><Relationship Id="rId22" Type="http://schemas.openxmlformats.org/officeDocument/2006/relationships/customXml" Target="../ink/ink36.xml"/></Relationships>
</file>

<file path=ppt/slides/_rels/slide13.xml.rels><?xml version="1.0" encoding="UTF-8" standalone="yes"?>
<Relationships xmlns="http://schemas.openxmlformats.org/package/2006/relationships"><Relationship Id="rId13" Type="http://schemas.openxmlformats.org/officeDocument/2006/relationships/image" Target="../media/image116.emf"/><Relationship Id="rId18" Type="http://schemas.openxmlformats.org/officeDocument/2006/relationships/customXml" Target="../ink/ink43.xml"/><Relationship Id="rId26" Type="http://schemas.openxmlformats.org/officeDocument/2006/relationships/customXml" Target="../ink/ink47.xml"/><Relationship Id="rId3" Type="http://schemas.openxmlformats.org/officeDocument/2006/relationships/image" Target="../media/image111.png"/><Relationship Id="rId21" Type="http://schemas.openxmlformats.org/officeDocument/2006/relationships/image" Target="../media/image120.emf"/><Relationship Id="rId7" Type="http://schemas.openxmlformats.org/officeDocument/2006/relationships/image" Target="../media/image25.jpeg"/><Relationship Id="rId12" Type="http://schemas.openxmlformats.org/officeDocument/2006/relationships/customXml" Target="../ink/ink40.xml"/><Relationship Id="rId17" Type="http://schemas.openxmlformats.org/officeDocument/2006/relationships/image" Target="../media/image118.emf"/><Relationship Id="rId25" Type="http://schemas.openxmlformats.org/officeDocument/2006/relationships/image" Target="../media/image122.emf"/><Relationship Id="rId33" Type="http://schemas.openxmlformats.org/officeDocument/2006/relationships/image" Target="../media/image126.emf"/><Relationship Id="rId2" Type="http://schemas.openxmlformats.org/officeDocument/2006/relationships/image" Target="../media/image110.png"/><Relationship Id="rId16" Type="http://schemas.openxmlformats.org/officeDocument/2006/relationships/customXml" Target="../ink/ink42.xml"/><Relationship Id="rId20" Type="http://schemas.openxmlformats.org/officeDocument/2006/relationships/customXml" Target="../ink/ink44.xml"/><Relationship Id="rId29" Type="http://schemas.openxmlformats.org/officeDocument/2006/relationships/image" Target="../media/image124.emf"/><Relationship Id="rId1" Type="http://schemas.openxmlformats.org/officeDocument/2006/relationships/slideLayout" Target="../slideLayouts/slideLayout3.xml"/><Relationship Id="rId6" Type="http://schemas.openxmlformats.org/officeDocument/2006/relationships/image" Target="../media/image113.png"/><Relationship Id="rId11" Type="http://schemas.openxmlformats.org/officeDocument/2006/relationships/image" Target="../media/image115.emf"/><Relationship Id="rId24" Type="http://schemas.openxmlformats.org/officeDocument/2006/relationships/customXml" Target="../ink/ink46.xml"/><Relationship Id="rId32" Type="http://schemas.openxmlformats.org/officeDocument/2006/relationships/customXml" Target="../ink/ink50.xml"/><Relationship Id="rId5" Type="http://schemas.openxmlformats.org/officeDocument/2006/relationships/image" Target="../media/image112.png"/><Relationship Id="rId15" Type="http://schemas.openxmlformats.org/officeDocument/2006/relationships/image" Target="../media/image117.emf"/><Relationship Id="rId23" Type="http://schemas.openxmlformats.org/officeDocument/2006/relationships/image" Target="../media/image121.emf"/><Relationship Id="rId28" Type="http://schemas.openxmlformats.org/officeDocument/2006/relationships/customXml" Target="../ink/ink48.xml"/><Relationship Id="rId10" Type="http://schemas.openxmlformats.org/officeDocument/2006/relationships/customXml" Target="../ink/ink39.xml"/><Relationship Id="rId19" Type="http://schemas.openxmlformats.org/officeDocument/2006/relationships/image" Target="../media/image119.emf"/><Relationship Id="rId31" Type="http://schemas.openxmlformats.org/officeDocument/2006/relationships/image" Target="../media/image125.emf"/><Relationship Id="rId4" Type="http://schemas.openxmlformats.org/officeDocument/2006/relationships/image" Target="../media/image98.png"/><Relationship Id="rId9" Type="http://schemas.openxmlformats.org/officeDocument/2006/relationships/image" Target="../media/image114.emf"/><Relationship Id="rId14" Type="http://schemas.openxmlformats.org/officeDocument/2006/relationships/customXml" Target="../ink/ink41.xml"/><Relationship Id="rId22" Type="http://schemas.openxmlformats.org/officeDocument/2006/relationships/customXml" Target="../ink/ink45.xml"/><Relationship Id="rId27" Type="http://schemas.openxmlformats.org/officeDocument/2006/relationships/image" Target="../media/image123.emf"/><Relationship Id="rId30" Type="http://schemas.openxmlformats.org/officeDocument/2006/relationships/customXml" Target="../ink/ink49.xml"/><Relationship Id="rId8" Type="http://schemas.openxmlformats.org/officeDocument/2006/relationships/customXml" Target="../ink/ink38.xml"/></Relationships>
</file>

<file path=ppt/slides/_rels/slide14.xml.rels><?xml version="1.0" encoding="UTF-8" standalone="yes"?>
<Relationships xmlns="http://schemas.openxmlformats.org/package/2006/relationships"><Relationship Id="rId13" Type="http://schemas.openxmlformats.org/officeDocument/2006/relationships/image" Target="../media/image133.emf"/><Relationship Id="rId18" Type="http://schemas.openxmlformats.org/officeDocument/2006/relationships/customXml" Target="../ink/ink56.xml"/><Relationship Id="rId26" Type="http://schemas.openxmlformats.org/officeDocument/2006/relationships/customXml" Target="../ink/ink60.xml"/><Relationship Id="rId3" Type="http://schemas.openxmlformats.org/officeDocument/2006/relationships/image" Target="../media/image128.png"/><Relationship Id="rId21" Type="http://schemas.openxmlformats.org/officeDocument/2006/relationships/image" Target="../media/image137.emf"/><Relationship Id="rId34" Type="http://schemas.openxmlformats.org/officeDocument/2006/relationships/customXml" Target="../ink/ink64.xml"/><Relationship Id="rId7" Type="http://schemas.openxmlformats.org/officeDocument/2006/relationships/image" Target="../media/image25.jpeg"/><Relationship Id="rId12" Type="http://schemas.openxmlformats.org/officeDocument/2006/relationships/customXml" Target="../ink/ink53.xml"/><Relationship Id="rId17" Type="http://schemas.openxmlformats.org/officeDocument/2006/relationships/image" Target="../media/image135.emf"/><Relationship Id="rId25" Type="http://schemas.openxmlformats.org/officeDocument/2006/relationships/image" Target="../media/image139.emf"/><Relationship Id="rId33" Type="http://schemas.openxmlformats.org/officeDocument/2006/relationships/image" Target="../media/image143.emf"/><Relationship Id="rId2" Type="http://schemas.openxmlformats.org/officeDocument/2006/relationships/image" Target="../media/image127.png"/><Relationship Id="rId16" Type="http://schemas.openxmlformats.org/officeDocument/2006/relationships/customXml" Target="../ink/ink55.xml"/><Relationship Id="rId20" Type="http://schemas.openxmlformats.org/officeDocument/2006/relationships/customXml" Target="../ink/ink57.xml"/><Relationship Id="rId29" Type="http://schemas.openxmlformats.org/officeDocument/2006/relationships/image" Target="../media/image141.emf"/><Relationship Id="rId1" Type="http://schemas.openxmlformats.org/officeDocument/2006/relationships/slideLayout" Target="../slideLayouts/slideLayout3.xml"/><Relationship Id="rId6" Type="http://schemas.openxmlformats.org/officeDocument/2006/relationships/image" Target="../media/image130.png"/><Relationship Id="rId11" Type="http://schemas.openxmlformats.org/officeDocument/2006/relationships/image" Target="../media/image132.emf"/><Relationship Id="rId24" Type="http://schemas.openxmlformats.org/officeDocument/2006/relationships/customXml" Target="../ink/ink59.xml"/><Relationship Id="rId32" Type="http://schemas.openxmlformats.org/officeDocument/2006/relationships/customXml" Target="../ink/ink63.xml"/><Relationship Id="rId5" Type="http://schemas.openxmlformats.org/officeDocument/2006/relationships/image" Target="../media/image129.png"/><Relationship Id="rId15" Type="http://schemas.openxmlformats.org/officeDocument/2006/relationships/image" Target="../media/image134.emf"/><Relationship Id="rId23" Type="http://schemas.openxmlformats.org/officeDocument/2006/relationships/image" Target="../media/image138.emf"/><Relationship Id="rId28" Type="http://schemas.openxmlformats.org/officeDocument/2006/relationships/customXml" Target="../ink/ink61.xml"/><Relationship Id="rId10" Type="http://schemas.openxmlformats.org/officeDocument/2006/relationships/customXml" Target="../ink/ink52.xml"/><Relationship Id="rId19" Type="http://schemas.openxmlformats.org/officeDocument/2006/relationships/image" Target="../media/image136.emf"/><Relationship Id="rId31" Type="http://schemas.openxmlformats.org/officeDocument/2006/relationships/image" Target="../media/image142.emf"/><Relationship Id="rId4" Type="http://schemas.openxmlformats.org/officeDocument/2006/relationships/image" Target="../media/image98.png"/><Relationship Id="rId9" Type="http://schemas.openxmlformats.org/officeDocument/2006/relationships/image" Target="../media/image131.emf"/><Relationship Id="rId14" Type="http://schemas.openxmlformats.org/officeDocument/2006/relationships/customXml" Target="../ink/ink54.xml"/><Relationship Id="rId22" Type="http://schemas.openxmlformats.org/officeDocument/2006/relationships/customXml" Target="../ink/ink58.xml"/><Relationship Id="rId27" Type="http://schemas.openxmlformats.org/officeDocument/2006/relationships/image" Target="../media/image140.emf"/><Relationship Id="rId30" Type="http://schemas.openxmlformats.org/officeDocument/2006/relationships/customXml" Target="../ink/ink62.xml"/><Relationship Id="rId35" Type="http://schemas.openxmlformats.org/officeDocument/2006/relationships/image" Target="../media/image144.emf"/><Relationship Id="rId8" Type="http://schemas.openxmlformats.org/officeDocument/2006/relationships/customXml" Target="../ink/ink51.xml"/></Relationships>
</file>

<file path=ppt/slides/_rels/slide15.xml.rels><?xml version="1.0" encoding="UTF-8" standalone="yes"?>
<Relationships xmlns="http://schemas.openxmlformats.org/package/2006/relationships"><Relationship Id="rId8" Type="http://schemas.openxmlformats.org/officeDocument/2006/relationships/image" Target="../media/image151.png"/><Relationship Id="rId3" Type="http://schemas.openxmlformats.org/officeDocument/2006/relationships/image" Target="../media/image146.png"/><Relationship Id="rId7" Type="http://schemas.openxmlformats.org/officeDocument/2006/relationships/image" Target="../media/image150.png"/><Relationship Id="rId2" Type="http://schemas.openxmlformats.org/officeDocument/2006/relationships/image" Target="../media/image145.png"/><Relationship Id="rId1" Type="http://schemas.openxmlformats.org/officeDocument/2006/relationships/slideLayout" Target="../slideLayouts/slideLayout3.xml"/><Relationship Id="rId6" Type="http://schemas.openxmlformats.org/officeDocument/2006/relationships/image" Target="../media/image149.png"/><Relationship Id="rId5" Type="http://schemas.openxmlformats.org/officeDocument/2006/relationships/image" Target="../media/image148.png"/><Relationship Id="rId10" Type="http://schemas.openxmlformats.org/officeDocument/2006/relationships/image" Target="../media/image25.jpeg"/><Relationship Id="rId4" Type="http://schemas.openxmlformats.org/officeDocument/2006/relationships/image" Target="../media/image147.png"/><Relationship Id="rId9" Type="http://schemas.openxmlformats.org/officeDocument/2006/relationships/image" Target="../media/image15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6.png"/><Relationship Id="rId11" Type="http://schemas.openxmlformats.org/officeDocument/2006/relationships/image" Target="../media/image12.png"/><Relationship Id="rId5" Type="http://schemas.openxmlformats.org/officeDocument/2006/relationships/image" Target="../media/image60.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5.jpeg"/><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25.jpeg"/><Relationship Id="rId1" Type="http://schemas.openxmlformats.org/officeDocument/2006/relationships/slideLayout" Target="../slideLayouts/slideLayout3.xml"/><Relationship Id="rId6" Type="http://schemas.openxmlformats.org/officeDocument/2006/relationships/image" Target="../media/image35.jpe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25.jpeg"/><Relationship Id="rId7"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41.png"/><Relationship Id="rId5" Type="http://schemas.microsoft.com/office/2007/relationships/hdphoto" Target="../media/hdphoto1.wdp"/><Relationship Id="rId4" Type="http://schemas.openxmlformats.org/officeDocument/2006/relationships/image" Target="../media/image40.png"/><Relationship Id="rId9" Type="http://schemas.openxmlformats.org/officeDocument/2006/relationships/image" Target="../media/image44.png"/></Relationships>
</file>

<file path=ppt/slides/_rels/slide9.xml.rels><?xml version="1.0" encoding="UTF-8" standalone="yes"?>
<Relationships xmlns="http://schemas.openxmlformats.org/package/2006/relationships"><Relationship Id="rId13" Type="http://schemas.openxmlformats.org/officeDocument/2006/relationships/customXml" Target="../ink/ink2.xml"/><Relationship Id="rId18" Type="http://schemas.openxmlformats.org/officeDocument/2006/relationships/image" Target="../media/image56.emf"/><Relationship Id="rId26" Type="http://schemas.openxmlformats.org/officeDocument/2006/relationships/image" Target="../media/image60.emf"/><Relationship Id="rId39" Type="http://schemas.openxmlformats.org/officeDocument/2006/relationships/customXml" Target="../ink/ink15.xml"/><Relationship Id="rId21" Type="http://schemas.openxmlformats.org/officeDocument/2006/relationships/customXml" Target="../ink/ink6.xml"/><Relationship Id="rId34" Type="http://schemas.openxmlformats.org/officeDocument/2006/relationships/image" Target="../media/image64.emf"/><Relationship Id="rId42" Type="http://schemas.openxmlformats.org/officeDocument/2006/relationships/image" Target="../media/image68.emf"/><Relationship Id="rId7" Type="http://schemas.openxmlformats.org/officeDocument/2006/relationships/image" Target="../media/image49.png"/><Relationship Id="rId2" Type="http://schemas.openxmlformats.org/officeDocument/2006/relationships/image" Target="../media/image25.jpeg"/><Relationship Id="rId16" Type="http://schemas.openxmlformats.org/officeDocument/2006/relationships/image" Target="../media/image55.emf"/><Relationship Id="rId20" Type="http://schemas.openxmlformats.org/officeDocument/2006/relationships/image" Target="../media/image57.emf"/><Relationship Id="rId29" Type="http://schemas.openxmlformats.org/officeDocument/2006/relationships/customXml" Target="../ink/ink10.xml"/><Relationship Id="rId41" Type="http://schemas.openxmlformats.org/officeDocument/2006/relationships/customXml" Target="../ink/ink16.xml"/><Relationship Id="rId1" Type="http://schemas.openxmlformats.org/officeDocument/2006/relationships/slideLayout" Target="../slideLayouts/slideLayout3.xml"/><Relationship Id="rId6" Type="http://schemas.openxmlformats.org/officeDocument/2006/relationships/image" Target="../media/image48.png"/><Relationship Id="rId11" Type="http://schemas.openxmlformats.org/officeDocument/2006/relationships/customXml" Target="../ink/ink1.xml"/><Relationship Id="rId24" Type="http://schemas.openxmlformats.org/officeDocument/2006/relationships/image" Target="../media/image59.emf"/><Relationship Id="rId32" Type="http://schemas.openxmlformats.org/officeDocument/2006/relationships/image" Target="../media/image63.emf"/><Relationship Id="rId37" Type="http://schemas.openxmlformats.org/officeDocument/2006/relationships/customXml" Target="../ink/ink14.xml"/><Relationship Id="rId40" Type="http://schemas.openxmlformats.org/officeDocument/2006/relationships/image" Target="../media/image67.emf"/><Relationship Id="rId5" Type="http://schemas.openxmlformats.org/officeDocument/2006/relationships/image" Target="../media/image47.png"/><Relationship Id="rId15" Type="http://schemas.openxmlformats.org/officeDocument/2006/relationships/customXml" Target="../ink/ink3.xml"/><Relationship Id="rId23" Type="http://schemas.openxmlformats.org/officeDocument/2006/relationships/customXml" Target="../ink/ink7.xml"/><Relationship Id="rId28" Type="http://schemas.openxmlformats.org/officeDocument/2006/relationships/image" Target="../media/image61.emf"/><Relationship Id="rId36" Type="http://schemas.openxmlformats.org/officeDocument/2006/relationships/image" Target="../media/image65.emf"/><Relationship Id="rId10" Type="http://schemas.openxmlformats.org/officeDocument/2006/relationships/image" Target="../media/image52.png"/><Relationship Id="rId19" Type="http://schemas.openxmlformats.org/officeDocument/2006/relationships/customXml" Target="../ink/ink5.xml"/><Relationship Id="rId31" Type="http://schemas.openxmlformats.org/officeDocument/2006/relationships/customXml" Target="../ink/ink11.xml"/><Relationship Id="rId44" Type="http://schemas.openxmlformats.org/officeDocument/2006/relationships/image" Target="../media/image69.emf"/><Relationship Id="rId4" Type="http://schemas.openxmlformats.org/officeDocument/2006/relationships/image" Target="../media/image46.png"/><Relationship Id="rId9" Type="http://schemas.openxmlformats.org/officeDocument/2006/relationships/image" Target="../media/image51.png"/><Relationship Id="rId14" Type="http://schemas.openxmlformats.org/officeDocument/2006/relationships/image" Target="../media/image54.emf"/><Relationship Id="rId22" Type="http://schemas.openxmlformats.org/officeDocument/2006/relationships/image" Target="../media/image58.emf"/><Relationship Id="rId27" Type="http://schemas.openxmlformats.org/officeDocument/2006/relationships/customXml" Target="../ink/ink9.xml"/><Relationship Id="rId30" Type="http://schemas.openxmlformats.org/officeDocument/2006/relationships/image" Target="../media/image62.emf"/><Relationship Id="rId35" Type="http://schemas.openxmlformats.org/officeDocument/2006/relationships/customXml" Target="../ink/ink13.xml"/><Relationship Id="rId43" Type="http://schemas.openxmlformats.org/officeDocument/2006/relationships/customXml" Target="../ink/ink17.xml"/><Relationship Id="rId8" Type="http://schemas.openxmlformats.org/officeDocument/2006/relationships/image" Target="../media/image50.png"/><Relationship Id="rId3" Type="http://schemas.openxmlformats.org/officeDocument/2006/relationships/image" Target="../media/image45.png"/><Relationship Id="rId12" Type="http://schemas.openxmlformats.org/officeDocument/2006/relationships/image" Target="../media/image53.emf"/><Relationship Id="rId17" Type="http://schemas.openxmlformats.org/officeDocument/2006/relationships/customXml" Target="../ink/ink4.xml"/><Relationship Id="rId25" Type="http://schemas.openxmlformats.org/officeDocument/2006/relationships/customXml" Target="../ink/ink8.xml"/><Relationship Id="rId33" Type="http://schemas.openxmlformats.org/officeDocument/2006/relationships/customXml" Target="../ink/ink12.xml"/><Relationship Id="rId38" Type="http://schemas.openxmlformats.org/officeDocument/2006/relationships/image" Target="../media/image6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robability rules flowchart">
            <a:extLst>
              <a:ext uri="{FF2B5EF4-FFF2-40B4-BE49-F238E27FC236}">
                <a16:creationId xmlns:a16="http://schemas.microsoft.com/office/drawing/2014/main" id="{F0489E24-3CA4-4F26-9012-5F77A5330D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9" y="1417342"/>
            <a:ext cx="7032114" cy="482485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93663" y="173038"/>
            <a:ext cx="9005887" cy="44450"/>
          </a:xfrm>
          <a:prstGeom prst="rect">
            <a:avLst/>
          </a:prstGeom>
          <a:gradFill flip="none" rotWithShape="1">
            <a:gsLst>
              <a:gs pos="0">
                <a:srgbClr val="065978"/>
              </a:gs>
              <a:gs pos="75000">
                <a:schemeClr val="bg1">
                  <a:lumMod val="95000"/>
                </a:schemeClr>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63" fontAlgn="auto">
              <a:spcBef>
                <a:spcPts val="0"/>
              </a:spcBef>
              <a:spcAft>
                <a:spcPts val="0"/>
              </a:spcAft>
              <a:defRPr/>
            </a:pPr>
            <a:endParaRPr lang="en-US"/>
          </a:p>
        </p:txBody>
      </p:sp>
      <p:grpSp>
        <p:nvGrpSpPr>
          <p:cNvPr id="6147" name="Group 4"/>
          <p:cNvGrpSpPr>
            <a:grpSpLocks/>
          </p:cNvGrpSpPr>
          <p:nvPr/>
        </p:nvGrpSpPr>
        <p:grpSpPr bwMode="auto">
          <a:xfrm>
            <a:off x="6794979" y="816996"/>
            <a:ext cx="2185987" cy="966418"/>
            <a:chOff x="6748463" y="523875"/>
            <a:chExt cx="2185987" cy="965678"/>
          </a:xfrm>
        </p:grpSpPr>
        <p:sp>
          <p:nvSpPr>
            <p:cNvPr id="2" name="Rectangle 1"/>
            <p:cNvSpPr/>
            <p:nvPr/>
          </p:nvSpPr>
          <p:spPr bwMode="auto">
            <a:xfrm>
              <a:off x="6750050" y="523875"/>
              <a:ext cx="2184400" cy="965678"/>
            </a:xfrm>
            <a:prstGeom prst="rect">
              <a:avLst/>
            </a:prstGeom>
            <a:gradFill flip="none" rotWithShape="1">
              <a:gsLst>
                <a:gs pos="0">
                  <a:srgbClr val="C0ECFC"/>
                </a:gs>
                <a:gs pos="32000">
                  <a:srgbClr val="F7FDFF"/>
                </a:gs>
                <a:gs pos="100000">
                  <a:srgbClr val="FFFFFF"/>
                </a:gs>
              </a:gsLst>
              <a:lin ang="2700000" scaled="1"/>
              <a:tileRect/>
            </a:gradFill>
            <a:ln w="3175">
              <a:solidFill>
                <a:schemeClr val="bg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01752" rIns="9144">
              <a:spAutoFit/>
            </a:bodyPr>
            <a:lstStyle/>
            <a:p>
              <a:pPr defTabSz="914400">
                <a:defRPr/>
              </a:pPr>
              <a:r>
                <a:rPr lang="en-US" sz="1000" dirty="0">
                  <a:solidFill>
                    <a:schemeClr val="bg1">
                      <a:lumMod val="50000"/>
                    </a:schemeClr>
                  </a:solidFill>
                  <a:latin typeface="Verdana" pitchFamily="34" charset="0"/>
                  <a:cs typeface="Times New Roman" pitchFamily="18" charset="0"/>
                </a:rPr>
                <a:t>What are we going to do?</a:t>
              </a:r>
            </a:p>
            <a:p>
              <a:pPr defTabSz="914400">
                <a:defRPr/>
              </a:pPr>
              <a:endParaRPr lang="en-US" sz="1000" dirty="0">
                <a:solidFill>
                  <a:schemeClr val="bg1">
                    <a:lumMod val="50000"/>
                  </a:schemeClr>
                </a:solidFill>
                <a:latin typeface="Verdana" pitchFamily="34" charset="0"/>
                <a:cs typeface="Times New Roman" pitchFamily="18" charset="0"/>
              </a:endParaRPr>
            </a:p>
            <a:p>
              <a:pPr defTabSz="914400">
                <a:defRPr/>
              </a:pPr>
              <a:r>
                <a:rPr lang="en-US" sz="1000" dirty="0">
                  <a:solidFill>
                    <a:schemeClr val="bg1">
                      <a:lumMod val="50000"/>
                    </a:schemeClr>
                  </a:solidFill>
                  <a:latin typeface="Verdana" pitchFamily="34" charset="0"/>
                  <a:cs typeface="Times New Roman" pitchFamily="18" charset="0"/>
                </a:rPr>
                <a:t>What does </a:t>
              </a:r>
              <a:r>
                <a:rPr lang="en-US" sz="1000" i="1" dirty="0">
                  <a:solidFill>
                    <a:schemeClr val="bg1">
                      <a:lumMod val="50000"/>
                    </a:schemeClr>
                  </a:solidFill>
                  <a:latin typeface="Verdana" pitchFamily="34" charset="0"/>
                  <a:cs typeface="Times New Roman" pitchFamily="18" charset="0"/>
                </a:rPr>
                <a:t>Dependent</a:t>
              </a:r>
              <a:r>
                <a:rPr lang="en-US" sz="1000" dirty="0">
                  <a:solidFill>
                    <a:schemeClr val="bg1">
                      <a:lumMod val="50000"/>
                    </a:schemeClr>
                  </a:solidFill>
                  <a:latin typeface="Verdana" pitchFamily="34" charset="0"/>
                  <a:cs typeface="Times New Roman" pitchFamily="18" charset="0"/>
                </a:rPr>
                <a:t> mean?</a:t>
              </a:r>
            </a:p>
            <a:p>
              <a:pPr defTabSz="914400">
                <a:defRPr/>
              </a:pPr>
              <a:r>
                <a:rPr lang="en-US" sz="1000" i="1" dirty="0">
                  <a:solidFill>
                    <a:schemeClr val="bg1">
                      <a:lumMod val="50000"/>
                    </a:schemeClr>
                  </a:solidFill>
                  <a:latin typeface="Verdana" pitchFamily="34" charset="0"/>
                  <a:cs typeface="Times New Roman" pitchFamily="18" charset="0"/>
                </a:rPr>
                <a:t>Dependent </a:t>
              </a:r>
              <a:r>
                <a:rPr lang="en-US" sz="1000" dirty="0">
                  <a:solidFill>
                    <a:schemeClr val="bg1">
                      <a:lumMod val="50000"/>
                    </a:schemeClr>
                  </a:solidFill>
                  <a:latin typeface="Verdana" pitchFamily="34" charset="0"/>
                  <a:cs typeface="Times New Roman" pitchFamily="18" charset="0"/>
                </a:rPr>
                <a:t>means _________.</a:t>
              </a:r>
            </a:p>
          </p:txBody>
        </p:sp>
        <p:sp>
          <p:nvSpPr>
            <p:cNvPr id="32" name="Rectangle 31"/>
            <p:cNvSpPr/>
            <p:nvPr/>
          </p:nvSpPr>
          <p:spPr bwMode="auto">
            <a:xfrm>
              <a:off x="6748463" y="530220"/>
              <a:ext cx="2184400" cy="231598"/>
            </a:xfrm>
            <a:prstGeom prst="rect">
              <a:avLst/>
            </a:prstGeom>
            <a:solidFill>
              <a:srgbClr val="08749A"/>
            </a:solidFill>
            <a:ln w="3175">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000" b="1" dirty="0">
                  <a:latin typeface="Gill Sans MT" pitchFamily="34" charset="0"/>
                </a:rPr>
                <a:t>CFU</a:t>
              </a:r>
            </a:p>
          </p:txBody>
        </p:sp>
      </p:grpSp>
      <p:grpSp>
        <p:nvGrpSpPr>
          <p:cNvPr id="6148" name="Group 5"/>
          <p:cNvGrpSpPr>
            <a:grpSpLocks/>
          </p:cNvGrpSpPr>
          <p:nvPr/>
        </p:nvGrpSpPr>
        <p:grpSpPr bwMode="auto">
          <a:xfrm>
            <a:off x="6770268" y="4452681"/>
            <a:ext cx="2190750" cy="1581973"/>
            <a:chOff x="6750050" y="3886200"/>
            <a:chExt cx="2190750" cy="1580561"/>
          </a:xfrm>
        </p:grpSpPr>
        <p:sp>
          <p:nvSpPr>
            <p:cNvPr id="36" name="Rectangle 35"/>
            <p:cNvSpPr/>
            <p:nvPr/>
          </p:nvSpPr>
          <p:spPr bwMode="auto">
            <a:xfrm>
              <a:off x="6750050" y="3886201"/>
              <a:ext cx="2184400" cy="1580560"/>
            </a:xfrm>
            <a:prstGeom prst="rect">
              <a:avLst/>
            </a:prstGeom>
            <a:gradFill flip="none" rotWithShape="1">
              <a:gsLst>
                <a:gs pos="0">
                  <a:srgbClr val="C0ECFC"/>
                </a:gs>
                <a:gs pos="32000">
                  <a:srgbClr val="F7FDFF"/>
                </a:gs>
                <a:gs pos="100000">
                  <a:srgbClr val="FFFFFF"/>
                </a:gs>
              </a:gsLst>
              <a:lin ang="2700000" scaled="1"/>
              <a:tileRect/>
            </a:gradFill>
            <a:ln w="3175">
              <a:solidFill>
                <a:schemeClr val="bg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01752" rIns="45720">
              <a:spAutoFit/>
            </a:bodyPr>
            <a:lstStyle/>
            <a:p>
              <a:pPr>
                <a:defRPr/>
              </a:pPr>
              <a:r>
                <a:rPr lang="en-US" sz="1000" dirty="0">
                  <a:solidFill>
                    <a:schemeClr val="bg1">
                      <a:lumMod val="50000"/>
                    </a:schemeClr>
                  </a:solidFill>
                  <a:latin typeface="Verdana" pitchFamily="34" charset="0"/>
                </a:rPr>
                <a:t>Two events are independent provided the occurrence of one event has no effect on the occurrence of the other event. Now, we will use the Multiplication Rule to find the probability of dependent events.</a:t>
              </a:r>
            </a:p>
          </p:txBody>
        </p:sp>
        <p:sp>
          <p:nvSpPr>
            <p:cNvPr id="39" name="Rectangle 38"/>
            <p:cNvSpPr/>
            <p:nvPr/>
          </p:nvSpPr>
          <p:spPr bwMode="auto">
            <a:xfrm>
              <a:off x="6756400" y="3886200"/>
              <a:ext cx="2184400" cy="231568"/>
            </a:xfrm>
            <a:prstGeom prst="rect">
              <a:avLst/>
            </a:prstGeom>
            <a:solidFill>
              <a:srgbClr val="08749A"/>
            </a:solidFill>
            <a:ln w="3175">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000" b="1" dirty="0">
                  <a:latin typeface="Gill Sans MT" pitchFamily="34" charset="0"/>
                </a:rPr>
                <a:t>Make Connection</a:t>
              </a:r>
            </a:p>
          </p:txBody>
        </p:sp>
      </p:grpSp>
      <p:grpSp>
        <p:nvGrpSpPr>
          <p:cNvPr id="6149" name="Group 3"/>
          <p:cNvGrpSpPr>
            <a:grpSpLocks/>
          </p:cNvGrpSpPr>
          <p:nvPr/>
        </p:nvGrpSpPr>
        <p:grpSpPr bwMode="auto">
          <a:xfrm>
            <a:off x="6791804" y="6157317"/>
            <a:ext cx="2190750" cy="504754"/>
            <a:chOff x="6750050" y="5199063"/>
            <a:chExt cx="2190750" cy="504683"/>
          </a:xfrm>
        </p:grpSpPr>
        <p:sp>
          <p:nvSpPr>
            <p:cNvPr id="31" name="Rectangle 30"/>
            <p:cNvSpPr/>
            <p:nvPr/>
          </p:nvSpPr>
          <p:spPr bwMode="auto">
            <a:xfrm>
              <a:off x="6750050" y="5199063"/>
              <a:ext cx="2184400" cy="504683"/>
            </a:xfrm>
            <a:prstGeom prst="rect">
              <a:avLst/>
            </a:prstGeom>
            <a:gradFill flip="none" rotWithShape="1">
              <a:gsLst>
                <a:gs pos="0">
                  <a:schemeClr val="bg1">
                    <a:lumMod val="85000"/>
                  </a:schemeClr>
                </a:gs>
                <a:gs pos="61000">
                  <a:schemeClr val="bg1">
                    <a:lumMod val="95000"/>
                  </a:schemeClr>
                </a:gs>
                <a:gs pos="100000">
                  <a:schemeClr val="bg1"/>
                </a:gs>
              </a:gsLst>
              <a:lin ang="2700000" scaled="1"/>
              <a:tileRect/>
            </a:gradFill>
            <a:ln w="3175">
              <a:solidFill>
                <a:schemeClr val="bg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01752" rIns="45720">
              <a:spAutoFit/>
            </a:bodyPr>
            <a:lstStyle/>
            <a:p>
              <a:pPr defTabSz="914400">
                <a:defRPr/>
              </a:pPr>
              <a:r>
                <a:rPr lang="en-US" sz="1000" baseline="30000" dirty="0">
                  <a:solidFill>
                    <a:schemeClr val="bg1">
                      <a:lumMod val="50000"/>
                    </a:schemeClr>
                  </a:solidFill>
                  <a:latin typeface="Arial" charset="0"/>
                  <a:cs typeface="Times New Roman" pitchFamily="18" charset="0"/>
                </a:rPr>
                <a:t>1</a:t>
              </a:r>
              <a:r>
                <a:rPr lang="en-US" sz="1000" dirty="0">
                  <a:solidFill>
                    <a:schemeClr val="bg1">
                      <a:lumMod val="50000"/>
                    </a:schemeClr>
                  </a:solidFill>
                  <a:latin typeface="Arial" charset="0"/>
                  <a:cs typeface="Times New Roman" pitchFamily="18" charset="0"/>
                </a:rPr>
                <a:t> depend or based upon</a:t>
              </a:r>
            </a:p>
          </p:txBody>
        </p:sp>
        <p:sp>
          <p:nvSpPr>
            <p:cNvPr id="38" name="Rectangle 37"/>
            <p:cNvSpPr/>
            <p:nvPr/>
          </p:nvSpPr>
          <p:spPr bwMode="auto">
            <a:xfrm>
              <a:off x="6756400" y="5199063"/>
              <a:ext cx="2184400" cy="231742"/>
            </a:xfrm>
            <a:prstGeom prst="rect">
              <a:avLst/>
            </a:prstGeom>
            <a:solidFill>
              <a:schemeClr val="bg1">
                <a:lumMod val="50000"/>
              </a:schemeClr>
            </a:solidFill>
            <a:ln w="3175">
              <a:solidFill>
                <a:schemeClr val="tx1">
                  <a:lumMod val="50000"/>
                  <a:lumOff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000" b="1" dirty="0">
                  <a:solidFill>
                    <a:prstClr val="white"/>
                  </a:solidFill>
                  <a:latin typeface="Gill Sans MT" pitchFamily="34" charset="0"/>
                </a:rPr>
                <a:t>Vocabulary</a:t>
              </a:r>
            </a:p>
          </p:txBody>
        </p:sp>
      </p:grpSp>
      <p:sp>
        <p:nvSpPr>
          <p:cNvPr id="52" name="Rectangle 126"/>
          <p:cNvSpPr/>
          <p:nvPr/>
        </p:nvSpPr>
        <p:spPr>
          <a:xfrm>
            <a:off x="0" y="68263"/>
            <a:ext cx="1735138" cy="247650"/>
          </a:xfrm>
          <a:custGeom>
            <a:avLst/>
            <a:gdLst/>
            <a:ahLst/>
            <a:cxnLst/>
            <a:rect l="l" t="t" r="r" b="b"/>
            <a:pathLst>
              <a:path w="1734382" h="247650">
                <a:moveTo>
                  <a:pt x="1633408" y="0"/>
                </a:moveTo>
                <a:lnTo>
                  <a:pt x="1633719" y="381"/>
                </a:lnTo>
                <a:lnTo>
                  <a:pt x="1635717" y="381"/>
                </a:lnTo>
                <a:lnTo>
                  <a:pt x="1635717" y="2832"/>
                </a:lnTo>
                <a:lnTo>
                  <a:pt x="1734382" y="123825"/>
                </a:lnTo>
                <a:lnTo>
                  <a:pt x="1635717" y="244818"/>
                </a:lnTo>
                <a:lnTo>
                  <a:pt x="1635717" y="247269"/>
                </a:lnTo>
                <a:lnTo>
                  <a:pt x="1633719" y="247269"/>
                </a:lnTo>
                <a:lnTo>
                  <a:pt x="1633408" y="247650"/>
                </a:lnTo>
                <a:lnTo>
                  <a:pt x="1633408" y="247269"/>
                </a:lnTo>
                <a:lnTo>
                  <a:pt x="0" y="247269"/>
                </a:lnTo>
                <a:lnTo>
                  <a:pt x="0" y="381"/>
                </a:lnTo>
                <a:lnTo>
                  <a:pt x="1633408" y="381"/>
                </a:lnTo>
                <a:close/>
              </a:path>
            </a:pathLst>
          </a:custGeom>
          <a:solidFill>
            <a:srgbClr val="06597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18288" anchor="ctr"/>
          <a:lstStyle/>
          <a:p>
            <a:pPr>
              <a:defRPr/>
            </a:pPr>
            <a:r>
              <a:rPr lang="en-US" sz="1200" b="1" dirty="0">
                <a:solidFill>
                  <a:schemeClr val="bg1"/>
                </a:solidFill>
                <a:latin typeface="Gill Sans MT" pitchFamily="34" charset="0"/>
              </a:rPr>
              <a:t>Learning Objective</a:t>
            </a:r>
          </a:p>
        </p:txBody>
      </p:sp>
      <p:sp>
        <p:nvSpPr>
          <p:cNvPr id="53" name="Rectangle 130"/>
          <p:cNvSpPr/>
          <p:nvPr/>
        </p:nvSpPr>
        <p:spPr>
          <a:xfrm>
            <a:off x="74852" y="1052555"/>
            <a:ext cx="2214563" cy="247650"/>
          </a:xfrm>
          <a:custGeom>
            <a:avLst/>
            <a:gdLst/>
            <a:ahLst/>
            <a:cxnLst/>
            <a:rect l="l" t="t" r="r" b="b"/>
            <a:pathLst>
              <a:path w="2214255" h="247650">
                <a:moveTo>
                  <a:pt x="2113281" y="0"/>
                </a:moveTo>
                <a:lnTo>
                  <a:pt x="2214255" y="123825"/>
                </a:lnTo>
                <a:lnTo>
                  <a:pt x="2113281" y="247650"/>
                </a:lnTo>
                <a:lnTo>
                  <a:pt x="2113281" y="247269"/>
                </a:lnTo>
                <a:lnTo>
                  <a:pt x="0" y="247269"/>
                </a:lnTo>
                <a:lnTo>
                  <a:pt x="0" y="381"/>
                </a:lnTo>
                <a:lnTo>
                  <a:pt x="2113281" y="381"/>
                </a:lnTo>
                <a:close/>
              </a:path>
            </a:pathLst>
          </a:custGeom>
          <a:solidFill>
            <a:srgbClr val="06597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18288" anchor="ctr"/>
          <a:lstStyle/>
          <a:p>
            <a:pPr>
              <a:defRPr/>
            </a:pPr>
            <a:r>
              <a:rPr lang="en-US" sz="1200" b="1" dirty="0">
                <a:solidFill>
                  <a:schemeClr val="bg1"/>
                </a:solidFill>
                <a:latin typeface="Gill Sans MT" pitchFamily="34" charset="0"/>
              </a:rPr>
              <a:t>Activate Prior Knowledge</a:t>
            </a:r>
          </a:p>
        </p:txBody>
      </p:sp>
      <mc:AlternateContent xmlns:mc="http://schemas.openxmlformats.org/markup-compatibility/2006" xmlns:a14="http://schemas.microsoft.com/office/drawing/2010/main">
        <mc:Choice Requires="a14">
          <p:sp>
            <p:nvSpPr>
              <p:cNvPr id="6152" name="Rectangle 3"/>
              <p:cNvSpPr>
                <a:spLocks noChangeArrowheads="1"/>
              </p:cNvSpPr>
              <p:nvPr/>
            </p:nvSpPr>
            <p:spPr bwMode="auto">
              <a:xfrm>
                <a:off x="-9525" y="320675"/>
                <a:ext cx="8696280"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tabLst>
                    <a:tab pos="-57150" algn="l"/>
                    <a:tab pos="8953500" algn="r"/>
                  </a:tabLst>
                  <a:defRPr>
                    <a:solidFill>
                      <a:schemeClr val="tx1"/>
                    </a:solidFill>
                    <a:latin typeface="Calibri" panose="020F0502020204030204" pitchFamily="34" charset="0"/>
                    <a:cs typeface="Arial" panose="020B0604020202020204" pitchFamily="34" charset="0"/>
                  </a:defRPr>
                </a:lvl1pPr>
                <a:lvl2pPr marL="742950" indent="-285750" eaLnBrk="0" hangingPunct="0">
                  <a:tabLst>
                    <a:tab pos="-57150" algn="l"/>
                    <a:tab pos="8953500" algn="r"/>
                  </a:tabLst>
                  <a:defRPr>
                    <a:solidFill>
                      <a:schemeClr val="tx1"/>
                    </a:solidFill>
                    <a:latin typeface="Calibri" panose="020F0502020204030204" pitchFamily="34" charset="0"/>
                    <a:cs typeface="Arial" panose="020B0604020202020204" pitchFamily="34" charset="0"/>
                  </a:defRPr>
                </a:lvl2pPr>
                <a:lvl3pPr marL="1143000" indent="-228600" eaLnBrk="0" hangingPunct="0">
                  <a:tabLst>
                    <a:tab pos="-57150" algn="l"/>
                    <a:tab pos="8953500" algn="r"/>
                  </a:tabLst>
                  <a:defRPr>
                    <a:solidFill>
                      <a:schemeClr val="tx1"/>
                    </a:solidFill>
                    <a:latin typeface="Calibri" panose="020F0502020204030204" pitchFamily="34" charset="0"/>
                    <a:cs typeface="Arial" panose="020B0604020202020204" pitchFamily="34" charset="0"/>
                  </a:defRPr>
                </a:lvl3pPr>
                <a:lvl4pPr marL="1600200" indent="-228600" eaLnBrk="0" hangingPunct="0">
                  <a:tabLst>
                    <a:tab pos="-57150" algn="l"/>
                    <a:tab pos="8953500" algn="r"/>
                  </a:tabLst>
                  <a:defRPr>
                    <a:solidFill>
                      <a:schemeClr val="tx1"/>
                    </a:solidFill>
                    <a:latin typeface="Calibri" panose="020F0502020204030204" pitchFamily="34" charset="0"/>
                    <a:cs typeface="Arial" panose="020B0604020202020204" pitchFamily="34" charset="0"/>
                  </a:defRPr>
                </a:lvl4pPr>
                <a:lvl5pPr marL="2057400" indent="-228600" eaLnBrk="0" hangingPunct="0">
                  <a:tabLst>
                    <a:tab pos="-57150" algn="l"/>
                    <a:tab pos="8953500" algn="r"/>
                  </a:tabLst>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tabLst>
                    <a:tab pos="-57150" algn="l"/>
                    <a:tab pos="8953500" algn="r"/>
                  </a:tabLs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tabLst>
                    <a:tab pos="-57150" algn="l"/>
                    <a:tab pos="8953500" algn="r"/>
                  </a:tabLs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tabLst>
                    <a:tab pos="-57150" algn="l"/>
                    <a:tab pos="8953500" algn="r"/>
                  </a:tabLs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tabLst>
                    <a:tab pos="-57150" algn="l"/>
                    <a:tab pos="8953500" algn="r"/>
                  </a:tabLst>
                  <a:defRPr>
                    <a:solidFill>
                      <a:schemeClr val="tx1"/>
                    </a:solidFill>
                    <a:latin typeface="Calibri" panose="020F0502020204030204" pitchFamily="34" charset="0"/>
                    <a:cs typeface="Arial" panose="020B0604020202020204" pitchFamily="34" charset="0"/>
                  </a:defRPr>
                </a:lvl9pPr>
              </a:lstStyle>
              <a:p>
                <a:pPr defTabSz="914400"/>
                <a:r>
                  <a:rPr lang="en-US" altLang="en-US" sz="2000" dirty="0">
                    <a:solidFill>
                      <a:srgbClr val="000000"/>
                    </a:solidFill>
                    <a:latin typeface="Arial" panose="020B0604020202020204" pitchFamily="34" charset="0"/>
                    <a:cs typeface="Times New Roman" panose="02020603050405020304" pitchFamily="18" charset="0"/>
                  </a:rPr>
                  <a:t>Students will learn how to find the Probability of Two </a:t>
                </a:r>
                <a14:m>
                  <m:oMath xmlns:m="http://schemas.openxmlformats.org/officeDocument/2006/math">
                    <m:sSub>
                      <m:sSubPr>
                        <m:ctrlPr>
                          <a:rPr lang="en-US" altLang="en-US" sz="2000" i="1" smtClean="0">
                            <a:solidFill>
                              <a:srgbClr val="000000"/>
                            </a:solidFill>
                            <a:latin typeface="Cambria Math" panose="02040503050406030204" pitchFamily="18" charset="0"/>
                            <a:cs typeface="Times New Roman" panose="02020603050405020304" pitchFamily="18" charset="0"/>
                          </a:rPr>
                        </m:ctrlPr>
                      </m:sSubPr>
                      <m:e>
                        <m:r>
                          <a:rPr lang="en-US" altLang="en-US" sz="2000" i="1">
                            <a:solidFill>
                              <a:srgbClr val="000000"/>
                            </a:solidFill>
                            <a:latin typeface="Cambria Math" panose="02040503050406030204" pitchFamily="18" charset="0"/>
                            <a:cs typeface="Times New Roman" panose="02020603050405020304" pitchFamily="18" charset="0"/>
                          </a:rPr>
                          <m:t>𝐷𝑒𝑝𝑒𝑛𝑑𝑒𝑛𝑡</m:t>
                        </m:r>
                      </m:e>
                      <m:sub>
                        <m:r>
                          <a:rPr lang="en-US" altLang="en-US" sz="2000" b="0" i="1" smtClean="0">
                            <a:solidFill>
                              <a:srgbClr val="000000"/>
                            </a:solidFill>
                            <a:latin typeface="Cambria Math" panose="02040503050406030204" pitchFamily="18" charset="0"/>
                            <a:cs typeface="Times New Roman" panose="02020603050405020304" pitchFamily="18" charset="0"/>
                          </a:rPr>
                          <m:t>1</m:t>
                        </m:r>
                      </m:sub>
                    </m:sSub>
                  </m:oMath>
                </a14:m>
                <a:r>
                  <a:rPr lang="en-US" altLang="en-US" sz="2000" dirty="0">
                    <a:solidFill>
                      <a:srgbClr val="000000"/>
                    </a:solidFill>
                    <a:latin typeface="Arial" panose="020B0604020202020204" pitchFamily="34" charset="0"/>
                    <a:cs typeface="Times New Roman" panose="02020603050405020304" pitchFamily="18" charset="0"/>
                  </a:rPr>
                  <a:t> Events.</a:t>
                </a:r>
              </a:p>
            </p:txBody>
          </p:sp>
        </mc:Choice>
        <mc:Fallback xmlns="">
          <p:sp>
            <p:nvSpPr>
              <p:cNvPr id="6152" name="Rectangle 3"/>
              <p:cNvSpPr>
                <a:spLocks noRot="1" noChangeAspect="1" noMove="1" noResize="1" noEditPoints="1" noAdjustHandles="1" noChangeArrowheads="1" noChangeShapeType="1" noTextEdit="1"/>
              </p:cNvSpPr>
              <p:nvPr/>
            </p:nvSpPr>
            <p:spPr bwMode="auto">
              <a:xfrm>
                <a:off x="-9525" y="320675"/>
                <a:ext cx="8696280" cy="400110"/>
              </a:xfrm>
              <a:prstGeom prst="rect">
                <a:avLst/>
              </a:prstGeom>
              <a:blipFill>
                <a:blip r:embed="rId4"/>
                <a:stretch>
                  <a:fillRect l="-701" t="-7692" b="-2923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6157" name="Title 2"/>
          <p:cNvSpPr>
            <a:spLocks noGrp="1"/>
          </p:cNvSpPr>
          <p:nvPr>
            <p:ph type="title" idx="4294967295"/>
          </p:nvPr>
        </p:nvSpPr>
        <p:spPr/>
        <p:txBody>
          <a:bodyPr/>
          <a:lstStyle/>
          <a:p>
            <a:r>
              <a:rPr lang="en-US" altLang="en-US"/>
              <a:t>Objective &amp; Prior Knowledge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fade">
                                      <p:cBhvr>
                                        <p:cTn id="7"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C36E8B-2C5B-48B7-B286-491545C6C063}"/>
              </a:ext>
            </a:extLst>
          </p:cNvPr>
          <p:cNvSpPr/>
          <p:nvPr/>
        </p:nvSpPr>
        <p:spPr>
          <a:xfrm>
            <a:off x="-30990" y="785245"/>
            <a:ext cx="720069" cy="923330"/>
          </a:xfrm>
          <a:prstGeom prst="rect">
            <a:avLst/>
          </a:prstGeom>
          <a:noFill/>
        </p:spPr>
        <p:txBody>
          <a:bodyPr wrap="non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5.</a:t>
            </a:r>
          </a:p>
        </p:txBody>
      </p:sp>
      <p:pic>
        <p:nvPicPr>
          <p:cNvPr id="66" name="Picture 2" descr="Just Do It | Good, Better, Best Love">
            <a:extLst>
              <a:ext uri="{FF2B5EF4-FFF2-40B4-BE49-F238E27FC236}">
                <a16:creationId xmlns:a16="http://schemas.microsoft.com/office/drawing/2014/main" id="{20A271C3-38EB-418C-A3D1-3805C4369C79}"/>
              </a:ext>
            </a:extLst>
          </p:cNvPr>
          <p:cNvPicPr>
            <a:picLocks noChangeAspect="1" noChangeArrowheads="1"/>
          </p:cNvPicPr>
          <p:nvPr/>
        </p:nvPicPr>
        <p:blipFill>
          <a:blip r:embed="rId2">
            <a:clrChange>
              <a:clrFrom>
                <a:srgbClr val="00FA91"/>
              </a:clrFrom>
              <a:clrTo>
                <a:srgbClr val="00FA91">
                  <a:alpha val="0"/>
                </a:srgbClr>
              </a:clrTo>
            </a:clrChange>
            <a:extLst>
              <a:ext uri="{28A0092B-C50C-407E-A947-70E740481C1C}">
                <a14:useLocalDpi xmlns:a14="http://schemas.microsoft.com/office/drawing/2010/main" val="0"/>
              </a:ext>
            </a:extLst>
          </a:blip>
          <a:srcRect/>
          <a:stretch>
            <a:fillRect/>
          </a:stretch>
        </p:blipFill>
        <p:spPr bwMode="auto">
          <a:xfrm>
            <a:off x="7074479" y="4868638"/>
            <a:ext cx="2152649" cy="12915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5" name="TextBox 54">
            <a:extLst>
              <a:ext uri="{FF2B5EF4-FFF2-40B4-BE49-F238E27FC236}">
                <a16:creationId xmlns:a16="http://schemas.microsoft.com/office/drawing/2014/main" id="{0B889BD2-A6A5-4B93-8E75-CF564683F7FA}"/>
              </a:ext>
            </a:extLst>
          </p:cNvPr>
          <p:cNvSpPr txBox="1"/>
          <p:nvPr/>
        </p:nvSpPr>
        <p:spPr>
          <a:xfrm>
            <a:off x="598343" y="918780"/>
            <a:ext cx="8521412" cy="807913"/>
          </a:xfrm>
          <a:prstGeom prst="rect">
            <a:avLst/>
          </a:prstGeom>
          <a:noFill/>
        </p:spPr>
        <p:txBody>
          <a:bodyPr wrap="square">
            <a:spAutoFit/>
          </a:bodyPr>
          <a:lstStyle/>
          <a:p>
            <a:r>
              <a:rPr lang="en-US" sz="1550" b="1" dirty="0"/>
              <a:t>Roberto is the owner of a car dealership. He is assessing the success rate of his top three salespeople in order to offer one of them a promotion. Over two months, for each attempted sale, he records whether the salesperson made a successful sale or not. The results are shown in the chart.</a:t>
            </a:r>
          </a:p>
        </p:txBody>
      </p:sp>
      <p:pic>
        <p:nvPicPr>
          <p:cNvPr id="5" name="Picture 4">
            <a:extLst>
              <a:ext uri="{FF2B5EF4-FFF2-40B4-BE49-F238E27FC236}">
                <a16:creationId xmlns:a16="http://schemas.microsoft.com/office/drawing/2014/main" id="{853BEE60-90CC-4FEA-97A4-EE1B27FFFF23}"/>
              </a:ext>
            </a:extLst>
          </p:cNvPr>
          <p:cNvPicPr>
            <a:picLocks noChangeAspect="1"/>
          </p:cNvPicPr>
          <p:nvPr/>
        </p:nvPicPr>
        <p:blipFill>
          <a:blip r:embed="rId3"/>
          <a:stretch>
            <a:fillRect/>
          </a:stretch>
        </p:blipFill>
        <p:spPr>
          <a:xfrm>
            <a:off x="82261" y="1752168"/>
            <a:ext cx="2993448" cy="1665153"/>
          </a:xfrm>
          <a:prstGeom prst="rect">
            <a:avLst/>
          </a:prstGeom>
        </p:spPr>
      </p:pic>
      <p:sp>
        <p:nvSpPr>
          <p:cNvPr id="60" name="TextBox 59">
            <a:extLst>
              <a:ext uri="{FF2B5EF4-FFF2-40B4-BE49-F238E27FC236}">
                <a16:creationId xmlns:a16="http://schemas.microsoft.com/office/drawing/2014/main" id="{C581A214-1C6D-4CBE-969E-CF93DCA9BF9B}"/>
              </a:ext>
            </a:extLst>
          </p:cNvPr>
          <p:cNvSpPr txBox="1"/>
          <p:nvPr/>
        </p:nvSpPr>
        <p:spPr>
          <a:xfrm>
            <a:off x="3075709" y="1726693"/>
            <a:ext cx="6151418" cy="754053"/>
          </a:xfrm>
          <a:prstGeom prst="rect">
            <a:avLst/>
          </a:prstGeom>
          <a:noFill/>
        </p:spPr>
        <p:txBody>
          <a:bodyPr wrap="square">
            <a:spAutoFit/>
          </a:bodyPr>
          <a:lstStyle/>
          <a:p>
            <a:r>
              <a:rPr lang="en-US" sz="1200" b="1" dirty="0">
                <a:solidFill>
                  <a:srgbClr val="00B050"/>
                </a:solidFill>
                <a:latin typeface="Ink Free" panose="03080402000500000000" pitchFamily="66" charset="0"/>
              </a:rPr>
              <a:t>Roberto randomly chooses one of the attempted sales.</a:t>
            </a:r>
            <a:br>
              <a:rPr lang="en-US" sz="1200" dirty="0">
                <a:solidFill>
                  <a:srgbClr val="00B050"/>
                </a:solidFill>
                <a:latin typeface="Ink Free" panose="03080402000500000000" pitchFamily="66" charset="0"/>
              </a:rPr>
            </a:br>
            <a:r>
              <a:rPr lang="en-US" sz="700" b="1" dirty="0">
                <a:solidFill>
                  <a:srgbClr val="00B050"/>
                </a:solidFill>
                <a:latin typeface="Ink Free" panose="03080402000500000000" pitchFamily="66" charset="0"/>
              </a:rPr>
              <a:t> </a:t>
            </a:r>
            <a:br>
              <a:rPr lang="en-US" sz="1200" dirty="0">
                <a:solidFill>
                  <a:srgbClr val="00B050"/>
                </a:solidFill>
                <a:latin typeface="Ink Free" panose="03080402000500000000" pitchFamily="66" charset="0"/>
              </a:rPr>
            </a:br>
            <a:r>
              <a:rPr lang="en-US" sz="1200" b="1" dirty="0">
                <a:solidFill>
                  <a:srgbClr val="00B050"/>
                </a:solidFill>
                <a:latin typeface="Ink Free" panose="03080402000500000000" pitchFamily="66" charset="0"/>
              </a:rPr>
              <a:t>Find the probability, as a fraction in simplest form, that the sale was one of Becky's or Raul's successful sales.</a:t>
            </a:r>
            <a:endParaRPr lang="en-US" sz="1200" dirty="0">
              <a:solidFill>
                <a:srgbClr val="00B050"/>
              </a:solidFill>
              <a:latin typeface="Ink Free" panose="03080402000500000000" pitchFamily="66" charset="0"/>
            </a:endParaRPr>
          </a:p>
        </p:txBody>
      </p:sp>
      <p:sp>
        <p:nvSpPr>
          <p:cNvPr id="64" name="TextBox 63">
            <a:extLst>
              <a:ext uri="{FF2B5EF4-FFF2-40B4-BE49-F238E27FC236}">
                <a16:creationId xmlns:a16="http://schemas.microsoft.com/office/drawing/2014/main" id="{98403AA0-3820-4471-8649-22BB010D2D4C}"/>
              </a:ext>
            </a:extLst>
          </p:cNvPr>
          <p:cNvSpPr txBox="1"/>
          <p:nvPr/>
        </p:nvSpPr>
        <p:spPr>
          <a:xfrm>
            <a:off x="3051463" y="2406261"/>
            <a:ext cx="4156364" cy="738664"/>
          </a:xfrm>
          <a:prstGeom prst="rect">
            <a:avLst/>
          </a:prstGeom>
          <a:noFill/>
        </p:spPr>
        <p:txBody>
          <a:bodyPr wrap="square">
            <a:spAutoFit/>
          </a:bodyPr>
          <a:lstStyle/>
          <a:p>
            <a:r>
              <a:rPr lang="en-US" sz="1400" dirty="0">
                <a:solidFill>
                  <a:srgbClr val="FF0000"/>
                </a:solidFill>
                <a:latin typeface="MyriadPro"/>
              </a:rPr>
              <a:t>Let </a:t>
            </a:r>
            <a:r>
              <a:rPr lang="en-US" sz="1400" dirty="0">
                <a:solidFill>
                  <a:srgbClr val="FF0000"/>
                </a:solidFill>
                <a:latin typeface="MyriadPro-Italic"/>
              </a:rPr>
              <a:t>A</a:t>
            </a:r>
            <a:r>
              <a:rPr lang="en-US" sz="1400" dirty="0">
                <a:solidFill>
                  <a:srgbClr val="FF0000"/>
                </a:solidFill>
                <a:latin typeface="MyriadPro"/>
              </a:rPr>
              <a:t> be the set of Becky's successful sales attempts. </a:t>
            </a:r>
          </a:p>
          <a:p>
            <a:r>
              <a:rPr lang="en-US" sz="1400" dirty="0">
                <a:solidFill>
                  <a:srgbClr val="FF0000"/>
                </a:solidFill>
                <a:latin typeface="MyriadPro"/>
              </a:rPr>
              <a:t>Let </a:t>
            </a:r>
            <a:r>
              <a:rPr lang="en-US" sz="1400" dirty="0">
                <a:solidFill>
                  <a:srgbClr val="FF0000"/>
                </a:solidFill>
                <a:latin typeface="MyriadPro-Italic"/>
              </a:rPr>
              <a:t>B</a:t>
            </a:r>
            <a:r>
              <a:rPr lang="en-US" sz="1400" dirty="0">
                <a:solidFill>
                  <a:srgbClr val="FF0000"/>
                </a:solidFill>
                <a:latin typeface="MyriadPro"/>
              </a:rPr>
              <a:t> be the set of Raul's successful sales attempts. </a:t>
            </a:r>
          </a:p>
          <a:p>
            <a:r>
              <a:rPr lang="en-US" sz="1400" dirty="0">
                <a:solidFill>
                  <a:srgbClr val="FF0000"/>
                </a:solidFill>
                <a:latin typeface="MyriadPro"/>
              </a:rPr>
              <a:t>Let </a:t>
            </a:r>
            <a:r>
              <a:rPr lang="en-US" sz="1400" dirty="0">
                <a:solidFill>
                  <a:srgbClr val="FF0000"/>
                </a:solidFill>
                <a:latin typeface="MyriadPro-Italic"/>
              </a:rPr>
              <a:t>S</a:t>
            </a:r>
            <a:r>
              <a:rPr lang="en-US" sz="1400" dirty="0">
                <a:solidFill>
                  <a:srgbClr val="FF0000"/>
                </a:solidFill>
                <a:latin typeface="MyriadPro"/>
              </a:rPr>
              <a:t> be the set of all sales attempts.</a:t>
            </a:r>
            <a:endParaRPr lang="en-US" sz="1400" dirty="0">
              <a:solidFill>
                <a:srgbClr val="FF0000"/>
              </a:solidFill>
            </a:endParaRPr>
          </a:p>
        </p:txBody>
      </p:sp>
      <p:pic>
        <p:nvPicPr>
          <p:cNvPr id="19" name="Picture 18">
            <a:extLst>
              <a:ext uri="{FF2B5EF4-FFF2-40B4-BE49-F238E27FC236}">
                <a16:creationId xmlns:a16="http://schemas.microsoft.com/office/drawing/2014/main" id="{BA7049EC-ABA8-4D4A-AB66-73A026F16FC0}"/>
              </a:ext>
            </a:extLst>
          </p:cNvPr>
          <p:cNvPicPr>
            <a:picLocks noChangeAspect="1"/>
          </p:cNvPicPr>
          <p:nvPr/>
        </p:nvPicPr>
        <p:blipFill>
          <a:blip r:embed="rId4"/>
          <a:stretch>
            <a:fillRect/>
          </a:stretch>
        </p:blipFill>
        <p:spPr>
          <a:xfrm>
            <a:off x="7038976" y="2597032"/>
            <a:ext cx="1991591" cy="201530"/>
          </a:xfrm>
          <a:prstGeom prst="rect">
            <a:avLst/>
          </a:prstGeom>
        </p:spPr>
      </p:pic>
      <p:pic>
        <p:nvPicPr>
          <p:cNvPr id="20" name="Picture 19">
            <a:extLst>
              <a:ext uri="{FF2B5EF4-FFF2-40B4-BE49-F238E27FC236}">
                <a16:creationId xmlns:a16="http://schemas.microsoft.com/office/drawing/2014/main" id="{BB702C48-A0FF-4EEA-AF9A-0D34FAD52F2C}"/>
              </a:ext>
            </a:extLst>
          </p:cNvPr>
          <p:cNvPicPr>
            <a:picLocks noChangeAspect="1"/>
          </p:cNvPicPr>
          <p:nvPr/>
        </p:nvPicPr>
        <p:blipFill>
          <a:blip r:embed="rId5"/>
          <a:stretch>
            <a:fillRect/>
          </a:stretch>
        </p:blipFill>
        <p:spPr>
          <a:xfrm>
            <a:off x="142011" y="3531229"/>
            <a:ext cx="8977745" cy="239140"/>
          </a:xfrm>
          <a:prstGeom prst="rect">
            <a:avLst/>
          </a:prstGeom>
        </p:spPr>
      </p:pic>
      <p:pic>
        <p:nvPicPr>
          <p:cNvPr id="21" name="Picture 20">
            <a:extLst>
              <a:ext uri="{FF2B5EF4-FFF2-40B4-BE49-F238E27FC236}">
                <a16:creationId xmlns:a16="http://schemas.microsoft.com/office/drawing/2014/main" id="{C8E1962E-455A-44FD-8AA3-461BDC16F433}"/>
              </a:ext>
            </a:extLst>
          </p:cNvPr>
          <p:cNvPicPr>
            <a:picLocks noChangeAspect="1"/>
          </p:cNvPicPr>
          <p:nvPr/>
        </p:nvPicPr>
        <p:blipFill>
          <a:blip r:embed="rId6"/>
          <a:stretch>
            <a:fillRect/>
          </a:stretch>
        </p:blipFill>
        <p:spPr>
          <a:xfrm>
            <a:off x="54551" y="3779752"/>
            <a:ext cx="3893994" cy="1108467"/>
          </a:xfrm>
          <a:prstGeom prst="rect">
            <a:avLst/>
          </a:prstGeom>
        </p:spPr>
      </p:pic>
      <p:pic>
        <p:nvPicPr>
          <p:cNvPr id="65" name="Picture 64">
            <a:extLst>
              <a:ext uri="{FF2B5EF4-FFF2-40B4-BE49-F238E27FC236}">
                <a16:creationId xmlns:a16="http://schemas.microsoft.com/office/drawing/2014/main" id="{121BD578-DF1B-4C70-8622-65EE315E0556}"/>
              </a:ext>
            </a:extLst>
          </p:cNvPr>
          <p:cNvPicPr>
            <a:picLocks noChangeAspect="1"/>
          </p:cNvPicPr>
          <p:nvPr/>
        </p:nvPicPr>
        <p:blipFill>
          <a:blip r:embed="rId7"/>
          <a:stretch>
            <a:fillRect/>
          </a:stretch>
        </p:blipFill>
        <p:spPr>
          <a:xfrm>
            <a:off x="6727308" y="4437840"/>
            <a:ext cx="282326" cy="655275"/>
          </a:xfrm>
          <a:prstGeom prst="rect">
            <a:avLst/>
          </a:prstGeom>
        </p:spPr>
      </p:pic>
      <p:pic>
        <p:nvPicPr>
          <p:cNvPr id="67" name="Picture 66">
            <a:extLst>
              <a:ext uri="{FF2B5EF4-FFF2-40B4-BE49-F238E27FC236}">
                <a16:creationId xmlns:a16="http://schemas.microsoft.com/office/drawing/2014/main" id="{20C71AC7-ACB1-4C29-BA6A-C6D33D003119}"/>
              </a:ext>
            </a:extLst>
          </p:cNvPr>
          <p:cNvPicPr>
            <a:picLocks noChangeAspect="1"/>
          </p:cNvPicPr>
          <p:nvPr/>
        </p:nvPicPr>
        <p:blipFill>
          <a:blip r:embed="rId8"/>
          <a:stretch>
            <a:fillRect/>
          </a:stretch>
        </p:blipFill>
        <p:spPr>
          <a:xfrm>
            <a:off x="1373765" y="3475506"/>
            <a:ext cx="3118572" cy="319855"/>
          </a:xfrm>
          <a:prstGeom prst="rect">
            <a:avLst/>
          </a:prstGeom>
        </p:spPr>
      </p:pic>
      <p:pic>
        <p:nvPicPr>
          <p:cNvPr id="68" name="Picture 67">
            <a:extLst>
              <a:ext uri="{FF2B5EF4-FFF2-40B4-BE49-F238E27FC236}">
                <a16:creationId xmlns:a16="http://schemas.microsoft.com/office/drawing/2014/main" id="{39B69433-21CD-4270-884B-9F8E853A1310}"/>
              </a:ext>
            </a:extLst>
          </p:cNvPr>
          <p:cNvPicPr>
            <a:picLocks noChangeAspect="1"/>
          </p:cNvPicPr>
          <p:nvPr/>
        </p:nvPicPr>
        <p:blipFill>
          <a:blip r:embed="rId8"/>
          <a:stretch>
            <a:fillRect/>
          </a:stretch>
        </p:blipFill>
        <p:spPr>
          <a:xfrm>
            <a:off x="4492337" y="3521958"/>
            <a:ext cx="3532908" cy="319855"/>
          </a:xfrm>
          <a:prstGeom prst="rect">
            <a:avLst/>
          </a:prstGeom>
        </p:spPr>
      </p:pic>
      <p:pic>
        <p:nvPicPr>
          <p:cNvPr id="69" name="Picture 68">
            <a:extLst>
              <a:ext uri="{FF2B5EF4-FFF2-40B4-BE49-F238E27FC236}">
                <a16:creationId xmlns:a16="http://schemas.microsoft.com/office/drawing/2014/main" id="{7ABFBBE8-CCF1-4F5F-B4D3-F8DD432FBBDA}"/>
              </a:ext>
            </a:extLst>
          </p:cNvPr>
          <p:cNvPicPr>
            <a:picLocks noChangeAspect="1"/>
          </p:cNvPicPr>
          <p:nvPr/>
        </p:nvPicPr>
        <p:blipFill>
          <a:blip r:embed="rId8"/>
          <a:stretch>
            <a:fillRect/>
          </a:stretch>
        </p:blipFill>
        <p:spPr>
          <a:xfrm>
            <a:off x="8070273" y="3413992"/>
            <a:ext cx="1049482" cy="319855"/>
          </a:xfrm>
          <a:prstGeom prst="rect">
            <a:avLst/>
          </a:prstGeom>
        </p:spPr>
      </p:pic>
      <p:pic>
        <p:nvPicPr>
          <p:cNvPr id="70" name="Picture 69">
            <a:extLst>
              <a:ext uri="{FF2B5EF4-FFF2-40B4-BE49-F238E27FC236}">
                <a16:creationId xmlns:a16="http://schemas.microsoft.com/office/drawing/2014/main" id="{9162A334-654B-40F6-8A2D-A3DC294835E6}"/>
              </a:ext>
            </a:extLst>
          </p:cNvPr>
          <p:cNvPicPr>
            <a:picLocks noChangeAspect="1"/>
          </p:cNvPicPr>
          <p:nvPr/>
        </p:nvPicPr>
        <p:blipFill>
          <a:blip r:embed="rId8"/>
          <a:stretch>
            <a:fillRect/>
          </a:stretch>
        </p:blipFill>
        <p:spPr>
          <a:xfrm>
            <a:off x="1453428" y="3909269"/>
            <a:ext cx="2567854" cy="789154"/>
          </a:xfrm>
          <a:prstGeom prst="rect">
            <a:avLst/>
          </a:prstGeom>
        </p:spPr>
      </p:pic>
      <mc:AlternateContent xmlns:mc="http://schemas.openxmlformats.org/markup-compatibility/2006">
        <mc:Choice xmlns:p14="http://schemas.microsoft.com/office/powerpoint/2010/main" Requires="p14">
          <p:contentPart p14:bwMode="auto" r:id="rId9">
            <p14:nvContentPartPr>
              <p14:cNvPr id="72" name="Ink 71">
                <a:extLst>
                  <a:ext uri="{FF2B5EF4-FFF2-40B4-BE49-F238E27FC236}">
                    <a16:creationId xmlns:a16="http://schemas.microsoft.com/office/drawing/2014/main" id="{AA411626-A73F-4130-AD0D-AD8EA398A0E1}"/>
                  </a:ext>
                </a:extLst>
              </p14:cNvPr>
              <p14:cNvContentPartPr/>
              <p14:nvPr/>
            </p14:nvContentPartPr>
            <p14:xfrm>
              <a:off x="121320" y="1852650"/>
              <a:ext cx="1431720" cy="540720"/>
            </p14:xfrm>
          </p:contentPart>
        </mc:Choice>
        <mc:Fallback>
          <p:pic>
            <p:nvPicPr>
              <p:cNvPr id="72" name="Ink 71">
                <a:extLst>
                  <a:ext uri="{FF2B5EF4-FFF2-40B4-BE49-F238E27FC236}">
                    <a16:creationId xmlns:a16="http://schemas.microsoft.com/office/drawing/2014/main" id="{AA411626-A73F-4130-AD0D-AD8EA398A0E1}"/>
                  </a:ext>
                </a:extLst>
              </p:cNvPr>
              <p:cNvPicPr/>
              <p:nvPr/>
            </p:nvPicPr>
            <p:blipFill>
              <a:blip r:embed="rId10"/>
              <a:stretch>
                <a:fillRect/>
              </a:stretch>
            </p:blipFill>
            <p:spPr>
              <a:xfrm>
                <a:off x="105480" y="1789290"/>
                <a:ext cx="1463040" cy="6674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3" name="Ink 72">
                <a:extLst>
                  <a:ext uri="{FF2B5EF4-FFF2-40B4-BE49-F238E27FC236}">
                    <a16:creationId xmlns:a16="http://schemas.microsoft.com/office/drawing/2014/main" id="{043D9FF8-9675-4ACD-8648-4984E756E088}"/>
                  </a:ext>
                </a:extLst>
              </p14:cNvPr>
              <p14:cNvContentPartPr/>
              <p14:nvPr/>
            </p14:nvContentPartPr>
            <p14:xfrm>
              <a:off x="4986360" y="3560130"/>
              <a:ext cx="1319400" cy="133560"/>
            </p14:xfrm>
          </p:contentPart>
        </mc:Choice>
        <mc:Fallback>
          <p:pic>
            <p:nvPicPr>
              <p:cNvPr id="73" name="Ink 72">
                <a:extLst>
                  <a:ext uri="{FF2B5EF4-FFF2-40B4-BE49-F238E27FC236}">
                    <a16:creationId xmlns:a16="http://schemas.microsoft.com/office/drawing/2014/main" id="{043D9FF8-9675-4ACD-8648-4984E756E088}"/>
                  </a:ext>
                </a:extLst>
              </p:cNvPr>
              <p:cNvPicPr/>
              <p:nvPr/>
            </p:nvPicPr>
            <p:blipFill>
              <a:blip r:embed="rId12"/>
              <a:stretch>
                <a:fillRect/>
              </a:stretch>
            </p:blipFill>
            <p:spPr>
              <a:xfrm>
                <a:off x="4970520" y="3496770"/>
                <a:ext cx="135072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74" name="Ink 73">
                <a:extLst>
                  <a:ext uri="{FF2B5EF4-FFF2-40B4-BE49-F238E27FC236}">
                    <a16:creationId xmlns:a16="http://schemas.microsoft.com/office/drawing/2014/main" id="{6B90AA52-8486-4DD9-B538-574C1AE5CF06}"/>
                  </a:ext>
                </a:extLst>
              </p14:cNvPr>
              <p14:cNvContentPartPr/>
              <p14:nvPr/>
            </p14:nvContentPartPr>
            <p14:xfrm>
              <a:off x="126360" y="2483730"/>
              <a:ext cx="1405080" cy="202680"/>
            </p14:xfrm>
          </p:contentPart>
        </mc:Choice>
        <mc:Fallback>
          <p:pic>
            <p:nvPicPr>
              <p:cNvPr id="74" name="Ink 73">
                <a:extLst>
                  <a:ext uri="{FF2B5EF4-FFF2-40B4-BE49-F238E27FC236}">
                    <a16:creationId xmlns:a16="http://schemas.microsoft.com/office/drawing/2014/main" id="{6B90AA52-8486-4DD9-B538-574C1AE5CF06}"/>
                  </a:ext>
                </a:extLst>
              </p:cNvPr>
              <p:cNvPicPr/>
              <p:nvPr/>
            </p:nvPicPr>
            <p:blipFill>
              <a:blip r:embed="rId14"/>
              <a:stretch>
                <a:fillRect/>
              </a:stretch>
            </p:blipFill>
            <p:spPr>
              <a:xfrm>
                <a:off x="110520" y="2420370"/>
                <a:ext cx="1436400" cy="3294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75" name="Ink 74">
                <a:extLst>
                  <a:ext uri="{FF2B5EF4-FFF2-40B4-BE49-F238E27FC236}">
                    <a16:creationId xmlns:a16="http://schemas.microsoft.com/office/drawing/2014/main" id="{AA7960A4-FFC8-40F8-845E-BB024107A487}"/>
                  </a:ext>
                </a:extLst>
              </p14:cNvPr>
              <p14:cNvContentPartPr/>
              <p14:nvPr/>
            </p14:nvContentPartPr>
            <p14:xfrm>
              <a:off x="683280" y="1855170"/>
              <a:ext cx="850680" cy="192960"/>
            </p14:xfrm>
          </p:contentPart>
        </mc:Choice>
        <mc:Fallback>
          <p:pic>
            <p:nvPicPr>
              <p:cNvPr id="75" name="Ink 74">
                <a:extLst>
                  <a:ext uri="{FF2B5EF4-FFF2-40B4-BE49-F238E27FC236}">
                    <a16:creationId xmlns:a16="http://schemas.microsoft.com/office/drawing/2014/main" id="{AA7960A4-FFC8-40F8-845E-BB024107A487}"/>
                  </a:ext>
                </a:extLst>
              </p:cNvPr>
              <p:cNvPicPr/>
              <p:nvPr/>
            </p:nvPicPr>
            <p:blipFill>
              <a:blip r:embed="rId16"/>
              <a:stretch>
                <a:fillRect/>
              </a:stretch>
            </p:blipFill>
            <p:spPr>
              <a:xfrm>
                <a:off x="667440" y="1791810"/>
                <a:ext cx="882000" cy="3196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76" name="Ink 75">
                <a:extLst>
                  <a:ext uri="{FF2B5EF4-FFF2-40B4-BE49-F238E27FC236}">
                    <a16:creationId xmlns:a16="http://schemas.microsoft.com/office/drawing/2014/main" id="{4162BE01-5B2A-48A3-B4C0-58AE9B9E6850}"/>
                  </a:ext>
                </a:extLst>
              </p14:cNvPr>
              <p14:cNvContentPartPr/>
              <p14:nvPr/>
            </p14:nvContentPartPr>
            <p14:xfrm>
              <a:off x="6798600" y="3619530"/>
              <a:ext cx="1179000" cy="19440"/>
            </p14:xfrm>
          </p:contentPart>
        </mc:Choice>
        <mc:Fallback>
          <p:pic>
            <p:nvPicPr>
              <p:cNvPr id="76" name="Ink 75">
                <a:extLst>
                  <a:ext uri="{FF2B5EF4-FFF2-40B4-BE49-F238E27FC236}">
                    <a16:creationId xmlns:a16="http://schemas.microsoft.com/office/drawing/2014/main" id="{4162BE01-5B2A-48A3-B4C0-58AE9B9E6850}"/>
                  </a:ext>
                </a:extLst>
              </p:cNvPr>
              <p:cNvPicPr/>
              <p:nvPr/>
            </p:nvPicPr>
            <p:blipFill>
              <a:blip r:embed="rId18"/>
              <a:stretch>
                <a:fillRect/>
              </a:stretch>
            </p:blipFill>
            <p:spPr>
              <a:xfrm>
                <a:off x="6782760" y="3556170"/>
                <a:ext cx="1210320" cy="146160"/>
              </a:xfrm>
              <a:prstGeom prst="rect">
                <a:avLst/>
              </a:prstGeom>
            </p:spPr>
          </p:pic>
        </mc:Fallback>
      </mc:AlternateContent>
      <p:pic>
        <p:nvPicPr>
          <p:cNvPr id="16" name="Picture 15">
            <a:extLst>
              <a:ext uri="{FF2B5EF4-FFF2-40B4-BE49-F238E27FC236}">
                <a16:creationId xmlns:a16="http://schemas.microsoft.com/office/drawing/2014/main" id="{38D878E4-A42E-4758-8A65-EE10667F8AB2}"/>
              </a:ext>
            </a:extLst>
          </p:cNvPr>
          <p:cNvPicPr>
            <a:picLocks noChangeAspect="1"/>
          </p:cNvPicPr>
          <p:nvPr/>
        </p:nvPicPr>
        <p:blipFill>
          <a:blip r:embed="rId19"/>
          <a:stretch>
            <a:fillRect/>
          </a:stretch>
        </p:blipFill>
        <p:spPr>
          <a:xfrm>
            <a:off x="38890" y="4607006"/>
            <a:ext cx="6657975" cy="402741"/>
          </a:xfrm>
          <a:prstGeom prst="rect">
            <a:avLst/>
          </a:prstGeom>
        </p:spPr>
      </p:pic>
      <p:pic>
        <p:nvPicPr>
          <p:cNvPr id="71" name="Picture 70">
            <a:extLst>
              <a:ext uri="{FF2B5EF4-FFF2-40B4-BE49-F238E27FC236}">
                <a16:creationId xmlns:a16="http://schemas.microsoft.com/office/drawing/2014/main" id="{0B372CCF-56B7-40E0-9A20-7CEBE662D1EA}"/>
              </a:ext>
            </a:extLst>
          </p:cNvPr>
          <p:cNvPicPr>
            <a:picLocks noChangeAspect="1"/>
          </p:cNvPicPr>
          <p:nvPr/>
        </p:nvPicPr>
        <p:blipFill>
          <a:blip r:embed="rId8"/>
          <a:stretch>
            <a:fillRect/>
          </a:stretch>
        </p:blipFill>
        <p:spPr>
          <a:xfrm>
            <a:off x="6672932" y="4493528"/>
            <a:ext cx="367146" cy="599587"/>
          </a:xfrm>
          <a:prstGeom prst="rect">
            <a:avLst/>
          </a:prstGeom>
        </p:spPr>
      </p:pic>
    </p:spTree>
    <p:extLst>
      <p:ext uri="{BB962C8B-B14F-4D97-AF65-F5344CB8AC3E}">
        <p14:creationId xmlns:p14="http://schemas.microsoft.com/office/powerpoint/2010/main" val="553373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67"/>
                                        </p:tgtEl>
                                      </p:cBhvr>
                                    </p:animEffect>
                                    <p:set>
                                      <p:cBhvr>
                                        <p:cTn id="17" dur="1" fill="hold">
                                          <p:stCondLst>
                                            <p:cond delay="499"/>
                                          </p:stCondLst>
                                        </p:cTn>
                                        <p:tgtEl>
                                          <p:spTgt spid="6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8"/>
                                        </p:tgtEl>
                                      </p:cBhvr>
                                    </p:animEffect>
                                    <p:set>
                                      <p:cBhvr>
                                        <p:cTn id="22" dur="1" fill="hold">
                                          <p:stCondLst>
                                            <p:cond delay="499"/>
                                          </p:stCondLst>
                                        </p:cTn>
                                        <p:tgtEl>
                                          <p:spTgt spid="6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fade">
                                      <p:cBhvr>
                                        <p:cTn id="27" dur="500"/>
                                        <p:tgtEl>
                                          <p:spTgt spid="73"/>
                                        </p:tgtEl>
                                      </p:cBhvr>
                                    </p:animEffect>
                                  </p:childTnLst>
                                </p:cTn>
                              </p:par>
                              <p:par>
                                <p:cTn id="28" presetID="10" presetClass="entr" presetSubtype="0" fill="hold" nodeType="with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500"/>
                                        <p:tgtEl>
                                          <p:spTgt spid="7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500"/>
                                        <p:tgtEl>
                                          <p:spTgt spid="76"/>
                                        </p:tgtEl>
                                      </p:cBhvr>
                                    </p:animEffect>
                                  </p:childTnLst>
                                </p:cTn>
                              </p:par>
                              <p:par>
                                <p:cTn id="36" presetID="10" presetClass="entr" presetSubtype="0" fill="hold" nodeType="withEffect">
                                  <p:stCondLst>
                                    <p:cond delay="0"/>
                                  </p:stCondLst>
                                  <p:childTnLst>
                                    <p:set>
                                      <p:cBhvr>
                                        <p:cTn id="37" dur="1" fill="hold">
                                          <p:stCondLst>
                                            <p:cond delay="0"/>
                                          </p:stCondLst>
                                        </p:cTn>
                                        <p:tgtEl>
                                          <p:spTgt spid="74"/>
                                        </p:tgtEl>
                                        <p:attrNameLst>
                                          <p:attrName>style.visibility</p:attrName>
                                        </p:attrNameLst>
                                      </p:cBhvr>
                                      <p:to>
                                        <p:strVal val="visible"/>
                                      </p:to>
                                    </p:set>
                                    <p:animEffect transition="in" filter="fade">
                                      <p:cBhvr>
                                        <p:cTn id="38" dur="500"/>
                                        <p:tgtEl>
                                          <p:spTgt spid="74"/>
                                        </p:tgtEl>
                                      </p:cBhvr>
                                    </p:animEffect>
                                  </p:childTnLst>
                                </p:cTn>
                              </p:par>
                              <p:par>
                                <p:cTn id="39" presetID="10" presetClass="entr" presetSubtype="0" fill="hold" nodeType="withEffect">
                                  <p:stCondLst>
                                    <p:cond delay="0"/>
                                  </p:stCondLst>
                                  <p:childTnLst>
                                    <p:set>
                                      <p:cBhvr>
                                        <p:cTn id="40" dur="1" fill="hold">
                                          <p:stCondLst>
                                            <p:cond delay="0"/>
                                          </p:stCondLst>
                                        </p:cTn>
                                        <p:tgtEl>
                                          <p:spTgt spid="75"/>
                                        </p:tgtEl>
                                        <p:attrNameLst>
                                          <p:attrName>style.visibility</p:attrName>
                                        </p:attrNameLst>
                                      </p:cBhvr>
                                      <p:to>
                                        <p:strVal val="visible"/>
                                      </p:to>
                                    </p:set>
                                    <p:animEffect transition="in" filter="fade">
                                      <p:cBhvr>
                                        <p:cTn id="41" dur="500"/>
                                        <p:tgtEl>
                                          <p:spTgt spid="7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69"/>
                                        </p:tgtEl>
                                      </p:cBhvr>
                                    </p:animEffect>
                                    <p:set>
                                      <p:cBhvr>
                                        <p:cTn id="46" dur="1" fill="hold">
                                          <p:stCondLst>
                                            <p:cond delay="499"/>
                                          </p:stCondLst>
                                        </p:cTn>
                                        <p:tgtEl>
                                          <p:spTgt spid="69"/>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70"/>
                                        </p:tgtEl>
                                      </p:cBhvr>
                                    </p:animEffect>
                                    <p:set>
                                      <p:cBhvr>
                                        <p:cTn id="51" dur="1" fill="hold">
                                          <p:stCondLst>
                                            <p:cond delay="499"/>
                                          </p:stCondLst>
                                        </p:cTn>
                                        <p:tgtEl>
                                          <p:spTgt spid="70"/>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71"/>
                                        </p:tgtEl>
                                      </p:cBhvr>
                                    </p:animEffect>
                                    <p:set>
                                      <p:cBhvr>
                                        <p:cTn id="56" dur="1" fill="hold">
                                          <p:stCondLst>
                                            <p:cond delay="499"/>
                                          </p:stCondLst>
                                        </p:cTn>
                                        <p:tgtEl>
                                          <p:spTgt spid="71"/>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C3F065C-C559-4336-9859-19230CE20ADD}"/>
              </a:ext>
            </a:extLst>
          </p:cNvPr>
          <p:cNvSpPr/>
          <p:nvPr/>
        </p:nvSpPr>
        <p:spPr>
          <a:xfrm>
            <a:off x="-30990" y="785245"/>
            <a:ext cx="720069" cy="923330"/>
          </a:xfrm>
          <a:prstGeom prst="rect">
            <a:avLst/>
          </a:prstGeom>
          <a:noFill/>
        </p:spPr>
        <p:txBody>
          <a:bodyPr wrap="non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6.</a:t>
            </a:r>
          </a:p>
        </p:txBody>
      </p:sp>
      <p:sp>
        <p:nvSpPr>
          <p:cNvPr id="29" name="TextBox 28">
            <a:extLst>
              <a:ext uri="{FF2B5EF4-FFF2-40B4-BE49-F238E27FC236}">
                <a16:creationId xmlns:a16="http://schemas.microsoft.com/office/drawing/2014/main" id="{AAEC9B8F-2198-4702-863E-A9461FD6B6B8}"/>
              </a:ext>
            </a:extLst>
          </p:cNvPr>
          <p:cNvSpPr txBox="1"/>
          <p:nvPr/>
        </p:nvSpPr>
        <p:spPr>
          <a:xfrm>
            <a:off x="535998" y="894534"/>
            <a:ext cx="8608002" cy="807913"/>
          </a:xfrm>
          <a:prstGeom prst="rect">
            <a:avLst/>
          </a:prstGeom>
          <a:noFill/>
        </p:spPr>
        <p:txBody>
          <a:bodyPr wrap="square">
            <a:spAutoFit/>
          </a:bodyPr>
          <a:lstStyle/>
          <a:p>
            <a:r>
              <a:rPr lang="en-US" sz="1550" b="1" dirty="0"/>
              <a:t>Roberto is the owner of a car dealership. He is assessing the success rate of his top three salespeople in order to offer one of them a promotion. Over two months, for each attempted sale, he records whether the salesperson made a successful sale or not. The results are shown in the chart.</a:t>
            </a:r>
          </a:p>
        </p:txBody>
      </p:sp>
      <p:pic>
        <p:nvPicPr>
          <p:cNvPr id="3" name="Picture 2">
            <a:extLst>
              <a:ext uri="{FF2B5EF4-FFF2-40B4-BE49-F238E27FC236}">
                <a16:creationId xmlns:a16="http://schemas.microsoft.com/office/drawing/2014/main" id="{AEFA463A-0A36-4E53-A911-7002E2A40A1D}"/>
              </a:ext>
            </a:extLst>
          </p:cNvPr>
          <p:cNvPicPr>
            <a:picLocks noChangeAspect="1"/>
          </p:cNvPicPr>
          <p:nvPr/>
        </p:nvPicPr>
        <p:blipFill>
          <a:blip r:embed="rId2"/>
          <a:stretch>
            <a:fillRect/>
          </a:stretch>
        </p:blipFill>
        <p:spPr>
          <a:xfrm>
            <a:off x="117765" y="1750869"/>
            <a:ext cx="2580409" cy="1435023"/>
          </a:xfrm>
          <a:prstGeom prst="rect">
            <a:avLst/>
          </a:prstGeom>
        </p:spPr>
      </p:pic>
      <p:sp>
        <p:nvSpPr>
          <p:cNvPr id="30" name="TextBox 29">
            <a:extLst>
              <a:ext uri="{FF2B5EF4-FFF2-40B4-BE49-F238E27FC236}">
                <a16:creationId xmlns:a16="http://schemas.microsoft.com/office/drawing/2014/main" id="{1B6D3EB6-C938-4B1F-B0C7-B70EB43D679E}"/>
              </a:ext>
            </a:extLst>
          </p:cNvPr>
          <p:cNvSpPr txBox="1"/>
          <p:nvPr/>
        </p:nvSpPr>
        <p:spPr>
          <a:xfrm>
            <a:off x="2698173" y="1730439"/>
            <a:ext cx="6407728" cy="784830"/>
          </a:xfrm>
          <a:prstGeom prst="rect">
            <a:avLst/>
          </a:prstGeom>
          <a:noFill/>
        </p:spPr>
        <p:txBody>
          <a:bodyPr wrap="square">
            <a:spAutoFit/>
          </a:bodyPr>
          <a:lstStyle/>
          <a:p>
            <a:r>
              <a:rPr lang="en-US" sz="1200" b="1" dirty="0">
                <a:solidFill>
                  <a:srgbClr val="00B050"/>
                </a:solidFill>
                <a:latin typeface="Ink Free" panose="03080402000500000000" pitchFamily="66" charset="0"/>
              </a:rPr>
              <a:t>Roberto randomly chooses one of the attempted sales.</a:t>
            </a:r>
            <a:br>
              <a:rPr lang="en-US" sz="1200" dirty="0">
                <a:solidFill>
                  <a:srgbClr val="00B050"/>
                </a:solidFill>
                <a:latin typeface="Ink Free" panose="03080402000500000000" pitchFamily="66" charset="0"/>
              </a:rPr>
            </a:br>
            <a:r>
              <a:rPr lang="en-US" sz="800" b="1" dirty="0">
                <a:solidFill>
                  <a:srgbClr val="00B050"/>
                </a:solidFill>
                <a:latin typeface="Ink Free" panose="03080402000500000000" pitchFamily="66" charset="0"/>
              </a:rPr>
              <a:t> </a:t>
            </a:r>
            <a:br>
              <a:rPr lang="en-US" sz="1200" dirty="0">
                <a:solidFill>
                  <a:srgbClr val="00B050"/>
                </a:solidFill>
                <a:latin typeface="Ink Free" panose="03080402000500000000" pitchFamily="66" charset="0"/>
              </a:rPr>
            </a:br>
            <a:r>
              <a:rPr lang="en-US" sz="1200" b="1" dirty="0">
                <a:solidFill>
                  <a:srgbClr val="00B050"/>
                </a:solidFill>
                <a:latin typeface="Ink Free" panose="03080402000500000000" pitchFamily="66" charset="0"/>
              </a:rPr>
              <a:t>Find the probability that the sale was one of the unsuccessful sales or one of Raul's successful sales.</a:t>
            </a:r>
            <a:endParaRPr lang="en-US" sz="1200" dirty="0">
              <a:solidFill>
                <a:srgbClr val="00B050"/>
              </a:solidFill>
              <a:latin typeface="Ink Free" panose="03080402000500000000" pitchFamily="66" charset="0"/>
            </a:endParaRPr>
          </a:p>
        </p:txBody>
      </p:sp>
      <p:pic>
        <p:nvPicPr>
          <p:cNvPr id="7" name="Picture 6">
            <a:extLst>
              <a:ext uri="{FF2B5EF4-FFF2-40B4-BE49-F238E27FC236}">
                <a16:creationId xmlns:a16="http://schemas.microsoft.com/office/drawing/2014/main" id="{693206A3-0165-411F-9D86-D3AF082EB727}"/>
              </a:ext>
            </a:extLst>
          </p:cNvPr>
          <p:cNvPicPr>
            <a:picLocks noChangeAspect="1"/>
          </p:cNvPicPr>
          <p:nvPr/>
        </p:nvPicPr>
        <p:blipFill>
          <a:blip r:embed="rId3"/>
          <a:stretch>
            <a:fillRect/>
          </a:stretch>
        </p:blipFill>
        <p:spPr>
          <a:xfrm>
            <a:off x="117764" y="5169977"/>
            <a:ext cx="8111836" cy="285050"/>
          </a:xfrm>
          <a:prstGeom prst="rect">
            <a:avLst/>
          </a:prstGeom>
        </p:spPr>
      </p:pic>
      <p:sp>
        <p:nvSpPr>
          <p:cNvPr id="33" name="TextBox 32">
            <a:extLst>
              <a:ext uri="{FF2B5EF4-FFF2-40B4-BE49-F238E27FC236}">
                <a16:creationId xmlns:a16="http://schemas.microsoft.com/office/drawing/2014/main" id="{15324F78-02D7-4451-A6CA-3B9EA9D0DCA8}"/>
              </a:ext>
            </a:extLst>
          </p:cNvPr>
          <p:cNvSpPr txBox="1"/>
          <p:nvPr/>
        </p:nvSpPr>
        <p:spPr>
          <a:xfrm>
            <a:off x="2698174" y="2442533"/>
            <a:ext cx="6241473" cy="523220"/>
          </a:xfrm>
          <a:prstGeom prst="rect">
            <a:avLst/>
          </a:prstGeom>
          <a:noFill/>
        </p:spPr>
        <p:txBody>
          <a:bodyPr wrap="square">
            <a:spAutoFit/>
          </a:bodyPr>
          <a:lstStyle/>
          <a:p>
            <a:r>
              <a:rPr lang="en-US" sz="1400" dirty="0">
                <a:solidFill>
                  <a:srgbClr val="FF0000"/>
                </a:solidFill>
                <a:latin typeface="MyriadPro"/>
              </a:rPr>
              <a:t>These events are mutually exclusive since they have no outcomes in common. No sale could be both unsuccessful and one of Raul's successful sales.</a:t>
            </a:r>
            <a:endParaRPr lang="en-US" sz="1400" dirty="0">
              <a:solidFill>
                <a:srgbClr val="FF0000"/>
              </a:solidFill>
            </a:endParaRPr>
          </a:p>
        </p:txBody>
      </p:sp>
      <p:pic>
        <p:nvPicPr>
          <p:cNvPr id="18" name="Picture 17">
            <a:extLst>
              <a:ext uri="{FF2B5EF4-FFF2-40B4-BE49-F238E27FC236}">
                <a16:creationId xmlns:a16="http://schemas.microsoft.com/office/drawing/2014/main" id="{32E7BF75-3AA5-4EFE-ADCE-DE25B8969432}"/>
              </a:ext>
            </a:extLst>
          </p:cNvPr>
          <p:cNvPicPr>
            <a:picLocks noChangeAspect="1"/>
          </p:cNvPicPr>
          <p:nvPr/>
        </p:nvPicPr>
        <p:blipFill>
          <a:blip r:embed="rId4"/>
          <a:stretch>
            <a:fillRect/>
          </a:stretch>
        </p:blipFill>
        <p:spPr>
          <a:xfrm>
            <a:off x="3226811" y="2975627"/>
            <a:ext cx="2505508" cy="276682"/>
          </a:xfrm>
          <a:prstGeom prst="rect">
            <a:avLst/>
          </a:prstGeom>
        </p:spPr>
      </p:pic>
      <p:pic>
        <p:nvPicPr>
          <p:cNvPr id="20" name="Picture 19">
            <a:extLst>
              <a:ext uri="{FF2B5EF4-FFF2-40B4-BE49-F238E27FC236}">
                <a16:creationId xmlns:a16="http://schemas.microsoft.com/office/drawing/2014/main" id="{734DAAB9-FD7A-46E3-8A25-4E972AA8D0D1}"/>
              </a:ext>
            </a:extLst>
          </p:cNvPr>
          <p:cNvPicPr>
            <a:picLocks noChangeAspect="1"/>
          </p:cNvPicPr>
          <p:nvPr/>
        </p:nvPicPr>
        <p:blipFill>
          <a:blip r:embed="rId5"/>
          <a:stretch>
            <a:fillRect/>
          </a:stretch>
        </p:blipFill>
        <p:spPr>
          <a:xfrm>
            <a:off x="53749" y="3366651"/>
            <a:ext cx="9036502" cy="363158"/>
          </a:xfrm>
          <a:prstGeom prst="rect">
            <a:avLst/>
          </a:prstGeom>
        </p:spPr>
      </p:pic>
      <p:pic>
        <p:nvPicPr>
          <p:cNvPr id="24" name="Picture 23">
            <a:extLst>
              <a:ext uri="{FF2B5EF4-FFF2-40B4-BE49-F238E27FC236}">
                <a16:creationId xmlns:a16="http://schemas.microsoft.com/office/drawing/2014/main" id="{786741F4-CC3E-443A-BE58-9498EBB25011}"/>
              </a:ext>
            </a:extLst>
          </p:cNvPr>
          <p:cNvPicPr>
            <a:picLocks noChangeAspect="1"/>
          </p:cNvPicPr>
          <p:nvPr/>
        </p:nvPicPr>
        <p:blipFill>
          <a:blip r:embed="rId6"/>
          <a:stretch>
            <a:fillRect/>
          </a:stretch>
        </p:blipFill>
        <p:spPr>
          <a:xfrm>
            <a:off x="862673" y="3749727"/>
            <a:ext cx="1835501" cy="321685"/>
          </a:xfrm>
          <a:prstGeom prst="rect">
            <a:avLst/>
          </a:prstGeom>
        </p:spPr>
      </p:pic>
      <p:pic>
        <p:nvPicPr>
          <p:cNvPr id="31" name="Picture 30">
            <a:extLst>
              <a:ext uri="{FF2B5EF4-FFF2-40B4-BE49-F238E27FC236}">
                <a16:creationId xmlns:a16="http://schemas.microsoft.com/office/drawing/2014/main" id="{614B7E50-FA33-4912-AA40-8A27903D268A}"/>
              </a:ext>
            </a:extLst>
          </p:cNvPr>
          <p:cNvPicPr>
            <a:picLocks noChangeAspect="1"/>
          </p:cNvPicPr>
          <p:nvPr/>
        </p:nvPicPr>
        <p:blipFill>
          <a:blip r:embed="rId7"/>
          <a:stretch>
            <a:fillRect/>
          </a:stretch>
        </p:blipFill>
        <p:spPr>
          <a:xfrm>
            <a:off x="27824" y="4272143"/>
            <a:ext cx="3823855" cy="638242"/>
          </a:xfrm>
          <a:prstGeom prst="rect">
            <a:avLst/>
          </a:prstGeom>
        </p:spPr>
      </p:pic>
      <p:pic>
        <p:nvPicPr>
          <p:cNvPr id="32" name="Picture 31">
            <a:extLst>
              <a:ext uri="{FF2B5EF4-FFF2-40B4-BE49-F238E27FC236}">
                <a16:creationId xmlns:a16="http://schemas.microsoft.com/office/drawing/2014/main" id="{AA8BBDFE-47E5-418D-A434-703447F8E9C3}"/>
              </a:ext>
            </a:extLst>
          </p:cNvPr>
          <p:cNvPicPr>
            <a:picLocks noChangeAspect="1"/>
          </p:cNvPicPr>
          <p:nvPr/>
        </p:nvPicPr>
        <p:blipFill>
          <a:blip r:embed="rId8"/>
          <a:stretch>
            <a:fillRect/>
          </a:stretch>
        </p:blipFill>
        <p:spPr>
          <a:xfrm>
            <a:off x="8229601" y="5021040"/>
            <a:ext cx="338775" cy="616460"/>
          </a:xfrm>
          <a:prstGeom prst="rect">
            <a:avLst/>
          </a:prstGeom>
        </p:spPr>
      </p:pic>
      <p:pic>
        <p:nvPicPr>
          <p:cNvPr id="37" name="Picture 36">
            <a:extLst>
              <a:ext uri="{FF2B5EF4-FFF2-40B4-BE49-F238E27FC236}">
                <a16:creationId xmlns:a16="http://schemas.microsoft.com/office/drawing/2014/main" id="{5133F4E9-DA49-4E65-A77A-2766F3E51A4C}"/>
              </a:ext>
            </a:extLst>
          </p:cNvPr>
          <p:cNvPicPr>
            <a:picLocks noChangeAspect="1"/>
          </p:cNvPicPr>
          <p:nvPr/>
        </p:nvPicPr>
        <p:blipFill>
          <a:blip r:embed="rId9"/>
          <a:stretch>
            <a:fillRect/>
          </a:stretch>
        </p:blipFill>
        <p:spPr>
          <a:xfrm>
            <a:off x="1226130" y="3382017"/>
            <a:ext cx="7838209" cy="292686"/>
          </a:xfrm>
          <a:prstGeom prst="rect">
            <a:avLst/>
          </a:prstGeom>
        </p:spPr>
      </p:pic>
      <mc:AlternateContent xmlns:mc="http://schemas.openxmlformats.org/markup-compatibility/2006">
        <mc:Choice xmlns:p14="http://schemas.microsoft.com/office/powerpoint/2010/main" Requires="p14">
          <p:contentPart p14:bwMode="auto" r:id="rId10">
            <p14:nvContentPartPr>
              <p14:cNvPr id="40" name="Ink 39">
                <a:extLst>
                  <a:ext uri="{FF2B5EF4-FFF2-40B4-BE49-F238E27FC236}">
                    <a16:creationId xmlns:a16="http://schemas.microsoft.com/office/drawing/2014/main" id="{631708F1-98C3-446D-8A9A-6198AD1CEE5E}"/>
                  </a:ext>
                </a:extLst>
              </p14:cNvPr>
              <p14:cNvContentPartPr/>
              <p14:nvPr/>
            </p14:nvContentPartPr>
            <p14:xfrm>
              <a:off x="5448393" y="3517090"/>
              <a:ext cx="1386360" cy="62280"/>
            </p14:xfrm>
          </p:contentPart>
        </mc:Choice>
        <mc:Fallback>
          <p:pic>
            <p:nvPicPr>
              <p:cNvPr id="40" name="Ink 39">
                <a:extLst>
                  <a:ext uri="{FF2B5EF4-FFF2-40B4-BE49-F238E27FC236}">
                    <a16:creationId xmlns:a16="http://schemas.microsoft.com/office/drawing/2014/main" id="{631708F1-98C3-446D-8A9A-6198AD1CEE5E}"/>
                  </a:ext>
                </a:extLst>
              </p:cNvPr>
              <p:cNvPicPr/>
              <p:nvPr/>
            </p:nvPicPr>
            <p:blipFill>
              <a:blip r:embed="rId11"/>
              <a:stretch>
                <a:fillRect/>
              </a:stretch>
            </p:blipFill>
            <p:spPr>
              <a:xfrm>
                <a:off x="5432553" y="3453730"/>
                <a:ext cx="141768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41" name="Ink 40">
                <a:extLst>
                  <a:ext uri="{FF2B5EF4-FFF2-40B4-BE49-F238E27FC236}">
                    <a16:creationId xmlns:a16="http://schemas.microsoft.com/office/drawing/2014/main" id="{F5367281-4B71-478E-90B3-55038AB87F44}"/>
                  </a:ext>
                </a:extLst>
              </p14:cNvPr>
              <p14:cNvContentPartPr/>
              <p14:nvPr/>
            </p14:nvContentPartPr>
            <p14:xfrm>
              <a:off x="1442880" y="1895490"/>
              <a:ext cx="769680" cy="74160"/>
            </p14:xfrm>
          </p:contentPart>
        </mc:Choice>
        <mc:Fallback>
          <p:pic>
            <p:nvPicPr>
              <p:cNvPr id="41" name="Ink 40">
                <a:extLst>
                  <a:ext uri="{FF2B5EF4-FFF2-40B4-BE49-F238E27FC236}">
                    <a16:creationId xmlns:a16="http://schemas.microsoft.com/office/drawing/2014/main" id="{F5367281-4B71-478E-90B3-55038AB87F44}"/>
                  </a:ext>
                </a:extLst>
              </p:cNvPr>
              <p:cNvPicPr/>
              <p:nvPr/>
            </p:nvPicPr>
            <p:blipFill>
              <a:blip r:embed="rId13"/>
              <a:stretch>
                <a:fillRect/>
              </a:stretch>
            </p:blipFill>
            <p:spPr>
              <a:xfrm>
                <a:off x="1427040" y="1832130"/>
                <a:ext cx="80100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42" name="Ink 41">
                <a:extLst>
                  <a:ext uri="{FF2B5EF4-FFF2-40B4-BE49-F238E27FC236}">
                    <a16:creationId xmlns:a16="http://schemas.microsoft.com/office/drawing/2014/main" id="{F0D35C23-1261-4C0E-9936-F66FCBDAA6AF}"/>
                  </a:ext>
                </a:extLst>
              </p14:cNvPr>
              <p14:cNvContentPartPr/>
              <p14:nvPr/>
            </p14:nvContentPartPr>
            <p14:xfrm>
              <a:off x="1411920" y="2938410"/>
              <a:ext cx="793440" cy="150480"/>
            </p14:xfrm>
          </p:contentPart>
        </mc:Choice>
        <mc:Fallback>
          <p:pic>
            <p:nvPicPr>
              <p:cNvPr id="42" name="Ink 41">
                <a:extLst>
                  <a:ext uri="{FF2B5EF4-FFF2-40B4-BE49-F238E27FC236}">
                    <a16:creationId xmlns:a16="http://schemas.microsoft.com/office/drawing/2014/main" id="{F0D35C23-1261-4C0E-9936-F66FCBDAA6AF}"/>
                  </a:ext>
                </a:extLst>
              </p:cNvPr>
              <p:cNvPicPr/>
              <p:nvPr/>
            </p:nvPicPr>
            <p:blipFill>
              <a:blip r:embed="rId15"/>
              <a:stretch>
                <a:fillRect/>
              </a:stretch>
            </p:blipFill>
            <p:spPr>
              <a:xfrm>
                <a:off x="1396080" y="2875050"/>
                <a:ext cx="824760" cy="2772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44" name="Ink 43">
                <a:extLst>
                  <a:ext uri="{FF2B5EF4-FFF2-40B4-BE49-F238E27FC236}">
                    <a16:creationId xmlns:a16="http://schemas.microsoft.com/office/drawing/2014/main" id="{B62F3AE3-7026-4619-B296-80C2C5EEB23A}"/>
                  </a:ext>
                </a:extLst>
              </p14:cNvPr>
              <p14:cNvContentPartPr/>
              <p14:nvPr/>
            </p14:nvContentPartPr>
            <p14:xfrm>
              <a:off x="7296120" y="3514770"/>
              <a:ext cx="1686240" cy="97920"/>
            </p14:xfrm>
          </p:contentPart>
        </mc:Choice>
        <mc:Fallback>
          <p:pic>
            <p:nvPicPr>
              <p:cNvPr id="44" name="Ink 43">
                <a:extLst>
                  <a:ext uri="{FF2B5EF4-FFF2-40B4-BE49-F238E27FC236}">
                    <a16:creationId xmlns:a16="http://schemas.microsoft.com/office/drawing/2014/main" id="{B62F3AE3-7026-4619-B296-80C2C5EEB23A}"/>
                  </a:ext>
                </a:extLst>
              </p:cNvPr>
              <p:cNvPicPr/>
              <p:nvPr/>
            </p:nvPicPr>
            <p:blipFill>
              <a:blip r:embed="rId17"/>
              <a:stretch>
                <a:fillRect/>
              </a:stretch>
            </p:blipFill>
            <p:spPr>
              <a:xfrm>
                <a:off x="7280280" y="3451410"/>
                <a:ext cx="171756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45" name="Ink 44">
                <a:extLst>
                  <a:ext uri="{FF2B5EF4-FFF2-40B4-BE49-F238E27FC236}">
                    <a16:creationId xmlns:a16="http://schemas.microsoft.com/office/drawing/2014/main" id="{8FEAF133-1D92-4F31-A561-D496D563E992}"/>
                  </a:ext>
                </a:extLst>
              </p14:cNvPr>
              <p14:cNvContentPartPr/>
              <p14:nvPr/>
            </p14:nvContentPartPr>
            <p14:xfrm>
              <a:off x="588240" y="1855170"/>
              <a:ext cx="805320" cy="136080"/>
            </p14:xfrm>
          </p:contentPart>
        </mc:Choice>
        <mc:Fallback>
          <p:pic>
            <p:nvPicPr>
              <p:cNvPr id="45" name="Ink 44">
                <a:extLst>
                  <a:ext uri="{FF2B5EF4-FFF2-40B4-BE49-F238E27FC236}">
                    <a16:creationId xmlns:a16="http://schemas.microsoft.com/office/drawing/2014/main" id="{8FEAF133-1D92-4F31-A561-D496D563E992}"/>
                  </a:ext>
                </a:extLst>
              </p:cNvPr>
              <p:cNvPicPr/>
              <p:nvPr/>
            </p:nvPicPr>
            <p:blipFill>
              <a:blip r:embed="rId19"/>
              <a:stretch>
                <a:fillRect/>
              </a:stretch>
            </p:blipFill>
            <p:spPr>
              <a:xfrm>
                <a:off x="572400" y="1791810"/>
                <a:ext cx="83664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46" name="Ink 45">
                <a:extLst>
                  <a:ext uri="{FF2B5EF4-FFF2-40B4-BE49-F238E27FC236}">
                    <a16:creationId xmlns:a16="http://schemas.microsoft.com/office/drawing/2014/main" id="{7B5B5598-C022-49E3-890A-CF995C68811C}"/>
                  </a:ext>
                </a:extLst>
              </p14:cNvPr>
              <p14:cNvContentPartPr/>
              <p14:nvPr/>
            </p14:nvContentPartPr>
            <p14:xfrm>
              <a:off x="176040" y="2404890"/>
              <a:ext cx="1231560" cy="141120"/>
            </p14:xfrm>
          </p:contentPart>
        </mc:Choice>
        <mc:Fallback>
          <p:pic>
            <p:nvPicPr>
              <p:cNvPr id="46" name="Ink 45">
                <a:extLst>
                  <a:ext uri="{FF2B5EF4-FFF2-40B4-BE49-F238E27FC236}">
                    <a16:creationId xmlns:a16="http://schemas.microsoft.com/office/drawing/2014/main" id="{7B5B5598-C022-49E3-890A-CF995C68811C}"/>
                  </a:ext>
                </a:extLst>
              </p:cNvPr>
              <p:cNvPicPr/>
              <p:nvPr/>
            </p:nvPicPr>
            <p:blipFill>
              <a:blip r:embed="rId21"/>
              <a:stretch>
                <a:fillRect/>
              </a:stretch>
            </p:blipFill>
            <p:spPr>
              <a:xfrm>
                <a:off x="160200" y="2341530"/>
                <a:ext cx="1262880" cy="267840"/>
              </a:xfrm>
              <a:prstGeom prst="rect">
                <a:avLst/>
              </a:prstGeom>
            </p:spPr>
          </p:pic>
        </mc:Fallback>
      </mc:AlternateContent>
      <p:pic>
        <p:nvPicPr>
          <p:cNvPr id="47" name="Picture 46">
            <a:extLst>
              <a:ext uri="{FF2B5EF4-FFF2-40B4-BE49-F238E27FC236}">
                <a16:creationId xmlns:a16="http://schemas.microsoft.com/office/drawing/2014/main" id="{FED3364B-0622-4279-8078-DDF50F061495}"/>
              </a:ext>
            </a:extLst>
          </p:cNvPr>
          <p:cNvPicPr>
            <a:picLocks noChangeAspect="1"/>
          </p:cNvPicPr>
          <p:nvPr/>
        </p:nvPicPr>
        <p:blipFill>
          <a:blip r:embed="rId9"/>
          <a:stretch>
            <a:fillRect/>
          </a:stretch>
        </p:blipFill>
        <p:spPr>
          <a:xfrm>
            <a:off x="1329447" y="3645470"/>
            <a:ext cx="1835501" cy="459930"/>
          </a:xfrm>
          <a:prstGeom prst="rect">
            <a:avLst/>
          </a:prstGeom>
        </p:spPr>
      </p:pic>
      <p:pic>
        <p:nvPicPr>
          <p:cNvPr id="48" name="Picture 47">
            <a:extLst>
              <a:ext uri="{FF2B5EF4-FFF2-40B4-BE49-F238E27FC236}">
                <a16:creationId xmlns:a16="http://schemas.microsoft.com/office/drawing/2014/main" id="{329917FB-9174-4276-9088-9699DE6E78FF}"/>
              </a:ext>
            </a:extLst>
          </p:cNvPr>
          <p:cNvPicPr>
            <a:picLocks noChangeAspect="1"/>
          </p:cNvPicPr>
          <p:nvPr/>
        </p:nvPicPr>
        <p:blipFill>
          <a:blip r:embed="rId9"/>
          <a:stretch>
            <a:fillRect/>
          </a:stretch>
        </p:blipFill>
        <p:spPr>
          <a:xfrm>
            <a:off x="1407601" y="4232547"/>
            <a:ext cx="1086218" cy="677838"/>
          </a:xfrm>
          <a:prstGeom prst="rect">
            <a:avLst/>
          </a:prstGeom>
        </p:spPr>
      </p:pic>
      <p:pic>
        <p:nvPicPr>
          <p:cNvPr id="49" name="Picture 48">
            <a:extLst>
              <a:ext uri="{FF2B5EF4-FFF2-40B4-BE49-F238E27FC236}">
                <a16:creationId xmlns:a16="http://schemas.microsoft.com/office/drawing/2014/main" id="{CA5ABF0A-DBF4-4F66-9FE8-40CDB37018BF}"/>
              </a:ext>
            </a:extLst>
          </p:cNvPr>
          <p:cNvPicPr>
            <a:picLocks noChangeAspect="1"/>
          </p:cNvPicPr>
          <p:nvPr/>
        </p:nvPicPr>
        <p:blipFill>
          <a:blip r:embed="rId9"/>
          <a:stretch>
            <a:fillRect/>
          </a:stretch>
        </p:blipFill>
        <p:spPr>
          <a:xfrm>
            <a:off x="2493819" y="4196360"/>
            <a:ext cx="1357859" cy="677838"/>
          </a:xfrm>
          <a:prstGeom prst="rect">
            <a:avLst/>
          </a:prstGeom>
        </p:spPr>
      </p:pic>
      <p:pic>
        <p:nvPicPr>
          <p:cNvPr id="50" name="Picture 2" descr="Just Do It | Good, Better, Best Love">
            <a:extLst>
              <a:ext uri="{FF2B5EF4-FFF2-40B4-BE49-F238E27FC236}">
                <a16:creationId xmlns:a16="http://schemas.microsoft.com/office/drawing/2014/main" id="{EE962874-25D3-4F28-A0C8-290C09012E29}"/>
              </a:ext>
            </a:extLst>
          </p:cNvPr>
          <p:cNvPicPr>
            <a:picLocks noChangeAspect="1" noChangeArrowheads="1"/>
          </p:cNvPicPr>
          <p:nvPr/>
        </p:nvPicPr>
        <p:blipFill>
          <a:blip r:embed="rId22">
            <a:clrChange>
              <a:clrFrom>
                <a:srgbClr val="00FA91"/>
              </a:clrFrom>
              <a:clrTo>
                <a:srgbClr val="00FA91">
                  <a:alpha val="0"/>
                </a:srgbClr>
              </a:clrTo>
            </a:clrChange>
            <a:extLst>
              <a:ext uri="{28A0092B-C50C-407E-A947-70E740481C1C}">
                <a14:useLocalDpi xmlns:a14="http://schemas.microsoft.com/office/drawing/2010/main" val="0"/>
              </a:ext>
            </a:extLst>
          </a:blip>
          <a:srcRect/>
          <a:stretch>
            <a:fillRect/>
          </a:stretch>
        </p:blipFill>
        <p:spPr bwMode="auto">
          <a:xfrm>
            <a:off x="4270537" y="3838962"/>
            <a:ext cx="2152649" cy="12915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2404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37"/>
                                        </p:tgtEl>
                                      </p:cBhvr>
                                    </p:animEffect>
                                    <p:set>
                                      <p:cBhvr>
                                        <p:cTn id="17" dur="1" fill="hold">
                                          <p:stCondLst>
                                            <p:cond delay="499"/>
                                          </p:stCondLst>
                                        </p:cTn>
                                        <p:tgtEl>
                                          <p:spTgt spid="3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par>
                                <p:cTn id="23" presetID="10" presetClass="entr" presetSubtype="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500"/>
                                        <p:tgtEl>
                                          <p:spTgt spid="42"/>
                                        </p:tgtEl>
                                      </p:cBhvr>
                                    </p:animEffect>
                                  </p:childTnLst>
                                </p:cTn>
                              </p:par>
                              <p:par>
                                <p:cTn id="26" presetID="10" presetClass="entr" presetSubtype="0"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500"/>
                                        <p:tgtEl>
                                          <p:spTgt spid="4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500"/>
                                        <p:tgtEl>
                                          <p:spTgt spid="44"/>
                                        </p:tgtEl>
                                      </p:cBhvr>
                                    </p:animEffect>
                                  </p:childTnLst>
                                </p:cTn>
                              </p:par>
                              <p:par>
                                <p:cTn id="34" presetID="10" presetClass="entr" presetSubtype="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500"/>
                                        <p:tgtEl>
                                          <p:spTgt spid="46"/>
                                        </p:tgtEl>
                                      </p:cBhvr>
                                    </p:animEffect>
                                  </p:childTnLst>
                                </p:cTn>
                              </p:par>
                              <p:par>
                                <p:cTn id="37" presetID="10" presetClass="entr" presetSubtype="0" fill="hold" nodeType="with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500"/>
                                        <p:tgtEl>
                                          <p:spTgt spid="4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47"/>
                                        </p:tgtEl>
                                      </p:cBhvr>
                                    </p:animEffect>
                                    <p:set>
                                      <p:cBhvr>
                                        <p:cTn id="44" dur="1" fill="hold">
                                          <p:stCondLst>
                                            <p:cond delay="499"/>
                                          </p:stCondLst>
                                        </p:cTn>
                                        <p:tgtEl>
                                          <p:spTgt spid="4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48"/>
                                        </p:tgtEl>
                                      </p:cBhvr>
                                    </p:animEffect>
                                    <p:set>
                                      <p:cBhvr>
                                        <p:cTn id="49" dur="1" fill="hold">
                                          <p:stCondLst>
                                            <p:cond delay="499"/>
                                          </p:stCondLst>
                                        </p:cTn>
                                        <p:tgtEl>
                                          <p:spTgt spid="48"/>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49"/>
                                        </p:tgtEl>
                                      </p:cBhvr>
                                    </p:animEffect>
                                    <p:set>
                                      <p:cBhvr>
                                        <p:cTn id="54" dur="1" fill="hold">
                                          <p:stCondLst>
                                            <p:cond delay="499"/>
                                          </p:stCondLst>
                                        </p:cTn>
                                        <p:tgtEl>
                                          <p:spTgt spid="49"/>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500"/>
                                        <p:tgtEl>
                                          <p:spTgt spid="3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50"/>
                                        </p:tgtEl>
                                        <p:attrNameLst>
                                          <p:attrName>style.visibility</p:attrName>
                                        </p:attrNameLst>
                                      </p:cBhvr>
                                      <p:to>
                                        <p:strVal val="visible"/>
                                      </p:to>
                                    </p:set>
                                    <p:animEffect transition="in" filter="fade">
                                      <p:cBhvr>
                                        <p:cTn id="64"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CDF1462-B735-4440-9BE6-725CFAEEA326}"/>
              </a:ext>
            </a:extLst>
          </p:cNvPr>
          <p:cNvSpPr/>
          <p:nvPr/>
        </p:nvSpPr>
        <p:spPr>
          <a:xfrm>
            <a:off x="-30990" y="785245"/>
            <a:ext cx="720069" cy="923330"/>
          </a:xfrm>
          <a:prstGeom prst="rect">
            <a:avLst/>
          </a:prstGeom>
          <a:noFill/>
        </p:spPr>
        <p:txBody>
          <a:bodyPr wrap="non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7.</a:t>
            </a:r>
          </a:p>
        </p:txBody>
      </p:sp>
      <p:sp>
        <p:nvSpPr>
          <p:cNvPr id="20" name="TextBox 19">
            <a:extLst>
              <a:ext uri="{FF2B5EF4-FFF2-40B4-BE49-F238E27FC236}">
                <a16:creationId xmlns:a16="http://schemas.microsoft.com/office/drawing/2014/main" id="{E26D5E1F-F9F9-4E5C-AF1F-ED0F972475EF}"/>
              </a:ext>
            </a:extLst>
          </p:cNvPr>
          <p:cNvSpPr txBox="1"/>
          <p:nvPr/>
        </p:nvSpPr>
        <p:spPr>
          <a:xfrm>
            <a:off x="563707" y="934667"/>
            <a:ext cx="8580293" cy="807913"/>
          </a:xfrm>
          <a:prstGeom prst="rect">
            <a:avLst/>
          </a:prstGeom>
          <a:noFill/>
        </p:spPr>
        <p:txBody>
          <a:bodyPr wrap="square">
            <a:spAutoFit/>
          </a:bodyPr>
          <a:lstStyle/>
          <a:p>
            <a:r>
              <a:rPr lang="en-US" sz="1550" b="1" dirty="0">
                <a:solidFill>
                  <a:srgbClr val="000000"/>
                </a:solidFill>
                <a:latin typeface="MyriadPro"/>
              </a:rPr>
              <a:t>Roberto is the owner of a car dealership. He is assessing the success rate of his top three salespeople in order to offer one of them a promotion. Over two months, for each attempted sale, he records whether the salesperson made a successful sale or not. The results are shown in the chart.</a:t>
            </a:r>
            <a:endParaRPr lang="en-US" sz="1550" dirty="0"/>
          </a:p>
        </p:txBody>
      </p:sp>
      <p:pic>
        <p:nvPicPr>
          <p:cNvPr id="3" name="Picture 2">
            <a:extLst>
              <a:ext uri="{FF2B5EF4-FFF2-40B4-BE49-F238E27FC236}">
                <a16:creationId xmlns:a16="http://schemas.microsoft.com/office/drawing/2014/main" id="{D380F8DA-5E64-4940-A962-592E83E47FF3}"/>
              </a:ext>
            </a:extLst>
          </p:cNvPr>
          <p:cNvPicPr>
            <a:picLocks noChangeAspect="1"/>
          </p:cNvPicPr>
          <p:nvPr/>
        </p:nvPicPr>
        <p:blipFill>
          <a:blip r:embed="rId2"/>
          <a:stretch>
            <a:fillRect/>
          </a:stretch>
        </p:blipFill>
        <p:spPr>
          <a:xfrm>
            <a:off x="85726" y="1742580"/>
            <a:ext cx="2941493" cy="1677629"/>
          </a:xfrm>
          <a:prstGeom prst="rect">
            <a:avLst/>
          </a:prstGeom>
        </p:spPr>
      </p:pic>
      <p:sp>
        <p:nvSpPr>
          <p:cNvPr id="24" name="TextBox 23">
            <a:extLst>
              <a:ext uri="{FF2B5EF4-FFF2-40B4-BE49-F238E27FC236}">
                <a16:creationId xmlns:a16="http://schemas.microsoft.com/office/drawing/2014/main" id="{C0B834B1-4190-4F46-9BE1-51C40DDF18EF}"/>
              </a:ext>
            </a:extLst>
          </p:cNvPr>
          <p:cNvSpPr txBox="1"/>
          <p:nvPr/>
        </p:nvSpPr>
        <p:spPr>
          <a:xfrm>
            <a:off x="3027217" y="1776584"/>
            <a:ext cx="6116782" cy="830997"/>
          </a:xfrm>
          <a:prstGeom prst="rect">
            <a:avLst/>
          </a:prstGeom>
          <a:noFill/>
        </p:spPr>
        <p:txBody>
          <a:bodyPr wrap="square">
            <a:spAutoFit/>
          </a:bodyPr>
          <a:lstStyle/>
          <a:p>
            <a:r>
              <a:rPr lang="en-US" sz="1200" b="1" dirty="0">
                <a:solidFill>
                  <a:srgbClr val="00B050"/>
                </a:solidFill>
                <a:latin typeface="Ink Free" panose="03080402000500000000" pitchFamily="66" charset="0"/>
              </a:rPr>
              <a:t>Roberto randomly chooses one of the attempted sales.</a:t>
            </a:r>
            <a:br>
              <a:rPr lang="en-US" sz="1200" dirty="0">
                <a:solidFill>
                  <a:srgbClr val="00B050"/>
                </a:solidFill>
                <a:latin typeface="Ink Free" panose="03080402000500000000" pitchFamily="66" charset="0"/>
              </a:rPr>
            </a:br>
            <a:r>
              <a:rPr lang="en-US" sz="1000" b="1" dirty="0">
                <a:solidFill>
                  <a:srgbClr val="00B050"/>
                </a:solidFill>
                <a:latin typeface="Ink Free" panose="03080402000500000000" pitchFamily="66" charset="0"/>
              </a:rPr>
              <a:t> </a:t>
            </a:r>
            <a:br>
              <a:rPr lang="en-US" sz="1200" dirty="0">
                <a:solidFill>
                  <a:srgbClr val="00B050"/>
                </a:solidFill>
                <a:latin typeface="Ink Free" panose="03080402000500000000" pitchFamily="66" charset="0"/>
              </a:rPr>
            </a:br>
            <a:r>
              <a:rPr lang="en-US" sz="1200" b="1" dirty="0">
                <a:solidFill>
                  <a:srgbClr val="00B050"/>
                </a:solidFill>
                <a:latin typeface="Ink Free" panose="03080402000500000000" pitchFamily="66" charset="0"/>
              </a:rPr>
              <a:t>Find the probability that the sale was one of Darrell's unsuccessful sales or one of Raul's unsuccessful sales.</a:t>
            </a:r>
            <a:endParaRPr lang="en-US" sz="1200" dirty="0">
              <a:solidFill>
                <a:srgbClr val="00B050"/>
              </a:solidFill>
              <a:latin typeface="Ink Free" panose="03080402000500000000" pitchFamily="66" charset="0"/>
            </a:endParaRPr>
          </a:p>
        </p:txBody>
      </p:sp>
      <p:pic>
        <p:nvPicPr>
          <p:cNvPr id="15" name="Picture 14">
            <a:extLst>
              <a:ext uri="{FF2B5EF4-FFF2-40B4-BE49-F238E27FC236}">
                <a16:creationId xmlns:a16="http://schemas.microsoft.com/office/drawing/2014/main" id="{DBBD5C4B-417C-42A2-9A3A-797EAEA041CF}"/>
              </a:ext>
            </a:extLst>
          </p:cNvPr>
          <p:cNvPicPr>
            <a:picLocks noChangeAspect="1"/>
          </p:cNvPicPr>
          <p:nvPr/>
        </p:nvPicPr>
        <p:blipFill>
          <a:blip r:embed="rId3"/>
          <a:stretch>
            <a:fillRect/>
          </a:stretch>
        </p:blipFill>
        <p:spPr>
          <a:xfrm>
            <a:off x="113434" y="4904125"/>
            <a:ext cx="7350702" cy="211297"/>
          </a:xfrm>
          <a:prstGeom prst="rect">
            <a:avLst/>
          </a:prstGeom>
        </p:spPr>
      </p:pic>
      <p:sp>
        <p:nvSpPr>
          <p:cNvPr id="27" name="TextBox 26">
            <a:extLst>
              <a:ext uri="{FF2B5EF4-FFF2-40B4-BE49-F238E27FC236}">
                <a16:creationId xmlns:a16="http://schemas.microsoft.com/office/drawing/2014/main" id="{BC1A495D-A19C-4180-A445-1FF63CAB422E}"/>
              </a:ext>
            </a:extLst>
          </p:cNvPr>
          <p:cNvSpPr txBox="1"/>
          <p:nvPr/>
        </p:nvSpPr>
        <p:spPr>
          <a:xfrm>
            <a:off x="3023756" y="2631755"/>
            <a:ext cx="5831900" cy="646331"/>
          </a:xfrm>
          <a:prstGeom prst="rect">
            <a:avLst/>
          </a:prstGeom>
          <a:noFill/>
        </p:spPr>
        <p:txBody>
          <a:bodyPr wrap="square">
            <a:spAutoFit/>
          </a:bodyPr>
          <a:lstStyle/>
          <a:p>
            <a:r>
              <a:rPr lang="en-US" sz="1200" dirty="0">
                <a:solidFill>
                  <a:srgbClr val="FF0000"/>
                </a:solidFill>
                <a:latin typeface="MV Boli" panose="02000500030200090000" pitchFamily="2" charset="0"/>
                <a:cs typeface="MV Boli" panose="02000500030200090000" pitchFamily="2" charset="0"/>
              </a:rPr>
              <a:t>These events are mutually exclusive since they have no outcomes in common. No sale could be one of Darrell's unsuccessful sales and one of Raul's unsuccessful sales.</a:t>
            </a:r>
          </a:p>
        </p:txBody>
      </p:sp>
      <p:pic>
        <p:nvPicPr>
          <p:cNvPr id="25" name="Picture 24">
            <a:extLst>
              <a:ext uri="{FF2B5EF4-FFF2-40B4-BE49-F238E27FC236}">
                <a16:creationId xmlns:a16="http://schemas.microsoft.com/office/drawing/2014/main" id="{D318695E-89B0-4D76-BFDC-E0A71A912350}"/>
              </a:ext>
            </a:extLst>
          </p:cNvPr>
          <p:cNvPicPr>
            <a:picLocks noChangeAspect="1"/>
          </p:cNvPicPr>
          <p:nvPr/>
        </p:nvPicPr>
        <p:blipFill>
          <a:blip r:embed="rId4"/>
          <a:stretch>
            <a:fillRect/>
          </a:stretch>
        </p:blipFill>
        <p:spPr>
          <a:xfrm>
            <a:off x="4724398" y="3080984"/>
            <a:ext cx="2552700" cy="268163"/>
          </a:xfrm>
          <a:prstGeom prst="rect">
            <a:avLst/>
          </a:prstGeom>
        </p:spPr>
      </p:pic>
      <p:pic>
        <p:nvPicPr>
          <p:cNvPr id="28" name="Picture 27">
            <a:extLst>
              <a:ext uri="{FF2B5EF4-FFF2-40B4-BE49-F238E27FC236}">
                <a16:creationId xmlns:a16="http://schemas.microsoft.com/office/drawing/2014/main" id="{010EBA5B-D4CB-4E58-B1E1-E0054D35941C}"/>
              </a:ext>
            </a:extLst>
          </p:cNvPr>
          <p:cNvPicPr>
            <a:picLocks noChangeAspect="1"/>
          </p:cNvPicPr>
          <p:nvPr/>
        </p:nvPicPr>
        <p:blipFill>
          <a:blip r:embed="rId5"/>
          <a:stretch>
            <a:fillRect/>
          </a:stretch>
        </p:blipFill>
        <p:spPr>
          <a:xfrm>
            <a:off x="0" y="3538517"/>
            <a:ext cx="9144000" cy="1176237"/>
          </a:xfrm>
          <a:prstGeom prst="rect">
            <a:avLst/>
          </a:prstGeom>
        </p:spPr>
      </p:pic>
      <p:pic>
        <p:nvPicPr>
          <p:cNvPr id="29" name="Picture 28">
            <a:extLst>
              <a:ext uri="{FF2B5EF4-FFF2-40B4-BE49-F238E27FC236}">
                <a16:creationId xmlns:a16="http://schemas.microsoft.com/office/drawing/2014/main" id="{C2AECC10-66C2-486F-BE3A-2793926C7FD9}"/>
              </a:ext>
            </a:extLst>
          </p:cNvPr>
          <p:cNvPicPr>
            <a:picLocks noChangeAspect="1"/>
          </p:cNvPicPr>
          <p:nvPr/>
        </p:nvPicPr>
        <p:blipFill>
          <a:blip r:embed="rId6"/>
          <a:stretch>
            <a:fillRect/>
          </a:stretch>
        </p:blipFill>
        <p:spPr>
          <a:xfrm>
            <a:off x="7464136" y="4678192"/>
            <a:ext cx="346364" cy="663161"/>
          </a:xfrm>
          <a:prstGeom prst="rect">
            <a:avLst/>
          </a:prstGeom>
        </p:spPr>
      </p:pic>
      <p:pic>
        <p:nvPicPr>
          <p:cNvPr id="30" name="Picture 2" descr="Just Do It | Good, Better, Best Love">
            <a:extLst>
              <a:ext uri="{FF2B5EF4-FFF2-40B4-BE49-F238E27FC236}">
                <a16:creationId xmlns:a16="http://schemas.microsoft.com/office/drawing/2014/main" id="{BEF8B187-9F7E-4284-B738-5683686EF4B5}"/>
              </a:ext>
            </a:extLst>
          </p:cNvPr>
          <p:cNvPicPr>
            <a:picLocks noChangeAspect="1" noChangeArrowheads="1"/>
          </p:cNvPicPr>
          <p:nvPr/>
        </p:nvPicPr>
        <p:blipFill>
          <a:blip r:embed="rId7">
            <a:clrChange>
              <a:clrFrom>
                <a:srgbClr val="00FA91"/>
              </a:clrFrom>
              <a:clrTo>
                <a:srgbClr val="00FA91">
                  <a:alpha val="0"/>
                </a:srgbClr>
              </a:clrTo>
            </a:clrChange>
            <a:extLst>
              <a:ext uri="{28A0092B-C50C-407E-A947-70E740481C1C}">
                <a14:useLocalDpi xmlns:a14="http://schemas.microsoft.com/office/drawing/2010/main" val="0"/>
              </a:ext>
            </a:extLst>
          </a:blip>
          <a:srcRect/>
          <a:stretch>
            <a:fillRect/>
          </a:stretch>
        </p:blipFill>
        <p:spPr bwMode="auto">
          <a:xfrm>
            <a:off x="4159701" y="3782432"/>
            <a:ext cx="2152649" cy="12915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8">
            <p14:nvContentPartPr>
              <p14:cNvPr id="2" name="Ink 1">
                <a:extLst>
                  <a:ext uri="{FF2B5EF4-FFF2-40B4-BE49-F238E27FC236}">
                    <a16:creationId xmlns:a16="http://schemas.microsoft.com/office/drawing/2014/main" id="{80E7BD61-4DEA-44CE-950E-B4B3598B85D9}"/>
                  </a:ext>
                </a:extLst>
              </p14:cNvPr>
              <p14:cNvContentPartPr/>
              <p14:nvPr/>
            </p14:nvContentPartPr>
            <p14:xfrm>
              <a:off x="5393520" y="3676770"/>
              <a:ext cx="1736280" cy="9720"/>
            </p14:xfrm>
          </p:contentPart>
        </mc:Choice>
        <mc:Fallback>
          <p:pic>
            <p:nvPicPr>
              <p:cNvPr id="2" name="Ink 1">
                <a:extLst>
                  <a:ext uri="{FF2B5EF4-FFF2-40B4-BE49-F238E27FC236}">
                    <a16:creationId xmlns:a16="http://schemas.microsoft.com/office/drawing/2014/main" id="{80E7BD61-4DEA-44CE-950E-B4B3598B85D9}"/>
                  </a:ext>
                </a:extLst>
              </p:cNvPr>
              <p:cNvPicPr/>
              <p:nvPr/>
            </p:nvPicPr>
            <p:blipFill>
              <a:blip r:embed="rId9"/>
              <a:stretch>
                <a:fillRect/>
              </a:stretch>
            </p:blipFill>
            <p:spPr>
              <a:xfrm>
                <a:off x="5377680" y="3613410"/>
                <a:ext cx="176760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574FA20F-77FF-4998-832F-6B4A6EF7E247}"/>
                  </a:ext>
                </a:extLst>
              </p14:cNvPr>
              <p14:cNvContentPartPr/>
              <p14:nvPr/>
            </p14:nvContentPartPr>
            <p14:xfrm>
              <a:off x="1583640" y="1869210"/>
              <a:ext cx="905040" cy="195840"/>
            </p14:xfrm>
          </p:contentPart>
        </mc:Choice>
        <mc:Fallback>
          <p:pic>
            <p:nvPicPr>
              <p:cNvPr id="5" name="Ink 4">
                <a:extLst>
                  <a:ext uri="{FF2B5EF4-FFF2-40B4-BE49-F238E27FC236}">
                    <a16:creationId xmlns:a16="http://schemas.microsoft.com/office/drawing/2014/main" id="{574FA20F-77FF-4998-832F-6B4A6EF7E247}"/>
                  </a:ext>
                </a:extLst>
              </p:cNvPr>
              <p:cNvPicPr/>
              <p:nvPr/>
            </p:nvPicPr>
            <p:blipFill>
              <a:blip r:embed="rId11"/>
              <a:stretch>
                <a:fillRect/>
              </a:stretch>
            </p:blipFill>
            <p:spPr>
              <a:xfrm>
                <a:off x="1567800" y="1805850"/>
                <a:ext cx="936360" cy="3225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6" name="Ink 5">
                <a:extLst>
                  <a:ext uri="{FF2B5EF4-FFF2-40B4-BE49-F238E27FC236}">
                    <a16:creationId xmlns:a16="http://schemas.microsoft.com/office/drawing/2014/main" id="{5C1B9A2A-651B-48DF-9F5D-5710E28C8859}"/>
                  </a:ext>
                </a:extLst>
              </p14:cNvPr>
              <p14:cNvContentPartPr/>
              <p14:nvPr/>
            </p14:nvContentPartPr>
            <p14:xfrm>
              <a:off x="152280" y="2819250"/>
              <a:ext cx="536400" cy="183960"/>
            </p14:xfrm>
          </p:contentPart>
        </mc:Choice>
        <mc:Fallback>
          <p:pic>
            <p:nvPicPr>
              <p:cNvPr id="6" name="Ink 5">
                <a:extLst>
                  <a:ext uri="{FF2B5EF4-FFF2-40B4-BE49-F238E27FC236}">
                    <a16:creationId xmlns:a16="http://schemas.microsoft.com/office/drawing/2014/main" id="{5C1B9A2A-651B-48DF-9F5D-5710E28C8859}"/>
                  </a:ext>
                </a:extLst>
              </p:cNvPr>
              <p:cNvPicPr/>
              <p:nvPr/>
            </p:nvPicPr>
            <p:blipFill>
              <a:blip r:embed="rId13"/>
              <a:stretch>
                <a:fillRect/>
              </a:stretch>
            </p:blipFill>
            <p:spPr>
              <a:xfrm>
                <a:off x="136440" y="2755890"/>
                <a:ext cx="567720" cy="3106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7" name="Ink 6">
                <a:extLst>
                  <a:ext uri="{FF2B5EF4-FFF2-40B4-BE49-F238E27FC236}">
                    <a16:creationId xmlns:a16="http://schemas.microsoft.com/office/drawing/2014/main" id="{39CD9A22-2470-495C-9AE5-B79BFD27378C}"/>
                  </a:ext>
                </a:extLst>
              </p14:cNvPr>
              <p14:cNvContentPartPr/>
              <p14:nvPr/>
            </p14:nvContentPartPr>
            <p14:xfrm>
              <a:off x="1559880" y="2805210"/>
              <a:ext cx="943200" cy="188280"/>
            </p14:xfrm>
          </p:contentPart>
        </mc:Choice>
        <mc:Fallback>
          <p:pic>
            <p:nvPicPr>
              <p:cNvPr id="7" name="Ink 6">
                <a:extLst>
                  <a:ext uri="{FF2B5EF4-FFF2-40B4-BE49-F238E27FC236}">
                    <a16:creationId xmlns:a16="http://schemas.microsoft.com/office/drawing/2014/main" id="{39CD9A22-2470-495C-9AE5-B79BFD27378C}"/>
                  </a:ext>
                </a:extLst>
              </p:cNvPr>
              <p:cNvPicPr/>
              <p:nvPr/>
            </p:nvPicPr>
            <p:blipFill>
              <a:blip r:embed="rId15"/>
              <a:stretch>
                <a:fillRect/>
              </a:stretch>
            </p:blipFill>
            <p:spPr>
              <a:xfrm>
                <a:off x="1544040" y="2741850"/>
                <a:ext cx="974520" cy="315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8" name="Ink 7">
                <a:extLst>
                  <a:ext uri="{FF2B5EF4-FFF2-40B4-BE49-F238E27FC236}">
                    <a16:creationId xmlns:a16="http://schemas.microsoft.com/office/drawing/2014/main" id="{B0AF8020-8385-411A-90D6-B4E7F5A16CD2}"/>
                  </a:ext>
                </a:extLst>
              </p14:cNvPr>
              <p14:cNvContentPartPr/>
              <p14:nvPr/>
            </p14:nvContentPartPr>
            <p14:xfrm>
              <a:off x="7508160" y="3659850"/>
              <a:ext cx="1467000" cy="17280"/>
            </p14:xfrm>
          </p:contentPart>
        </mc:Choice>
        <mc:Fallback>
          <p:pic>
            <p:nvPicPr>
              <p:cNvPr id="8" name="Ink 7">
                <a:extLst>
                  <a:ext uri="{FF2B5EF4-FFF2-40B4-BE49-F238E27FC236}">
                    <a16:creationId xmlns:a16="http://schemas.microsoft.com/office/drawing/2014/main" id="{B0AF8020-8385-411A-90D6-B4E7F5A16CD2}"/>
                  </a:ext>
                </a:extLst>
              </p:cNvPr>
              <p:cNvPicPr/>
              <p:nvPr/>
            </p:nvPicPr>
            <p:blipFill>
              <a:blip r:embed="rId17"/>
              <a:stretch>
                <a:fillRect/>
              </a:stretch>
            </p:blipFill>
            <p:spPr>
              <a:xfrm>
                <a:off x="7492320" y="3596490"/>
                <a:ext cx="149832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9" name="Ink 8">
                <a:extLst>
                  <a:ext uri="{FF2B5EF4-FFF2-40B4-BE49-F238E27FC236}">
                    <a16:creationId xmlns:a16="http://schemas.microsoft.com/office/drawing/2014/main" id="{C56FAAA4-48C4-4ABA-820E-7FDCD93C7578}"/>
                  </a:ext>
                </a:extLst>
              </p14:cNvPr>
              <p14:cNvContentPartPr/>
              <p14:nvPr/>
            </p14:nvContentPartPr>
            <p14:xfrm>
              <a:off x="147600" y="2495610"/>
              <a:ext cx="541080" cy="188280"/>
            </p14:xfrm>
          </p:contentPart>
        </mc:Choice>
        <mc:Fallback>
          <p:pic>
            <p:nvPicPr>
              <p:cNvPr id="9" name="Ink 8">
                <a:extLst>
                  <a:ext uri="{FF2B5EF4-FFF2-40B4-BE49-F238E27FC236}">
                    <a16:creationId xmlns:a16="http://schemas.microsoft.com/office/drawing/2014/main" id="{C56FAAA4-48C4-4ABA-820E-7FDCD93C7578}"/>
                  </a:ext>
                </a:extLst>
              </p:cNvPr>
              <p:cNvPicPr/>
              <p:nvPr/>
            </p:nvPicPr>
            <p:blipFill>
              <a:blip r:embed="rId19"/>
              <a:stretch>
                <a:fillRect/>
              </a:stretch>
            </p:blipFill>
            <p:spPr>
              <a:xfrm>
                <a:off x="131760" y="2432250"/>
                <a:ext cx="572400" cy="3150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0" name="Ink 9">
                <a:extLst>
                  <a:ext uri="{FF2B5EF4-FFF2-40B4-BE49-F238E27FC236}">
                    <a16:creationId xmlns:a16="http://schemas.microsoft.com/office/drawing/2014/main" id="{9B35B236-F590-4797-AC36-E0CDBC6F6AB2}"/>
                  </a:ext>
                </a:extLst>
              </p14:cNvPr>
              <p14:cNvContentPartPr/>
              <p14:nvPr/>
            </p14:nvContentPartPr>
            <p14:xfrm>
              <a:off x="1533600" y="2495610"/>
              <a:ext cx="978840" cy="167040"/>
            </p14:xfrm>
          </p:contentPart>
        </mc:Choice>
        <mc:Fallback>
          <p:pic>
            <p:nvPicPr>
              <p:cNvPr id="10" name="Ink 9">
                <a:extLst>
                  <a:ext uri="{FF2B5EF4-FFF2-40B4-BE49-F238E27FC236}">
                    <a16:creationId xmlns:a16="http://schemas.microsoft.com/office/drawing/2014/main" id="{9B35B236-F590-4797-AC36-E0CDBC6F6AB2}"/>
                  </a:ext>
                </a:extLst>
              </p:cNvPr>
              <p:cNvPicPr/>
              <p:nvPr/>
            </p:nvPicPr>
            <p:blipFill>
              <a:blip r:embed="rId21"/>
              <a:stretch>
                <a:fillRect/>
              </a:stretch>
            </p:blipFill>
            <p:spPr>
              <a:xfrm>
                <a:off x="1517760" y="2432250"/>
                <a:ext cx="1010160" cy="2937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1" name="Ink 10">
                <a:extLst>
                  <a:ext uri="{FF2B5EF4-FFF2-40B4-BE49-F238E27FC236}">
                    <a16:creationId xmlns:a16="http://schemas.microsoft.com/office/drawing/2014/main" id="{22E319EF-3D42-45E1-ACF0-3B94DF91B52B}"/>
                  </a:ext>
                </a:extLst>
              </p14:cNvPr>
              <p14:cNvContentPartPr/>
              <p14:nvPr/>
            </p14:nvContentPartPr>
            <p14:xfrm>
              <a:off x="1540800" y="3995730"/>
              <a:ext cx="90720" cy="360"/>
            </p14:xfrm>
          </p:contentPart>
        </mc:Choice>
        <mc:Fallback>
          <p:pic>
            <p:nvPicPr>
              <p:cNvPr id="11" name="Ink 10">
                <a:extLst>
                  <a:ext uri="{FF2B5EF4-FFF2-40B4-BE49-F238E27FC236}">
                    <a16:creationId xmlns:a16="http://schemas.microsoft.com/office/drawing/2014/main" id="{22E319EF-3D42-45E1-ACF0-3B94DF91B52B}"/>
                  </a:ext>
                </a:extLst>
              </p:cNvPr>
              <p:cNvPicPr/>
              <p:nvPr/>
            </p:nvPicPr>
            <p:blipFill>
              <a:blip r:embed="rId23"/>
              <a:stretch>
                <a:fillRect/>
              </a:stretch>
            </p:blipFill>
            <p:spPr>
              <a:xfrm>
                <a:off x="1524960" y="3932370"/>
                <a:ext cx="1220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1" name="Ink 20">
                <a:extLst>
                  <a:ext uri="{FF2B5EF4-FFF2-40B4-BE49-F238E27FC236}">
                    <a16:creationId xmlns:a16="http://schemas.microsoft.com/office/drawing/2014/main" id="{FFAD0779-9634-458F-99E5-DAE88743D978}"/>
                  </a:ext>
                </a:extLst>
              </p14:cNvPr>
              <p14:cNvContentPartPr/>
              <p14:nvPr/>
            </p14:nvContentPartPr>
            <p14:xfrm>
              <a:off x="1201763" y="3917934"/>
              <a:ext cx="126286" cy="183848"/>
            </p14:xfrm>
          </p:contentPart>
        </mc:Choice>
        <mc:Fallback>
          <p:pic>
            <p:nvPicPr>
              <p:cNvPr id="21" name="Ink 20">
                <a:extLst>
                  <a:ext uri="{FF2B5EF4-FFF2-40B4-BE49-F238E27FC236}">
                    <a16:creationId xmlns:a16="http://schemas.microsoft.com/office/drawing/2014/main" id="{FFAD0779-9634-458F-99E5-DAE88743D978}"/>
                  </a:ext>
                </a:extLst>
              </p:cNvPr>
              <p:cNvPicPr/>
              <p:nvPr/>
            </p:nvPicPr>
            <p:blipFill>
              <a:blip r:embed="rId25"/>
              <a:stretch>
                <a:fillRect/>
              </a:stretch>
            </p:blipFill>
            <p:spPr>
              <a:xfrm>
                <a:off x="1185977" y="3854613"/>
                <a:ext cx="157499" cy="310491"/>
              </a:xfrm>
              <a:prstGeom prst="rect">
                <a:avLst/>
              </a:prstGeom>
            </p:spPr>
          </p:pic>
        </mc:Fallback>
      </mc:AlternateContent>
    </p:spTree>
    <p:extLst>
      <p:ext uri="{BB962C8B-B14F-4D97-AF65-F5344CB8AC3E}">
        <p14:creationId xmlns:p14="http://schemas.microsoft.com/office/powerpoint/2010/main" val="325640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par>
                                <p:cTn id="21" presetID="10"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10"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par>
                                <p:cTn id="35" presetID="10"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par>
                                <p:cTn id="41" presetID="10" presetClass="entr" presetSubtype="0"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500"/>
                                        <p:tgtEl>
                                          <p:spTgt spid="2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A65E02-C294-4E85-88AB-1997E8615218}"/>
              </a:ext>
            </a:extLst>
          </p:cNvPr>
          <p:cNvSpPr/>
          <p:nvPr/>
        </p:nvSpPr>
        <p:spPr>
          <a:xfrm>
            <a:off x="-30990" y="785245"/>
            <a:ext cx="720069" cy="923330"/>
          </a:xfrm>
          <a:prstGeom prst="rect">
            <a:avLst/>
          </a:prstGeom>
          <a:noFill/>
        </p:spPr>
        <p:txBody>
          <a:bodyPr wrap="non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8.</a:t>
            </a:r>
          </a:p>
        </p:txBody>
      </p:sp>
      <p:sp>
        <p:nvSpPr>
          <p:cNvPr id="21" name="TextBox 20">
            <a:extLst>
              <a:ext uri="{FF2B5EF4-FFF2-40B4-BE49-F238E27FC236}">
                <a16:creationId xmlns:a16="http://schemas.microsoft.com/office/drawing/2014/main" id="{04387F6C-4BCD-45EC-876A-F29A24CB2419}"/>
              </a:ext>
            </a:extLst>
          </p:cNvPr>
          <p:cNvSpPr txBox="1"/>
          <p:nvPr/>
        </p:nvSpPr>
        <p:spPr>
          <a:xfrm>
            <a:off x="598343" y="877579"/>
            <a:ext cx="8521412" cy="807913"/>
          </a:xfrm>
          <a:prstGeom prst="rect">
            <a:avLst/>
          </a:prstGeom>
          <a:noFill/>
        </p:spPr>
        <p:txBody>
          <a:bodyPr wrap="square">
            <a:spAutoFit/>
          </a:bodyPr>
          <a:lstStyle/>
          <a:p>
            <a:r>
              <a:rPr lang="en-US" sz="1550" b="1" dirty="0"/>
              <a:t>Roberto is the owner of a car dealership. He is assessing the success rate of his top three salespeople in order to offer one of them a promotion. Over two months, for each attempted sale, he records whether the salesperson made a successful sale or not. The results are shown in the chart.</a:t>
            </a:r>
          </a:p>
        </p:txBody>
      </p:sp>
      <p:pic>
        <p:nvPicPr>
          <p:cNvPr id="6" name="Picture 5">
            <a:extLst>
              <a:ext uri="{FF2B5EF4-FFF2-40B4-BE49-F238E27FC236}">
                <a16:creationId xmlns:a16="http://schemas.microsoft.com/office/drawing/2014/main" id="{E89EB1E3-A855-438E-952D-DBD4EC9FD5F8}"/>
              </a:ext>
            </a:extLst>
          </p:cNvPr>
          <p:cNvPicPr>
            <a:picLocks noChangeAspect="1"/>
          </p:cNvPicPr>
          <p:nvPr/>
        </p:nvPicPr>
        <p:blipFill>
          <a:blip r:embed="rId2"/>
          <a:stretch>
            <a:fillRect/>
          </a:stretch>
        </p:blipFill>
        <p:spPr>
          <a:xfrm>
            <a:off x="119929" y="1708575"/>
            <a:ext cx="2824163" cy="1561384"/>
          </a:xfrm>
          <a:prstGeom prst="rect">
            <a:avLst/>
          </a:prstGeom>
        </p:spPr>
      </p:pic>
      <p:sp>
        <p:nvSpPr>
          <p:cNvPr id="22" name="TextBox 21">
            <a:extLst>
              <a:ext uri="{FF2B5EF4-FFF2-40B4-BE49-F238E27FC236}">
                <a16:creationId xmlns:a16="http://schemas.microsoft.com/office/drawing/2014/main" id="{A736FF40-818B-45EF-8F81-B1BC57F21643}"/>
              </a:ext>
            </a:extLst>
          </p:cNvPr>
          <p:cNvSpPr txBox="1"/>
          <p:nvPr/>
        </p:nvSpPr>
        <p:spPr>
          <a:xfrm>
            <a:off x="2884343" y="1747836"/>
            <a:ext cx="6367030" cy="600164"/>
          </a:xfrm>
          <a:prstGeom prst="rect">
            <a:avLst/>
          </a:prstGeom>
          <a:noFill/>
        </p:spPr>
        <p:txBody>
          <a:bodyPr wrap="square">
            <a:spAutoFit/>
          </a:bodyPr>
          <a:lstStyle/>
          <a:p>
            <a:r>
              <a:rPr lang="en-US" sz="1200" b="1" dirty="0">
                <a:solidFill>
                  <a:srgbClr val="00B050"/>
                </a:solidFill>
                <a:latin typeface="Ink Free" panose="03080402000500000000" pitchFamily="66" charset="0"/>
              </a:rPr>
              <a:t>Roberto randomly chooses one of the attempted sales.</a:t>
            </a:r>
            <a:br>
              <a:rPr lang="en-US" sz="1200" dirty="0">
                <a:solidFill>
                  <a:srgbClr val="00B050"/>
                </a:solidFill>
                <a:latin typeface="Ink Free" panose="03080402000500000000" pitchFamily="66" charset="0"/>
              </a:rPr>
            </a:br>
            <a:r>
              <a:rPr lang="en-US" sz="900" b="1" dirty="0">
                <a:solidFill>
                  <a:srgbClr val="00B050"/>
                </a:solidFill>
                <a:latin typeface="Ink Free" panose="03080402000500000000" pitchFamily="66" charset="0"/>
              </a:rPr>
              <a:t> </a:t>
            </a:r>
            <a:br>
              <a:rPr lang="en-US" sz="1200" dirty="0">
                <a:solidFill>
                  <a:srgbClr val="00B050"/>
                </a:solidFill>
                <a:latin typeface="Ink Free" panose="03080402000500000000" pitchFamily="66" charset="0"/>
              </a:rPr>
            </a:br>
            <a:r>
              <a:rPr lang="en-US" sz="1200" b="1" dirty="0">
                <a:solidFill>
                  <a:srgbClr val="00B050"/>
                </a:solidFill>
                <a:latin typeface="Ink Free" panose="03080402000500000000" pitchFamily="66" charset="0"/>
              </a:rPr>
              <a:t>Find the probability that the sale was an unsuccessful sale or one of Becky's attempted sales.</a:t>
            </a:r>
            <a:endParaRPr lang="en-US" sz="1200" dirty="0">
              <a:solidFill>
                <a:srgbClr val="00B050"/>
              </a:solidFill>
              <a:latin typeface="Ink Free" panose="03080402000500000000" pitchFamily="66" charset="0"/>
            </a:endParaRPr>
          </a:p>
        </p:txBody>
      </p:sp>
      <p:pic>
        <p:nvPicPr>
          <p:cNvPr id="12" name="Picture 11">
            <a:extLst>
              <a:ext uri="{FF2B5EF4-FFF2-40B4-BE49-F238E27FC236}">
                <a16:creationId xmlns:a16="http://schemas.microsoft.com/office/drawing/2014/main" id="{5ABA8FB4-2747-41E7-B201-6DE37EB58C7B}"/>
              </a:ext>
            </a:extLst>
          </p:cNvPr>
          <p:cNvPicPr>
            <a:picLocks noChangeAspect="1"/>
          </p:cNvPicPr>
          <p:nvPr/>
        </p:nvPicPr>
        <p:blipFill>
          <a:blip r:embed="rId3"/>
          <a:stretch>
            <a:fillRect/>
          </a:stretch>
        </p:blipFill>
        <p:spPr>
          <a:xfrm>
            <a:off x="45027" y="4588476"/>
            <a:ext cx="6785696" cy="256146"/>
          </a:xfrm>
          <a:prstGeom prst="rect">
            <a:avLst/>
          </a:prstGeom>
        </p:spPr>
      </p:pic>
      <p:sp>
        <p:nvSpPr>
          <p:cNvPr id="25" name="TextBox 24">
            <a:extLst>
              <a:ext uri="{FF2B5EF4-FFF2-40B4-BE49-F238E27FC236}">
                <a16:creationId xmlns:a16="http://schemas.microsoft.com/office/drawing/2014/main" id="{EDB1999B-4C0F-4DF2-9F9F-B5691296ED64}"/>
              </a:ext>
            </a:extLst>
          </p:cNvPr>
          <p:cNvSpPr txBox="1"/>
          <p:nvPr/>
        </p:nvSpPr>
        <p:spPr>
          <a:xfrm>
            <a:off x="2884344" y="2462300"/>
            <a:ext cx="6139729" cy="461665"/>
          </a:xfrm>
          <a:prstGeom prst="rect">
            <a:avLst/>
          </a:prstGeom>
          <a:noFill/>
        </p:spPr>
        <p:txBody>
          <a:bodyPr wrap="square">
            <a:spAutoFit/>
          </a:bodyPr>
          <a:lstStyle/>
          <a:p>
            <a:r>
              <a:rPr lang="en-US" sz="1200" dirty="0">
                <a:solidFill>
                  <a:srgbClr val="FF0000"/>
                </a:solidFill>
                <a:latin typeface="MV Boli" panose="02000500030200090000" pitchFamily="2" charset="0"/>
                <a:cs typeface="MV Boli" panose="02000500030200090000" pitchFamily="2" charset="0"/>
              </a:rPr>
              <a:t>These events are overlapping since they have one or more outcomes in common. There are 4 outcomes that are unsuccessful and one of Becky's attempted sales.</a:t>
            </a:r>
          </a:p>
        </p:txBody>
      </p:sp>
      <p:pic>
        <p:nvPicPr>
          <p:cNvPr id="26" name="Picture 25">
            <a:extLst>
              <a:ext uri="{FF2B5EF4-FFF2-40B4-BE49-F238E27FC236}">
                <a16:creationId xmlns:a16="http://schemas.microsoft.com/office/drawing/2014/main" id="{949923E1-BD23-4F70-932B-821CA5290354}"/>
              </a:ext>
            </a:extLst>
          </p:cNvPr>
          <p:cNvPicPr>
            <a:picLocks noChangeAspect="1"/>
          </p:cNvPicPr>
          <p:nvPr/>
        </p:nvPicPr>
        <p:blipFill>
          <a:blip r:embed="rId4"/>
          <a:stretch>
            <a:fillRect/>
          </a:stretch>
        </p:blipFill>
        <p:spPr>
          <a:xfrm>
            <a:off x="3065316" y="2962881"/>
            <a:ext cx="2552700" cy="268163"/>
          </a:xfrm>
          <a:prstGeom prst="rect">
            <a:avLst/>
          </a:prstGeom>
        </p:spPr>
      </p:pic>
      <p:pic>
        <p:nvPicPr>
          <p:cNvPr id="24" name="Picture 23">
            <a:extLst>
              <a:ext uri="{FF2B5EF4-FFF2-40B4-BE49-F238E27FC236}">
                <a16:creationId xmlns:a16="http://schemas.microsoft.com/office/drawing/2014/main" id="{4DAAD150-1867-4E37-9BF9-6EC6EEEA11F0}"/>
              </a:ext>
            </a:extLst>
          </p:cNvPr>
          <p:cNvPicPr>
            <a:picLocks noChangeAspect="1"/>
          </p:cNvPicPr>
          <p:nvPr/>
        </p:nvPicPr>
        <p:blipFill>
          <a:blip r:embed="rId5"/>
          <a:stretch>
            <a:fillRect/>
          </a:stretch>
        </p:blipFill>
        <p:spPr>
          <a:xfrm>
            <a:off x="45027" y="3351456"/>
            <a:ext cx="9074728" cy="1116609"/>
          </a:xfrm>
          <a:prstGeom prst="rect">
            <a:avLst/>
          </a:prstGeom>
        </p:spPr>
      </p:pic>
      <p:pic>
        <p:nvPicPr>
          <p:cNvPr id="27" name="Picture 26">
            <a:extLst>
              <a:ext uri="{FF2B5EF4-FFF2-40B4-BE49-F238E27FC236}">
                <a16:creationId xmlns:a16="http://schemas.microsoft.com/office/drawing/2014/main" id="{0D6B781E-4E1D-451F-9016-4790037AB54D}"/>
              </a:ext>
            </a:extLst>
          </p:cNvPr>
          <p:cNvPicPr>
            <a:picLocks noChangeAspect="1"/>
          </p:cNvPicPr>
          <p:nvPr/>
        </p:nvPicPr>
        <p:blipFill>
          <a:blip r:embed="rId6"/>
          <a:stretch>
            <a:fillRect/>
          </a:stretch>
        </p:blipFill>
        <p:spPr>
          <a:xfrm>
            <a:off x="6830723" y="4451555"/>
            <a:ext cx="292700" cy="492269"/>
          </a:xfrm>
          <a:prstGeom prst="rect">
            <a:avLst/>
          </a:prstGeom>
        </p:spPr>
      </p:pic>
      <p:pic>
        <p:nvPicPr>
          <p:cNvPr id="29" name="Picture 2" descr="Just Do It | Good, Better, Best Love">
            <a:extLst>
              <a:ext uri="{FF2B5EF4-FFF2-40B4-BE49-F238E27FC236}">
                <a16:creationId xmlns:a16="http://schemas.microsoft.com/office/drawing/2014/main" id="{DB848EB9-84ED-4A8A-9153-31FC6D587716}"/>
              </a:ext>
            </a:extLst>
          </p:cNvPr>
          <p:cNvPicPr>
            <a:picLocks noChangeAspect="1" noChangeArrowheads="1"/>
          </p:cNvPicPr>
          <p:nvPr/>
        </p:nvPicPr>
        <p:blipFill>
          <a:blip r:embed="rId7">
            <a:clrChange>
              <a:clrFrom>
                <a:srgbClr val="00FA91"/>
              </a:clrFrom>
              <a:clrTo>
                <a:srgbClr val="00FA91">
                  <a:alpha val="0"/>
                </a:srgbClr>
              </a:clrTo>
            </a:clrChange>
            <a:extLst>
              <a:ext uri="{28A0092B-C50C-407E-A947-70E740481C1C}">
                <a14:useLocalDpi xmlns:a14="http://schemas.microsoft.com/office/drawing/2010/main" val="0"/>
              </a:ext>
            </a:extLst>
          </a:blip>
          <a:srcRect/>
          <a:stretch>
            <a:fillRect/>
          </a:stretch>
        </p:blipFill>
        <p:spPr bwMode="auto">
          <a:xfrm>
            <a:off x="6991352" y="4895555"/>
            <a:ext cx="2152649" cy="12915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8">
            <p14:nvContentPartPr>
              <p14:cNvPr id="3" name="Ink 2">
                <a:extLst>
                  <a:ext uri="{FF2B5EF4-FFF2-40B4-BE49-F238E27FC236}">
                    <a16:creationId xmlns:a16="http://schemas.microsoft.com/office/drawing/2014/main" id="{67D1745B-26D4-44C5-B4B1-21A994A04F6E}"/>
                  </a:ext>
                </a:extLst>
              </p14:cNvPr>
              <p14:cNvContentPartPr/>
              <p14:nvPr/>
            </p14:nvContentPartPr>
            <p14:xfrm>
              <a:off x="1495440" y="1802610"/>
              <a:ext cx="912240" cy="207360"/>
            </p14:xfrm>
          </p:contentPart>
        </mc:Choice>
        <mc:Fallback>
          <p:pic>
            <p:nvPicPr>
              <p:cNvPr id="3" name="Ink 2">
                <a:extLst>
                  <a:ext uri="{FF2B5EF4-FFF2-40B4-BE49-F238E27FC236}">
                    <a16:creationId xmlns:a16="http://schemas.microsoft.com/office/drawing/2014/main" id="{67D1745B-26D4-44C5-B4B1-21A994A04F6E}"/>
                  </a:ext>
                </a:extLst>
              </p:cNvPr>
              <p:cNvPicPr/>
              <p:nvPr/>
            </p:nvPicPr>
            <p:blipFill>
              <a:blip r:embed="rId9"/>
              <a:stretch>
                <a:fillRect/>
              </a:stretch>
            </p:blipFill>
            <p:spPr>
              <a:xfrm>
                <a:off x="1479600" y="1739250"/>
                <a:ext cx="943560" cy="3340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80262A47-09B7-489A-BC30-3912287C4716}"/>
                  </a:ext>
                </a:extLst>
              </p14:cNvPr>
              <p14:cNvContentPartPr/>
              <p14:nvPr/>
            </p14:nvContentPartPr>
            <p14:xfrm>
              <a:off x="1507320" y="2988450"/>
              <a:ext cx="936360" cy="231480"/>
            </p14:xfrm>
          </p:contentPart>
        </mc:Choice>
        <mc:Fallback>
          <p:pic>
            <p:nvPicPr>
              <p:cNvPr id="5" name="Ink 4">
                <a:extLst>
                  <a:ext uri="{FF2B5EF4-FFF2-40B4-BE49-F238E27FC236}">
                    <a16:creationId xmlns:a16="http://schemas.microsoft.com/office/drawing/2014/main" id="{80262A47-09B7-489A-BC30-3912287C4716}"/>
                  </a:ext>
                </a:extLst>
              </p:cNvPr>
              <p:cNvPicPr/>
              <p:nvPr/>
            </p:nvPicPr>
            <p:blipFill>
              <a:blip r:embed="rId11"/>
              <a:stretch>
                <a:fillRect/>
              </a:stretch>
            </p:blipFill>
            <p:spPr>
              <a:xfrm>
                <a:off x="1491480" y="2925090"/>
                <a:ext cx="967680" cy="3582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44BBB0EB-D9F1-4510-B60E-B628682C9891}"/>
                  </a:ext>
                </a:extLst>
              </p14:cNvPr>
              <p14:cNvContentPartPr/>
              <p14:nvPr/>
            </p14:nvContentPartPr>
            <p14:xfrm>
              <a:off x="152280" y="2100330"/>
              <a:ext cx="522000" cy="186120"/>
            </p14:xfrm>
          </p:contentPart>
        </mc:Choice>
        <mc:Fallback>
          <p:pic>
            <p:nvPicPr>
              <p:cNvPr id="9" name="Ink 8">
                <a:extLst>
                  <a:ext uri="{FF2B5EF4-FFF2-40B4-BE49-F238E27FC236}">
                    <a16:creationId xmlns:a16="http://schemas.microsoft.com/office/drawing/2014/main" id="{44BBB0EB-D9F1-4510-B60E-B628682C9891}"/>
                  </a:ext>
                </a:extLst>
              </p:cNvPr>
              <p:cNvPicPr/>
              <p:nvPr/>
            </p:nvPicPr>
            <p:blipFill>
              <a:blip r:embed="rId13"/>
              <a:stretch>
                <a:fillRect/>
              </a:stretch>
            </p:blipFill>
            <p:spPr>
              <a:xfrm>
                <a:off x="136440" y="2036970"/>
                <a:ext cx="553320" cy="3128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Ink 9">
                <a:extLst>
                  <a:ext uri="{FF2B5EF4-FFF2-40B4-BE49-F238E27FC236}">
                    <a16:creationId xmlns:a16="http://schemas.microsoft.com/office/drawing/2014/main" id="{2689A627-CBB0-4872-A9D9-20A3D42B6A04}"/>
                  </a:ext>
                </a:extLst>
              </p14:cNvPr>
              <p14:cNvContentPartPr/>
              <p14:nvPr/>
            </p14:nvContentPartPr>
            <p14:xfrm>
              <a:off x="2443680" y="2100330"/>
              <a:ext cx="431280" cy="205200"/>
            </p14:xfrm>
          </p:contentPart>
        </mc:Choice>
        <mc:Fallback>
          <p:pic>
            <p:nvPicPr>
              <p:cNvPr id="10" name="Ink 9">
                <a:extLst>
                  <a:ext uri="{FF2B5EF4-FFF2-40B4-BE49-F238E27FC236}">
                    <a16:creationId xmlns:a16="http://schemas.microsoft.com/office/drawing/2014/main" id="{2689A627-CBB0-4872-A9D9-20A3D42B6A04}"/>
                  </a:ext>
                </a:extLst>
              </p:cNvPr>
              <p:cNvPicPr/>
              <p:nvPr/>
            </p:nvPicPr>
            <p:blipFill>
              <a:blip r:embed="rId15"/>
              <a:stretch>
                <a:fillRect/>
              </a:stretch>
            </p:blipFill>
            <p:spPr>
              <a:xfrm>
                <a:off x="2427840" y="2036970"/>
                <a:ext cx="462600" cy="3319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4F9F4DD9-4F29-40E3-8ADF-913863D1E5EF}"/>
                  </a:ext>
                </a:extLst>
              </p14:cNvPr>
              <p14:cNvContentPartPr/>
              <p14:nvPr/>
            </p14:nvContentPartPr>
            <p14:xfrm>
              <a:off x="7095960" y="3460050"/>
              <a:ext cx="1869840" cy="16920"/>
            </p14:xfrm>
          </p:contentPart>
        </mc:Choice>
        <mc:Fallback>
          <p:pic>
            <p:nvPicPr>
              <p:cNvPr id="13" name="Ink 12">
                <a:extLst>
                  <a:ext uri="{FF2B5EF4-FFF2-40B4-BE49-F238E27FC236}">
                    <a16:creationId xmlns:a16="http://schemas.microsoft.com/office/drawing/2014/main" id="{4F9F4DD9-4F29-40E3-8ADF-913863D1E5EF}"/>
                  </a:ext>
                </a:extLst>
              </p:cNvPr>
              <p:cNvPicPr/>
              <p:nvPr/>
            </p:nvPicPr>
            <p:blipFill>
              <a:blip r:embed="rId17"/>
              <a:stretch>
                <a:fillRect/>
              </a:stretch>
            </p:blipFill>
            <p:spPr>
              <a:xfrm>
                <a:off x="7080120" y="3396690"/>
                <a:ext cx="190116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86B85951-6346-4D09-AA54-06217E780477}"/>
                  </a:ext>
                </a:extLst>
              </p14:cNvPr>
              <p14:cNvContentPartPr/>
              <p14:nvPr/>
            </p14:nvContentPartPr>
            <p14:xfrm>
              <a:off x="1947960" y="2004930"/>
              <a:ext cx="45360" cy="1002960"/>
            </p14:xfrm>
          </p:contentPart>
        </mc:Choice>
        <mc:Fallback>
          <p:pic>
            <p:nvPicPr>
              <p:cNvPr id="14" name="Ink 13">
                <a:extLst>
                  <a:ext uri="{FF2B5EF4-FFF2-40B4-BE49-F238E27FC236}">
                    <a16:creationId xmlns:a16="http://schemas.microsoft.com/office/drawing/2014/main" id="{86B85951-6346-4D09-AA54-06217E780477}"/>
                  </a:ext>
                </a:extLst>
              </p:cNvPr>
              <p:cNvPicPr/>
              <p:nvPr/>
            </p:nvPicPr>
            <p:blipFill>
              <a:blip r:embed="rId19"/>
              <a:stretch>
                <a:fillRect/>
              </a:stretch>
            </p:blipFill>
            <p:spPr>
              <a:xfrm>
                <a:off x="1932120" y="1941570"/>
                <a:ext cx="76680" cy="11296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1E05E1F7-89B6-400C-BEDD-DD43B20BEE63}"/>
                  </a:ext>
                </a:extLst>
              </p14:cNvPr>
              <p14:cNvContentPartPr/>
              <p14:nvPr/>
            </p14:nvContentPartPr>
            <p14:xfrm>
              <a:off x="700200" y="2209770"/>
              <a:ext cx="1707480" cy="5040"/>
            </p14:xfrm>
          </p:contentPart>
        </mc:Choice>
        <mc:Fallback>
          <p:pic>
            <p:nvPicPr>
              <p:cNvPr id="15" name="Ink 14">
                <a:extLst>
                  <a:ext uri="{FF2B5EF4-FFF2-40B4-BE49-F238E27FC236}">
                    <a16:creationId xmlns:a16="http://schemas.microsoft.com/office/drawing/2014/main" id="{1E05E1F7-89B6-400C-BEDD-DD43B20BEE63}"/>
                  </a:ext>
                </a:extLst>
              </p:cNvPr>
              <p:cNvPicPr/>
              <p:nvPr/>
            </p:nvPicPr>
            <p:blipFill>
              <a:blip r:embed="rId21"/>
              <a:stretch>
                <a:fillRect/>
              </a:stretch>
            </p:blipFill>
            <p:spPr>
              <a:xfrm>
                <a:off x="684360" y="2146410"/>
                <a:ext cx="17388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92BD6A7F-BAA6-4DFA-809A-AF6ACC459B43}"/>
                  </a:ext>
                </a:extLst>
              </p14:cNvPr>
              <p14:cNvContentPartPr/>
              <p14:nvPr/>
            </p14:nvContentPartPr>
            <p14:xfrm>
              <a:off x="1507320" y="2116890"/>
              <a:ext cx="893160" cy="176760"/>
            </p14:xfrm>
          </p:contentPart>
        </mc:Choice>
        <mc:Fallback>
          <p:pic>
            <p:nvPicPr>
              <p:cNvPr id="16" name="Ink 15">
                <a:extLst>
                  <a:ext uri="{FF2B5EF4-FFF2-40B4-BE49-F238E27FC236}">
                    <a16:creationId xmlns:a16="http://schemas.microsoft.com/office/drawing/2014/main" id="{92BD6A7F-BAA6-4DFA-809A-AF6ACC459B43}"/>
                  </a:ext>
                </a:extLst>
              </p:cNvPr>
              <p:cNvPicPr/>
              <p:nvPr/>
            </p:nvPicPr>
            <p:blipFill>
              <a:blip r:embed="rId23"/>
              <a:stretch>
                <a:fillRect/>
              </a:stretch>
            </p:blipFill>
            <p:spPr>
              <a:xfrm>
                <a:off x="1491480" y="2053530"/>
                <a:ext cx="924480" cy="3034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FF5AEF3B-6F84-44DA-BB0D-F99630CEA98F}"/>
                  </a:ext>
                </a:extLst>
              </p14:cNvPr>
              <p14:cNvContentPartPr/>
              <p14:nvPr/>
            </p14:nvContentPartPr>
            <p14:xfrm>
              <a:off x="1554840" y="3709890"/>
              <a:ext cx="45720" cy="10080"/>
            </p14:xfrm>
          </p:contentPart>
        </mc:Choice>
        <mc:Fallback>
          <p:pic>
            <p:nvPicPr>
              <p:cNvPr id="17" name="Ink 16">
                <a:extLst>
                  <a:ext uri="{FF2B5EF4-FFF2-40B4-BE49-F238E27FC236}">
                    <a16:creationId xmlns:a16="http://schemas.microsoft.com/office/drawing/2014/main" id="{FF5AEF3B-6F84-44DA-BB0D-F99630CEA98F}"/>
                  </a:ext>
                </a:extLst>
              </p:cNvPr>
              <p:cNvPicPr/>
              <p:nvPr/>
            </p:nvPicPr>
            <p:blipFill>
              <a:blip r:embed="rId25"/>
              <a:stretch>
                <a:fillRect/>
              </a:stretch>
            </p:blipFill>
            <p:spPr>
              <a:xfrm>
                <a:off x="1539000" y="3646530"/>
                <a:ext cx="7704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8" name="Ink 27">
                <a:extLst>
                  <a:ext uri="{FF2B5EF4-FFF2-40B4-BE49-F238E27FC236}">
                    <a16:creationId xmlns:a16="http://schemas.microsoft.com/office/drawing/2014/main" id="{A58A16D3-B005-4E2B-A788-C94E8B8EAA13}"/>
                  </a:ext>
                </a:extLst>
              </p14:cNvPr>
              <p14:cNvContentPartPr/>
              <p14:nvPr/>
            </p14:nvContentPartPr>
            <p14:xfrm>
              <a:off x="4140818" y="3451884"/>
              <a:ext cx="786240" cy="66960"/>
            </p14:xfrm>
          </p:contentPart>
        </mc:Choice>
        <mc:Fallback>
          <p:pic>
            <p:nvPicPr>
              <p:cNvPr id="28" name="Ink 27">
                <a:extLst>
                  <a:ext uri="{FF2B5EF4-FFF2-40B4-BE49-F238E27FC236}">
                    <a16:creationId xmlns:a16="http://schemas.microsoft.com/office/drawing/2014/main" id="{A58A16D3-B005-4E2B-A788-C94E8B8EAA13}"/>
                  </a:ext>
                </a:extLst>
              </p:cNvPr>
              <p:cNvPicPr/>
              <p:nvPr/>
            </p:nvPicPr>
            <p:blipFill>
              <a:blip r:embed="rId27"/>
              <a:stretch>
                <a:fillRect/>
              </a:stretch>
            </p:blipFill>
            <p:spPr>
              <a:xfrm>
                <a:off x="4124978" y="3388524"/>
                <a:ext cx="81756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0" name="Ink 29">
                <a:extLst>
                  <a:ext uri="{FF2B5EF4-FFF2-40B4-BE49-F238E27FC236}">
                    <a16:creationId xmlns:a16="http://schemas.microsoft.com/office/drawing/2014/main" id="{B72D87C8-7017-4FDF-A5AB-B87717928B3E}"/>
                  </a:ext>
                </a:extLst>
              </p14:cNvPr>
              <p14:cNvContentPartPr/>
              <p14:nvPr/>
            </p14:nvContentPartPr>
            <p14:xfrm>
              <a:off x="934829" y="3715798"/>
              <a:ext cx="133560" cy="5040"/>
            </p14:xfrm>
          </p:contentPart>
        </mc:Choice>
        <mc:Fallback>
          <p:pic>
            <p:nvPicPr>
              <p:cNvPr id="30" name="Ink 29">
                <a:extLst>
                  <a:ext uri="{FF2B5EF4-FFF2-40B4-BE49-F238E27FC236}">
                    <a16:creationId xmlns:a16="http://schemas.microsoft.com/office/drawing/2014/main" id="{B72D87C8-7017-4FDF-A5AB-B87717928B3E}"/>
                  </a:ext>
                </a:extLst>
              </p:cNvPr>
              <p:cNvPicPr/>
              <p:nvPr/>
            </p:nvPicPr>
            <p:blipFill>
              <a:blip r:embed="rId29"/>
              <a:stretch>
                <a:fillRect/>
              </a:stretch>
            </p:blipFill>
            <p:spPr>
              <a:xfrm>
                <a:off x="918989" y="3652438"/>
                <a:ext cx="16488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1" name="Ink 30">
                <a:extLst>
                  <a:ext uri="{FF2B5EF4-FFF2-40B4-BE49-F238E27FC236}">
                    <a16:creationId xmlns:a16="http://schemas.microsoft.com/office/drawing/2014/main" id="{98ACD9F6-DFB9-4EB8-B1C3-ED6730C56EA0}"/>
                  </a:ext>
                </a:extLst>
              </p14:cNvPr>
              <p14:cNvContentPartPr/>
              <p14:nvPr/>
            </p14:nvContentPartPr>
            <p14:xfrm>
              <a:off x="5295829" y="3440610"/>
              <a:ext cx="1431360" cy="19440"/>
            </p14:xfrm>
          </p:contentPart>
        </mc:Choice>
        <mc:Fallback>
          <p:pic>
            <p:nvPicPr>
              <p:cNvPr id="31" name="Ink 30">
                <a:extLst>
                  <a:ext uri="{FF2B5EF4-FFF2-40B4-BE49-F238E27FC236}">
                    <a16:creationId xmlns:a16="http://schemas.microsoft.com/office/drawing/2014/main" id="{98ACD9F6-DFB9-4EB8-B1C3-ED6730C56EA0}"/>
                  </a:ext>
                </a:extLst>
              </p:cNvPr>
              <p:cNvPicPr/>
              <p:nvPr/>
            </p:nvPicPr>
            <p:blipFill>
              <a:blip r:embed="rId31"/>
              <a:stretch>
                <a:fillRect/>
              </a:stretch>
            </p:blipFill>
            <p:spPr>
              <a:xfrm>
                <a:off x="5279989" y="3377250"/>
                <a:ext cx="146268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2" name="Ink 31">
                <a:extLst>
                  <a:ext uri="{FF2B5EF4-FFF2-40B4-BE49-F238E27FC236}">
                    <a16:creationId xmlns:a16="http://schemas.microsoft.com/office/drawing/2014/main" id="{BE7D1C04-C8F5-4260-9083-939BC946D905}"/>
                  </a:ext>
                </a:extLst>
              </p14:cNvPr>
              <p14:cNvContentPartPr/>
              <p14:nvPr/>
            </p14:nvContentPartPr>
            <p14:xfrm>
              <a:off x="1266207" y="3709890"/>
              <a:ext cx="124200" cy="24120"/>
            </p14:xfrm>
          </p:contentPart>
        </mc:Choice>
        <mc:Fallback>
          <p:pic>
            <p:nvPicPr>
              <p:cNvPr id="32" name="Ink 31">
                <a:extLst>
                  <a:ext uri="{FF2B5EF4-FFF2-40B4-BE49-F238E27FC236}">
                    <a16:creationId xmlns:a16="http://schemas.microsoft.com/office/drawing/2014/main" id="{BE7D1C04-C8F5-4260-9083-939BC946D905}"/>
                  </a:ext>
                </a:extLst>
              </p:cNvPr>
              <p:cNvPicPr/>
              <p:nvPr/>
            </p:nvPicPr>
            <p:blipFill>
              <a:blip r:embed="rId33"/>
              <a:stretch>
                <a:fillRect/>
              </a:stretch>
            </p:blipFill>
            <p:spPr>
              <a:xfrm>
                <a:off x="1250367" y="3646530"/>
                <a:ext cx="155520" cy="150840"/>
              </a:xfrm>
              <a:prstGeom prst="rect">
                <a:avLst/>
              </a:prstGeom>
            </p:spPr>
          </p:pic>
        </mc:Fallback>
      </mc:AlternateContent>
    </p:spTree>
    <p:extLst>
      <p:ext uri="{BB962C8B-B14F-4D97-AF65-F5344CB8AC3E}">
        <p14:creationId xmlns:p14="http://schemas.microsoft.com/office/powerpoint/2010/main" val="82960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par>
                                <p:cTn id="13" presetID="10" presetClass="entr" presetSubtype="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par>
                                <p:cTn id="27" presetID="10"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childTnLst>
                                </p:cTn>
                              </p:par>
                              <p:par>
                                <p:cTn id="30" presetID="10"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par>
                                <p:cTn id="33" presetID="10"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par>
                                <p:cTn id="41" presetID="10" presetClass="entr" presetSubtype="0"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par>
                                <p:cTn id="44" presetID="10" presetClass="entr" presetSubtype="0"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par>
                                <p:cTn id="47" presetID="10" presetClass="entr" presetSubtype="0"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par>
                                <p:cTn id="50" presetID="10" presetClass="entr" presetSubtype="0"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5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9DE15A3-8E8B-4A89-AB81-36CF8DFDE3EA}"/>
              </a:ext>
            </a:extLst>
          </p:cNvPr>
          <p:cNvSpPr/>
          <p:nvPr/>
        </p:nvSpPr>
        <p:spPr>
          <a:xfrm>
            <a:off x="-30990" y="785245"/>
            <a:ext cx="720069" cy="923330"/>
          </a:xfrm>
          <a:prstGeom prst="rect">
            <a:avLst/>
          </a:prstGeom>
          <a:noFill/>
        </p:spPr>
        <p:txBody>
          <a:bodyPr wrap="non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9.</a:t>
            </a:r>
          </a:p>
        </p:txBody>
      </p:sp>
      <p:sp>
        <p:nvSpPr>
          <p:cNvPr id="22" name="TextBox 21">
            <a:extLst>
              <a:ext uri="{FF2B5EF4-FFF2-40B4-BE49-F238E27FC236}">
                <a16:creationId xmlns:a16="http://schemas.microsoft.com/office/drawing/2014/main" id="{F36CC4FA-FE0D-4840-B159-39A56B06AD1F}"/>
              </a:ext>
            </a:extLst>
          </p:cNvPr>
          <p:cNvSpPr txBox="1"/>
          <p:nvPr/>
        </p:nvSpPr>
        <p:spPr>
          <a:xfrm>
            <a:off x="563707" y="891071"/>
            <a:ext cx="8666884" cy="807913"/>
          </a:xfrm>
          <a:prstGeom prst="rect">
            <a:avLst/>
          </a:prstGeom>
          <a:noFill/>
        </p:spPr>
        <p:txBody>
          <a:bodyPr wrap="square">
            <a:spAutoFit/>
          </a:bodyPr>
          <a:lstStyle/>
          <a:p>
            <a:r>
              <a:rPr lang="en-US" sz="1550" b="1" dirty="0"/>
              <a:t>Roberto is the owner of a car dealership. He is assessing the success rate of his top three salespeople in order to offer one of them a promotion. Over two months, for each attempted sale, he records whether the salesperson made a successful sale or not. The results are shown in the chart.</a:t>
            </a:r>
          </a:p>
        </p:txBody>
      </p:sp>
      <p:pic>
        <p:nvPicPr>
          <p:cNvPr id="3" name="Picture 2">
            <a:extLst>
              <a:ext uri="{FF2B5EF4-FFF2-40B4-BE49-F238E27FC236}">
                <a16:creationId xmlns:a16="http://schemas.microsoft.com/office/drawing/2014/main" id="{FD8114E9-4859-4C4C-B7CF-1007A810FC5D}"/>
              </a:ext>
            </a:extLst>
          </p:cNvPr>
          <p:cNvPicPr>
            <a:picLocks noChangeAspect="1"/>
          </p:cNvPicPr>
          <p:nvPr/>
        </p:nvPicPr>
        <p:blipFill>
          <a:blip r:embed="rId2"/>
          <a:stretch>
            <a:fillRect/>
          </a:stretch>
        </p:blipFill>
        <p:spPr>
          <a:xfrm>
            <a:off x="92220" y="1698983"/>
            <a:ext cx="2671763" cy="1487338"/>
          </a:xfrm>
          <a:prstGeom prst="rect">
            <a:avLst/>
          </a:prstGeom>
        </p:spPr>
      </p:pic>
      <p:sp>
        <p:nvSpPr>
          <p:cNvPr id="23" name="TextBox 22">
            <a:extLst>
              <a:ext uri="{FF2B5EF4-FFF2-40B4-BE49-F238E27FC236}">
                <a16:creationId xmlns:a16="http://schemas.microsoft.com/office/drawing/2014/main" id="{6AFBAE72-658C-4D37-9142-20D506CB147F}"/>
              </a:ext>
            </a:extLst>
          </p:cNvPr>
          <p:cNvSpPr txBox="1"/>
          <p:nvPr/>
        </p:nvSpPr>
        <p:spPr>
          <a:xfrm>
            <a:off x="2725882" y="1708576"/>
            <a:ext cx="6248400" cy="615553"/>
          </a:xfrm>
          <a:prstGeom prst="rect">
            <a:avLst/>
          </a:prstGeom>
          <a:noFill/>
        </p:spPr>
        <p:txBody>
          <a:bodyPr wrap="square">
            <a:spAutoFit/>
          </a:bodyPr>
          <a:lstStyle/>
          <a:p>
            <a:r>
              <a:rPr lang="en-US" sz="1200" b="1" dirty="0">
                <a:solidFill>
                  <a:srgbClr val="00B050"/>
                </a:solidFill>
                <a:latin typeface="MyriadPro"/>
              </a:rPr>
              <a:t>Roberto randomly chooses one of the attempted sales.</a:t>
            </a:r>
            <a:br>
              <a:rPr lang="en-US" sz="1200" dirty="0">
                <a:solidFill>
                  <a:srgbClr val="00B050"/>
                </a:solidFill>
              </a:rPr>
            </a:br>
            <a:r>
              <a:rPr lang="en-US" sz="1000" b="1" dirty="0">
                <a:solidFill>
                  <a:srgbClr val="00B050"/>
                </a:solidFill>
                <a:latin typeface="MyriadPro"/>
              </a:rPr>
              <a:t> </a:t>
            </a:r>
            <a:br>
              <a:rPr lang="en-US" sz="1200" dirty="0">
                <a:solidFill>
                  <a:srgbClr val="00B050"/>
                </a:solidFill>
              </a:rPr>
            </a:br>
            <a:r>
              <a:rPr lang="en-US" sz="1200" b="1" dirty="0">
                <a:solidFill>
                  <a:srgbClr val="00B050"/>
                </a:solidFill>
                <a:latin typeface="MyriadPro"/>
              </a:rPr>
              <a:t>Find the probability that the sale was a successful sale or one of Raul's attempted sales.</a:t>
            </a:r>
            <a:endParaRPr lang="en-US" sz="1200" dirty="0">
              <a:solidFill>
                <a:srgbClr val="00B050"/>
              </a:solidFill>
            </a:endParaRPr>
          </a:p>
        </p:txBody>
      </p:sp>
      <p:pic>
        <p:nvPicPr>
          <p:cNvPr id="10" name="Picture 9">
            <a:extLst>
              <a:ext uri="{FF2B5EF4-FFF2-40B4-BE49-F238E27FC236}">
                <a16:creationId xmlns:a16="http://schemas.microsoft.com/office/drawing/2014/main" id="{45540818-ED62-42C5-A331-AFD432FBBD9F}"/>
              </a:ext>
            </a:extLst>
          </p:cNvPr>
          <p:cNvPicPr>
            <a:picLocks noChangeAspect="1"/>
          </p:cNvPicPr>
          <p:nvPr/>
        </p:nvPicPr>
        <p:blipFill>
          <a:blip r:embed="rId3"/>
          <a:stretch>
            <a:fillRect/>
          </a:stretch>
        </p:blipFill>
        <p:spPr>
          <a:xfrm>
            <a:off x="92220" y="4659828"/>
            <a:ext cx="6165273" cy="279860"/>
          </a:xfrm>
          <a:prstGeom prst="rect">
            <a:avLst/>
          </a:prstGeom>
        </p:spPr>
      </p:pic>
      <p:sp>
        <p:nvSpPr>
          <p:cNvPr id="26" name="TextBox 25">
            <a:extLst>
              <a:ext uri="{FF2B5EF4-FFF2-40B4-BE49-F238E27FC236}">
                <a16:creationId xmlns:a16="http://schemas.microsoft.com/office/drawing/2014/main" id="{C0F0D499-BEA6-4466-B285-614E2ECD3835}"/>
              </a:ext>
            </a:extLst>
          </p:cNvPr>
          <p:cNvSpPr txBox="1"/>
          <p:nvPr/>
        </p:nvSpPr>
        <p:spPr>
          <a:xfrm>
            <a:off x="2706184" y="2381677"/>
            <a:ext cx="6325899" cy="461665"/>
          </a:xfrm>
          <a:prstGeom prst="rect">
            <a:avLst/>
          </a:prstGeom>
          <a:noFill/>
        </p:spPr>
        <p:txBody>
          <a:bodyPr wrap="square">
            <a:spAutoFit/>
          </a:bodyPr>
          <a:lstStyle/>
          <a:p>
            <a:r>
              <a:rPr lang="en-US" sz="1200" dirty="0">
                <a:solidFill>
                  <a:srgbClr val="FF0000"/>
                </a:solidFill>
                <a:latin typeface="MV Boli" panose="02000500030200090000" pitchFamily="2" charset="0"/>
                <a:cs typeface="MV Boli" panose="02000500030200090000" pitchFamily="2" charset="0"/>
              </a:rPr>
              <a:t>These events are overlapping since they have one or more outcomes in common. There are 4 outcomes that are successful and one of Raul's successful sales.</a:t>
            </a:r>
          </a:p>
        </p:txBody>
      </p:sp>
      <p:pic>
        <p:nvPicPr>
          <p:cNvPr id="27" name="Picture 26">
            <a:extLst>
              <a:ext uri="{FF2B5EF4-FFF2-40B4-BE49-F238E27FC236}">
                <a16:creationId xmlns:a16="http://schemas.microsoft.com/office/drawing/2014/main" id="{4E47A6A3-BDC6-4FAC-B170-4F2F0AC08982}"/>
              </a:ext>
            </a:extLst>
          </p:cNvPr>
          <p:cNvPicPr>
            <a:picLocks noChangeAspect="1"/>
          </p:cNvPicPr>
          <p:nvPr/>
        </p:nvPicPr>
        <p:blipFill>
          <a:blip r:embed="rId4"/>
          <a:stretch>
            <a:fillRect/>
          </a:stretch>
        </p:blipFill>
        <p:spPr>
          <a:xfrm>
            <a:off x="2908030" y="2843342"/>
            <a:ext cx="2552700" cy="268163"/>
          </a:xfrm>
          <a:prstGeom prst="rect">
            <a:avLst/>
          </a:prstGeom>
        </p:spPr>
      </p:pic>
      <p:pic>
        <p:nvPicPr>
          <p:cNvPr id="24" name="Picture 23">
            <a:extLst>
              <a:ext uri="{FF2B5EF4-FFF2-40B4-BE49-F238E27FC236}">
                <a16:creationId xmlns:a16="http://schemas.microsoft.com/office/drawing/2014/main" id="{6E89A99A-D834-47AA-B10C-8F5E253BBB2F}"/>
              </a:ext>
            </a:extLst>
          </p:cNvPr>
          <p:cNvPicPr>
            <a:picLocks noChangeAspect="1"/>
          </p:cNvPicPr>
          <p:nvPr/>
        </p:nvPicPr>
        <p:blipFill>
          <a:blip r:embed="rId5"/>
          <a:stretch>
            <a:fillRect/>
          </a:stretch>
        </p:blipFill>
        <p:spPr>
          <a:xfrm>
            <a:off x="1" y="3275471"/>
            <a:ext cx="8891155" cy="1329113"/>
          </a:xfrm>
          <a:prstGeom prst="rect">
            <a:avLst/>
          </a:prstGeom>
        </p:spPr>
      </p:pic>
      <p:pic>
        <p:nvPicPr>
          <p:cNvPr id="28" name="Picture 27">
            <a:extLst>
              <a:ext uri="{FF2B5EF4-FFF2-40B4-BE49-F238E27FC236}">
                <a16:creationId xmlns:a16="http://schemas.microsoft.com/office/drawing/2014/main" id="{705A99AE-777B-4823-B638-AA499B52FC78}"/>
              </a:ext>
            </a:extLst>
          </p:cNvPr>
          <p:cNvPicPr>
            <a:picLocks noChangeAspect="1"/>
          </p:cNvPicPr>
          <p:nvPr/>
        </p:nvPicPr>
        <p:blipFill>
          <a:blip r:embed="rId6"/>
          <a:stretch>
            <a:fillRect/>
          </a:stretch>
        </p:blipFill>
        <p:spPr>
          <a:xfrm>
            <a:off x="6257492" y="4523462"/>
            <a:ext cx="248746" cy="630157"/>
          </a:xfrm>
          <a:prstGeom prst="rect">
            <a:avLst/>
          </a:prstGeom>
        </p:spPr>
      </p:pic>
      <p:pic>
        <p:nvPicPr>
          <p:cNvPr id="29" name="Picture 2" descr="Just Do It | Good, Better, Best Love">
            <a:extLst>
              <a:ext uri="{FF2B5EF4-FFF2-40B4-BE49-F238E27FC236}">
                <a16:creationId xmlns:a16="http://schemas.microsoft.com/office/drawing/2014/main" id="{24335693-879D-4183-BF64-6E8729FC87B2}"/>
              </a:ext>
            </a:extLst>
          </p:cNvPr>
          <p:cNvPicPr>
            <a:picLocks noChangeAspect="1" noChangeArrowheads="1"/>
          </p:cNvPicPr>
          <p:nvPr/>
        </p:nvPicPr>
        <p:blipFill>
          <a:blip r:embed="rId7">
            <a:clrChange>
              <a:clrFrom>
                <a:srgbClr val="00FA91"/>
              </a:clrFrom>
              <a:clrTo>
                <a:srgbClr val="00FA91">
                  <a:alpha val="0"/>
                </a:srgbClr>
              </a:clrTo>
            </a:clrChange>
            <a:extLst>
              <a:ext uri="{28A0092B-C50C-407E-A947-70E740481C1C}">
                <a14:useLocalDpi xmlns:a14="http://schemas.microsoft.com/office/drawing/2010/main" val="0"/>
              </a:ext>
            </a:extLst>
          </a:blip>
          <a:srcRect/>
          <a:stretch>
            <a:fillRect/>
          </a:stretch>
        </p:blipFill>
        <p:spPr bwMode="auto">
          <a:xfrm>
            <a:off x="6932470" y="4799758"/>
            <a:ext cx="2152649" cy="12915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8">
            <p14:nvContentPartPr>
              <p14:cNvPr id="2" name="Ink 1">
                <a:extLst>
                  <a:ext uri="{FF2B5EF4-FFF2-40B4-BE49-F238E27FC236}">
                    <a16:creationId xmlns:a16="http://schemas.microsoft.com/office/drawing/2014/main" id="{3111B997-7CE9-4632-BDB8-DD0CF18BA3DA}"/>
                  </a:ext>
                </a:extLst>
              </p14:cNvPr>
              <p14:cNvContentPartPr/>
              <p14:nvPr/>
            </p14:nvContentPartPr>
            <p14:xfrm>
              <a:off x="4026600" y="3405330"/>
              <a:ext cx="734040" cy="14400"/>
            </p14:xfrm>
          </p:contentPart>
        </mc:Choice>
        <mc:Fallback>
          <p:pic>
            <p:nvPicPr>
              <p:cNvPr id="2" name="Ink 1">
                <a:extLst>
                  <a:ext uri="{FF2B5EF4-FFF2-40B4-BE49-F238E27FC236}">
                    <a16:creationId xmlns:a16="http://schemas.microsoft.com/office/drawing/2014/main" id="{3111B997-7CE9-4632-BDB8-DD0CF18BA3DA}"/>
                  </a:ext>
                </a:extLst>
              </p:cNvPr>
              <p:cNvPicPr/>
              <p:nvPr/>
            </p:nvPicPr>
            <p:blipFill>
              <a:blip r:embed="rId9"/>
              <a:stretch>
                <a:fillRect/>
              </a:stretch>
            </p:blipFill>
            <p:spPr>
              <a:xfrm>
                <a:off x="4010760" y="3341970"/>
                <a:ext cx="76536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1944590A-29EC-418F-BA21-5378783B44C0}"/>
                  </a:ext>
                </a:extLst>
              </p14:cNvPr>
              <p14:cNvContentPartPr/>
              <p14:nvPr/>
            </p14:nvContentPartPr>
            <p14:xfrm>
              <a:off x="673920" y="1786050"/>
              <a:ext cx="738360" cy="181080"/>
            </p14:xfrm>
          </p:contentPart>
        </mc:Choice>
        <mc:Fallback>
          <p:pic>
            <p:nvPicPr>
              <p:cNvPr id="5" name="Ink 4">
                <a:extLst>
                  <a:ext uri="{FF2B5EF4-FFF2-40B4-BE49-F238E27FC236}">
                    <a16:creationId xmlns:a16="http://schemas.microsoft.com/office/drawing/2014/main" id="{1944590A-29EC-418F-BA21-5378783B44C0}"/>
                  </a:ext>
                </a:extLst>
              </p:cNvPr>
              <p:cNvPicPr/>
              <p:nvPr/>
            </p:nvPicPr>
            <p:blipFill>
              <a:blip r:embed="rId11"/>
              <a:stretch>
                <a:fillRect/>
              </a:stretch>
            </p:blipFill>
            <p:spPr>
              <a:xfrm>
                <a:off x="658080" y="1722690"/>
                <a:ext cx="769680" cy="3078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6" name="Ink 5">
                <a:extLst>
                  <a:ext uri="{FF2B5EF4-FFF2-40B4-BE49-F238E27FC236}">
                    <a16:creationId xmlns:a16="http://schemas.microsoft.com/office/drawing/2014/main" id="{D2175377-8D26-4224-B745-D23F94ADA133}"/>
                  </a:ext>
                </a:extLst>
              </p14:cNvPr>
              <p14:cNvContentPartPr/>
              <p14:nvPr/>
            </p14:nvContentPartPr>
            <p14:xfrm>
              <a:off x="664200" y="2931210"/>
              <a:ext cx="717120" cy="172080"/>
            </p14:xfrm>
          </p:contentPart>
        </mc:Choice>
        <mc:Fallback>
          <p:pic>
            <p:nvPicPr>
              <p:cNvPr id="6" name="Ink 5">
                <a:extLst>
                  <a:ext uri="{FF2B5EF4-FFF2-40B4-BE49-F238E27FC236}">
                    <a16:creationId xmlns:a16="http://schemas.microsoft.com/office/drawing/2014/main" id="{D2175377-8D26-4224-B745-D23F94ADA133}"/>
                  </a:ext>
                </a:extLst>
              </p:cNvPr>
              <p:cNvPicPr/>
              <p:nvPr/>
            </p:nvPicPr>
            <p:blipFill>
              <a:blip r:embed="rId13"/>
              <a:stretch>
                <a:fillRect/>
              </a:stretch>
            </p:blipFill>
            <p:spPr>
              <a:xfrm>
                <a:off x="648360" y="2867850"/>
                <a:ext cx="748440" cy="2988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7" name="Ink 6">
                <a:extLst>
                  <a:ext uri="{FF2B5EF4-FFF2-40B4-BE49-F238E27FC236}">
                    <a16:creationId xmlns:a16="http://schemas.microsoft.com/office/drawing/2014/main" id="{0EF0B56A-83BC-4F84-B8C4-866A27C08E2E}"/>
                  </a:ext>
                </a:extLst>
              </p14:cNvPr>
              <p14:cNvContentPartPr/>
              <p14:nvPr/>
            </p14:nvContentPartPr>
            <p14:xfrm>
              <a:off x="1154880" y="3712410"/>
              <a:ext cx="140760" cy="31320"/>
            </p14:xfrm>
          </p:contentPart>
        </mc:Choice>
        <mc:Fallback>
          <p:pic>
            <p:nvPicPr>
              <p:cNvPr id="7" name="Ink 6">
                <a:extLst>
                  <a:ext uri="{FF2B5EF4-FFF2-40B4-BE49-F238E27FC236}">
                    <a16:creationId xmlns:a16="http://schemas.microsoft.com/office/drawing/2014/main" id="{0EF0B56A-83BC-4F84-B8C4-866A27C08E2E}"/>
                  </a:ext>
                </a:extLst>
              </p:cNvPr>
              <p:cNvPicPr/>
              <p:nvPr/>
            </p:nvPicPr>
            <p:blipFill>
              <a:blip r:embed="rId15"/>
              <a:stretch>
                <a:fillRect/>
              </a:stretch>
            </p:blipFill>
            <p:spPr>
              <a:xfrm>
                <a:off x="1139040" y="3649050"/>
                <a:ext cx="17208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8" name="Ink 7">
                <a:extLst>
                  <a:ext uri="{FF2B5EF4-FFF2-40B4-BE49-F238E27FC236}">
                    <a16:creationId xmlns:a16="http://schemas.microsoft.com/office/drawing/2014/main" id="{FEBAC346-719A-4E03-A3CE-3EF72CF258FA}"/>
                  </a:ext>
                </a:extLst>
              </p14:cNvPr>
              <p14:cNvContentPartPr/>
              <p14:nvPr/>
            </p14:nvContentPartPr>
            <p14:xfrm>
              <a:off x="5222160" y="3412170"/>
              <a:ext cx="1076760" cy="38520"/>
            </p14:xfrm>
          </p:contentPart>
        </mc:Choice>
        <mc:Fallback>
          <p:pic>
            <p:nvPicPr>
              <p:cNvPr id="8" name="Ink 7">
                <a:extLst>
                  <a:ext uri="{FF2B5EF4-FFF2-40B4-BE49-F238E27FC236}">
                    <a16:creationId xmlns:a16="http://schemas.microsoft.com/office/drawing/2014/main" id="{FEBAC346-719A-4E03-A3CE-3EF72CF258FA}"/>
                  </a:ext>
                </a:extLst>
              </p:cNvPr>
              <p:cNvPicPr/>
              <p:nvPr/>
            </p:nvPicPr>
            <p:blipFill>
              <a:blip r:embed="rId17"/>
              <a:stretch>
                <a:fillRect/>
              </a:stretch>
            </p:blipFill>
            <p:spPr>
              <a:xfrm>
                <a:off x="5206320" y="3348810"/>
                <a:ext cx="110808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9" name="Ink 8">
                <a:extLst>
                  <a:ext uri="{FF2B5EF4-FFF2-40B4-BE49-F238E27FC236}">
                    <a16:creationId xmlns:a16="http://schemas.microsoft.com/office/drawing/2014/main" id="{F5F5118C-B944-43B5-9D16-9D4D4388404E}"/>
                  </a:ext>
                </a:extLst>
              </p14:cNvPr>
              <p14:cNvContentPartPr/>
              <p14:nvPr/>
            </p14:nvContentPartPr>
            <p14:xfrm>
              <a:off x="140400" y="2367090"/>
              <a:ext cx="498240" cy="152640"/>
            </p14:xfrm>
          </p:contentPart>
        </mc:Choice>
        <mc:Fallback>
          <p:pic>
            <p:nvPicPr>
              <p:cNvPr id="9" name="Ink 8">
                <a:extLst>
                  <a:ext uri="{FF2B5EF4-FFF2-40B4-BE49-F238E27FC236}">
                    <a16:creationId xmlns:a16="http://schemas.microsoft.com/office/drawing/2014/main" id="{F5F5118C-B944-43B5-9D16-9D4D4388404E}"/>
                  </a:ext>
                </a:extLst>
              </p:cNvPr>
              <p:cNvPicPr/>
              <p:nvPr/>
            </p:nvPicPr>
            <p:blipFill>
              <a:blip r:embed="rId19"/>
              <a:stretch>
                <a:fillRect/>
              </a:stretch>
            </p:blipFill>
            <p:spPr>
              <a:xfrm>
                <a:off x="124560" y="2303730"/>
                <a:ext cx="529560" cy="2793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1" name="Ink 10">
                <a:extLst>
                  <a:ext uri="{FF2B5EF4-FFF2-40B4-BE49-F238E27FC236}">
                    <a16:creationId xmlns:a16="http://schemas.microsoft.com/office/drawing/2014/main" id="{395743A1-C6F3-48A4-B839-A0D5B79839CA}"/>
                  </a:ext>
                </a:extLst>
              </p14:cNvPr>
              <p14:cNvContentPartPr/>
              <p14:nvPr/>
            </p14:nvContentPartPr>
            <p14:xfrm>
              <a:off x="2307600" y="2369250"/>
              <a:ext cx="412200" cy="150480"/>
            </p14:xfrm>
          </p:contentPart>
        </mc:Choice>
        <mc:Fallback>
          <p:pic>
            <p:nvPicPr>
              <p:cNvPr id="11" name="Ink 10">
                <a:extLst>
                  <a:ext uri="{FF2B5EF4-FFF2-40B4-BE49-F238E27FC236}">
                    <a16:creationId xmlns:a16="http://schemas.microsoft.com/office/drawing/2014/main" id="{395743A1-C6F3-48A4-B839-A0D5B79839CA}"/>
                  </a:ext>
                </a:extLst>
              </p:cNvPr>
              <p:cNvPicPr/>
              <p:nvPr/>
            </p:nvPicPr>
            <p:blipFill>
              <a:blip r:embed="rId21"/>
              <a:stretch>
                <a:fillRect/>
              </a:stretch>
            </p:blipFill>
            <p:spPr>
              <a:xfrm>
                <a:off x="2291760" y="2305890"/>
                <a:ext cx="443520" cy="2772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2" name="Ink 11">
                <a:extLst>
                  <a:ext uri="{FF2B5EF4-FFF2-40B4-BE49-F238E27FC236}">
                    <a16:creationId xmlns:a16="http://schemas.microsoft.com/office/drawing/2014/main" id="{950DAB75-266B-4CEE-8FAC-0D54739D6DCD}"/>
                  </a:ext>
                </a:extLst>
              </p14:cNvPr>
              <p14:cNvContentPartPr/>
              <p14:nvPr/>
            </p14:nvContentPartPr>
            <p14:xfrm>
              <a:off x="1502640" y="3707730"/>
              <a:ext cx="62280" cy="26280"/>
            </p14:xfrm>
          </p:contentPart>
        </mc:Choice>
        <mc:Fallback>
          <p:pic>
            <p:nvPicPr>
              <p:cNvPr id="12" name="Ink 11">
                <a:extLst>
                  <a:ext uri="{FF2B5EF4-FFF2-40B4-BE49-F238E27FC236}">
                    <a16:creationId xmlns:a16="http://schemas.microsoft.com/office/drawing/2014/main" id="{950DAB75-266B-4CEE-8FAC-0D54739D6DCD}"/>
                  </a:ext>
                </a:extLst>
              </p:cNvPr>
              <p:cNvPicPr/>
              <p:nvPr/>
            </p:nvPicPr>
            <p:blipFill>
              <a:blip r:embed="rId23"/>
              <a:stretch>
                <a:fillRect/>
              </a:stretch>
            </p:blipFill>
            <p:spPr>
              <a:xfrm>
                <a:off x="1486800" y="3644370"/>
                <a:ext cx="936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3" name="Ink 12">
                <a:extLst>
                  <a:ext uri="{FF2B5EF4-FFF2-40B4-BE49-F238E27FC236}">
                    <a16:creationId xmlns:a16="http://schemas.microsoft.com/office/drawing/2014/main" id="{51DED8BA-E88B-45A9-AF2B-F33020985E11}"/>
                  </a:ext>
                </a:extLst>
              </p14:cNvPr>
              <p14:cNvContentPartPr/>
              <p14:nvPr/>
            </p14:nvContentPartPr>
            <p14:xfrm>
              <a:off x="6779520" y="3412170"/>
              <a:ext cx="1943280" cy="41040"/>
            </p14:xfrm>
          </p:contentPart>
        </mc:Choice>
        <mc:Fallback>
          <p:pic>
            <p:nvPicPr>
              <p:cNvPr id="13" name="Ink 12">
                <a:extLst>
                  <a:ext uri="{FF2B5EF4-FFF2-40B4-BE49-F238E27FC236}">
                    <a16:creationId xmlns:a16="http://schemas.microsoft.com/office/drawing/2014/main" id="{51DED8BA-E88B-45A9-AF2B-F33020985E11}"/>
                  </a:ext>
                </a:extLst>
              </p:cNvPr>
              <p:cNvPicPr/>
              <p:nvPr/>
            </p:nvPicPr>
            <p:blipFill>
              <a:blip r:embed="rId25"/>
              <a:stretch>
                <a:fillRect/>
              </a:stretch>
            </p:blipFill>
            <p:spPr>
              <a:xfrm>
                <a:off x="6763680" y="3348810"/>
                <a:ext cx="197460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4" name="Ink 13">
                <a:extLst>
                  <a:ext uri="{FF2B5EF4-FFF2-40B4-BE49-F238E27FC236}">
                    <a16:creationId xmlns:a16="http://schemas.microsoft.com/office/drawing/2014/main" id="{C2255C8A-4178-4FED-A1CE-9C9481FF08D9}"/>
                  </a:ext>
                </a:extLst>
              </p14:cNvPr>
              <p14:cNvContentPartPr/>
              <p14:nvPr/>
            </p14:nvContentPartPr>
            <p14:xfrm>
              <a:off x="1009800" y="2021850"/>
              <a:ext cx="43200" cy="819360"/>
            </p14:xfrm>
          </p:contentPart>
        </mc:Choice>
        <mc:Fallback>
          <p:pic>
            <p:nvPicPr>
              <p:cNvPr id="14" name="Ink 13">
                <a:extLst>
                  <a:ext uri="{FF2B5EF4-FFF2-40B4-BE49-F238E27FC236}">
                    <a16:creationId xmlns:a16="http://schemas.microsoft.com/office/drawing/2014/main" id="{C2255C8A-4178-4FED-A1CE-9C9481FF08D9}"/>
                  </a:ext>
                </a:extLst>
              </p:cNvPr>
              <p:cNvPicPr/>
              <p:nvPr/>
            </p:nvPicPr>
            <p:blipFill>
              <a:blip r:embed="rId27"/>
              <a:stretch>
                <a:fillRect/>
              </a:stretch>
            </p:blipFill>
            <p:spPr>
              <a:xfrm>
                <a:off x="993960" y="1958490"/>
                <a:ext cx="74520" cy="9460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5" name="Ink 14">
                <a:extLst>
                  <a:ext uri="{FF2B5EF4-FFF2-40B4-BE49-F238E27FC236}">
                    <a16:creationId xmlns:a16="http://schemas.microsoft.com/office/drawing/2014/main" id="{2068ADF9-5C9C-43F1-8E9B-D4A321AD6FEF}"/>
                  </a:ext>
                </a:extLst>
              </p14:cNvPr>
              <p14:cNvContentPartPr/>
              <p14:nvPr/>
            </p14:nvContentPartPr>
            <p14:xfrm>
              <a:off x="662040" y="2359890"/>
              <a:ext cx="719280" cy="205200"/>
            </p14:xfrm>
          </p:contentPart>
        </mc:Choice>
        <mc:Fallback>
          <p:pic>
            <p:nvPicPr>
              <p:cNvPr id="15" name="Ink 14">
                <a:extLst>
                  <a:ext uri="{FF2B5EF4-FFF2-40B4-BE49-F238E27FC236}">
                    <a16:creationId xmlns:a16="http://schemas.microsoft.com/office/drawing/2014/main" id="{2068ADF9-5C9C-43F1-8E9B-D4A321AD6FEF}"/>
                  </a:ext>
                </a:extLst>
              </p:cNvPr>
              <p:cNvPicPr/>
              <p:nvPr/>
            </p:nvPicPr>
            <p:blipFill>
              <a:blip r:embed="rId29"/>
              <a:stretch>
                <a:fillRect/>
              </a:stretch>
            </p:blipFill>
            <p:spPr>
              <a:xfrm>
                <a:off x="646200" y="2296530"/>
                <a:ext cx="750600" cy="3319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6" name="Ink 15">
                <a:extLst>
                  <a:ext uri="{FF2B5EF4-FFF2-40B4-BE49-F238E27FC236}">
                    <a16:creationId xmlns:a16="http://schemas.microsoft.com/office/drawing/2014/main" id="{FF79F9AD-4B23-4D5B-8B6D-EC89381E93DC}"/>
                  </a:ext>
                </a:extLst>
              </p14:cNvPr>
              <p14:cNvContentPartPr/>
              <p14:nvPr/>
            </p14:nvContentPartPr>
            <p14:xfrm>
              <a:off x="1735920" y="3724290"/>
              <a:ext cx="102600" cy="2880"/>
            </p14:xfrm>
          </p:contentPart>
        </mc:Choice>
        <mc:Fallback>
          <p:pic>
            <p:nvPicPr>
              <p:cNvPr id="16" name="Ink 15">
                <a:extLst>
                  <a:ext uri="{FF2B5EF4-FFF2-40B4-BE49-F238E27FC236}">
                    <a16:creationId xmlns:a16="http://schemas.microsoft.com/office/drawing/2014/main" id="{FF79F9AD-4B23-4D5B-8B6D-EC89381E93DC}"/>
                  </a:ext>
                </a:extLst>
              </p:cNvPr>
              <p:cNvPicPr/>
              <p:nvPr/>
            </p:nvPicPr>
            <p:blipFill>
              <a:blip r:embed="rId31"/>
              <a:stretch>
                <a:fillRect/>
              </a:stretch>
            </p:blipFill>
            <p:spPr>
              <a:xfrm>
                <a:off x="1720080" y="3660930"/>
                <a:ext cx="13392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7" name="Ink 16">
                <a:extLst>
                  <a:ext uri="{FF2B5EF4-FFF2-40B4-BE49-F238E27FC236}">
                    <a16:creationId xmlns:a16="http://schemas.microsoft.com/office/drawing/2014/main" id="{44A83066-697C-478D-B1FA-6D130F5C3B6F}"/>
                  </a:ext>
                </a:extLst>
              </p14:cNvPr>
              <p14:cNvContentPartPr/>
              <p14:nvPr/>
            </p14:nvContentPartPr>
            <p14:xfrm>
              <a:off x="709560" y="2454930"/>
              <a:ext cx="667080" cy="14760"/>
            </p14:xfrm>
          </p:contentPart>
        </mc:Choice>
        <mc:Fallback>
          <p:pic>
            <p:nvPicPr>
              <p:cNvPr id="17" name="Ink 16">
                <a:extLst>
                  <a:ext uri="{FF2B5EF4-FFF2-40B4-BE49-F238E27FC236}">
                    <a16:creationId xmlns:a16="http://schemas.microsoft.com/office/drawing/2014/main" id="{44A83066-697C-478D-B1FA-6D130F5C3B6F}"/>
                  </a:ext>
                </a:extLst>
              </p:cNvPr>
              <p:cNvPicPr/>
              <p:nvPr/>
            </p:nvPicPr>
            <p:blipFill>
              <a:blip r:embed="rId33"/>
              <a:stretch>
                <a:fillRect/>
              </a:stretch>
            </p:blipFill>
            <p:spPr>
              <a:xfrm>
                <a:off x="693720" y="2391570"/>
                <a:ext cx="69840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8" name="Ink 17">
                <a:extLst>
                  <a:ext uri="{FF2B5EF4-FFF2-40B4-BE49-F238E27FC236}">
                    <a16:creationId xmlns:a16="http://schemas.microsoft.com/office/drawing/2014/main" id="{569A74DD-B31F-4A64-86B9-80AA5302AE7A}"/>
                  </a:ext>
                </a:extLst>
              </p14:cNvPr>
              <p14:cNvContentPartPr/>
              <p14:nvPr/>
            </p14:nvContentPartPr>
            <p14:xfrm>
              <a:off x="876240" y="2345490"/>
              <a:ext cx="1424520" cy="217080"/>
            </p14:xfrm>
          </p:contentPart>
        </mc:Choice>
        <mc:Fallback>
          <p:pic>
            <p:nvPicPr>
              <p:cNvPr id="18" name="Ink 17">
                <a:extLst>
                  <a:ext uri="{FF2B5EF4-FFF2-40B4-BE49-F238E27FC236}">
                    <a16:creationId xmlns:a16="http://schemas.microsoft.com/office/drawing/2014/main" id="{569A74DD-B31F-4A64-86B9-80AA5302AE7A}"/>
                  </a:ext>
                </a:extLst>
              </p:cNvPr>
              <p:cNvPicPr/>
              <p:nvPr/>
            </p:nvPicPr>
            <p:blipFill>
              <a:blip r:embed="rId35"/>
              <a:stretch>
                <a:fillRect/>
              </a:stretch>
            </p:blipFill>
            <p:spPr>
              <a:xfrm>
                <a:off x="866880" y="2336130"/>
                <a:ext cx="1443240" cy="235800"/>
              </a:xfrm>
              <a:prstGeom prst="rect">
                <a:avLst/>
              </a:prstGeom>
            </p:spPr>
          </p:pic>
        </mc:Fallback>
      </mc:AlternateContent>
    </p:spTree>
    <p:extLst>
      <p:ext uri="{BB962C8B-B14F-4D97-AF65-F5344CB8AC3E}">
        <p14:creationId xmlns:p14="http://schemas.microsoft.com/office/powerpoint/2010/main" val="3279208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par>
                                <p:cTn id="41" presetID="10" presetClass="entr" presetSubtype="0"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par>
                                <p:cTn id="44" presetID="10" presetClass="entr" presetSubtype="0"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par>
                                <p:cTn id="47" presetID="10" presetClass="entr" presetSubtype="0"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par>
                                <p:cTn id="50" presetID="10" presetClass="entr" presetSubtype="0"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par>
                                <p:cTn id="53" presetID="10" presetClass="entr" presetSubtype="0" fill="hold"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500"/>
                                        <p:tgtEl>
                                          <p:spTgt spid="28"/>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E61389-DF9D-4B5C-8C1E-F8EB4206F134}"/>
              </a:ext>
            </a:extLst>
          </p:cNvPr>
          <p:cNvSpPr/>
          <p:nvPr/>
        </p:nvSpPr>
        <p:spPr>
          <a:xfrm>
            <a:off x="-59044" y="785246"/>
            <a:ext cx="776175" cy="646331"/>
          </a:xfrm>
          <a:prstGeom prst="rect">
            <a:avLst/>
          </a:prstGeom>
          <a:noFill/>
        </p:spPr>
        <p:txBody>
          <a:bodyPr wrap="none" lIns="91440" tIns="45720" rIns="91440" bIns="45720">
            <a:spAutoFit/>
          </a:bodyPr>
          <a:lstStyle/>
          <a:p>
            <a:pPr algn="ctr"/>
            <a:r>
              <a:rPr lang="en-US"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10.</a:t>
            </a:r>
          </a:p>
        </p:txBody>
      </p:sp>
      <p:sp>
        <p:nvSpPr>
          <p:cNvPr id="50" name="TextBox 49">
            <a:extLst>
              <a:ext uri="{FF2B5EF4-FFF2-40B4-BE49-F238E27FC236}">
                <a16:creationId xmlns:a16="http://schemas.microsoft.com/office/drawing/2014/main" id="{E8F55070-3E2E-4F9A-9C6A-0C8AF250E998}"/>
              </a:ext>
            </a:extLst>
          </p:cNvPr>
          <p:cNvSpPr txBox="1"/>
          <p:nvPr/>
        </p:nvSpPr>
        <p:spPr>
          <a:xfrm>
            <a:off x="596612" y="898090"/>
            <a:ext cx="8495433" cy="954107"/>
          </a:xfrm>
          <a:prstGeom prst="rect">
            <a:avLst/>
          </a:prstGeom>
          <a:noFill/>
        </p:spPr>
        <p:txBody>
          <a:bodyPr wrap="square">
            <a:spAutoFit/>
          </a:bodyPr>
          <a:lstStyle/>
          <a:p>
            <a:r>
              <a:rPr lang="en-US" sz="1400" b="1" dirty="0"/>
              <a:t>A survey of 1,193 employees at a software company finds that 614 employees take a bus to work and 447 employees take a train to work. Some employees take both a bus and a train, and 324 employees take only a train. To the nearest percent, find the probability that a randomly chosen employee takes a bus or a train to work. Drag and drop numbers into the correct boxes to complete the explanation.</a:t>
            </a:r>
          </a:p>
        </p:txBody>
      </p:sp>
      <p:pic>
        <p:nvPicPr>
          <p:cNvPr id="7" name="Picture 6">
            <a:extLst>
              <a:ext uri="{FF2B5EF4-FFF2-40B4-BE49-F238E27FC236}">
                <a16:creationId xmlns:a16="http://schemas.microsoft.com/office/drawing/2014/main" id="{D80B3AA6-DDFF-4D9D-B865-376CF63B9452}"/>
              </a:ext>
            </a:extLst>
          </p:cNvPr>
          <p:cNvPicPr>
            <a:picLocks noChangeAspect="1"/>
          </p:cNvPicPr>
          <p:nvPr/>
        </p:nvPicPr>
        <p:blipFill>
          <a:blip r:embed="rId2"/>
          <a:stretch>
            <a:fillRect/>
          </a:stretch>
        </p:blipFill>
        <p:spPr>
          <a:xfrm>
            <a:off x="172465" y="1865893"/>
            <a:ext cx="6783150" cy="4094018"/>
          </a:xfrm>
          <a:prstGeom prst="rect">
            <a:avLst/>
          </a:prstGeom>
        </p:spPr>
      </p:pic>
      <p:pic>
        <p:nvPicPr>
          <p:cNvPr id="8" name="Picture 7">
            <a:extLst>
              <a:ext uri="{FF2B5EF4-FFF2-40B4-BE49-F238E27FC236}">
                <a16:creationId xmlns:a16="http://schemas.microsoft.com/office/drawing/2014/main" id="{E6C72A67-6948-4687-92AC-7FBD6EE92060}"/>
              </a:ext>
            </a:extLst>
          </p:cNvPr>
          <p:cNvPicPr>
            <a:picLocks noChangeAspect="1"/>
          </p:cNvPicPr>
          <p:nvPr/>
        </p:nvPicPr>
        <p:blipFill>
          <a:blip r:embed="rId3">
            <a:clrChange>
              <a:clrFrom>
                <a:srgbClr val="FFFFFF"/>
              </a:clrFrom>
              <a:clrTo>
                <a:srgbClr val="FFFFFF">
                  <a:alpha val="0"/>
                </a:srgbClr>
              </a:clrTo>
            </a:clrChange>
            <a:duotone>
              <a:schemeClr val="accent2">
                <a:shade val="45000"/>
                <a:satMod val="135000"/>
              </a:schemeClr>
              <a:prstClr val="white"/>
            </a:duotone>
          </a:blip>
          <a:stretch>
            <a:fillRect/>
          </a:stretch>
        </p:blipFill>
        <p:spPr>
          <a:xfrm>
            <a:off x="7298579" y="2424170"/>
            <a:ext cx="834672" cy="472786"/>
          </a:xfrm>
          <a:prstGeom prst="rect">
            <a:avLst/>
          </a:prstGeom>
        </p:spPr>
      </p:pic>
      <p:pic>
        <p:nvPicPr>
          <p:cNvPr id="10" name="Picture 9">
            <a:extLst>
              <a:ext uri="{FF2B5EF4-FFF2-40B4-BE49-F238E27FC236}">
                <a16:creationId xmlns:a16="http://schemas.microsoft.com/office/drawing/2014/main" id="{BC4134A5-F56E-4AA3-8E82-3FFEF3479B19}"/>
              </a:ext>
            </a:extLst>
          </p:cNvPr>
          <p:cNvPicPr>
            <a:picLocks noChangeAspect="1"/>
          </p:cNvPicPr>
          <p:nvPr/>
        </p:nvPicPr>
        <p:blipFill>
          <a:blip r:embed="rId4">
            <a:clrChange>
              <a:clrFrom>
                <a:srgbClr val="FFFFFF"/>
              </a:clrFrom>
              <a:clrTo>
                <a:srgbClr val="FFFFFF">
                  <a:alpha val="0"/>
                </a:srgbClr>
              </a:clrTo>
            </a:clrChange>
            <a:duotone>
              <a:schemeClr val="accent2">
                <a:shade val="45000"/>
                <a:satMod val="135000"/>
              </a:schemeClr>
              <a:prstClr val="white"/>
            </a:duotone>
          </a:blip>
          <a:stretch>
            <a:fillRect/>
          </a:stretch>
        </p:blipFill>
        <p:spPr>
          <a:xfrm>
            <a:off x="8200280" y="1863155"/>
            <a:ext cx="647893" cy="449439"/>
          </a:xfrm>
          <a:prstGeom prst="rect">
            <a:avLst/>
          </a:prstGeom>
        </p:spPr>
      </p:pic>
      <p:pic>
        <p:nvPicPr>
          <p:cNvPr id="11" name="Picture 10">
            <a:extLst>
              <a:ext uri="{FF2B5EF4-FFF2-40B4-BE49-F238E27FC236}">
                <a16:creationId xmlns:a16="http://schemas.microsoft.com/office/drawing/2014/main" id="{B637DA09-8675-4BFE-855A-585EB25D7500}"/>
              </a:ext>
            </a:extLst>
          </p:cNvPr>
          <p:cNvPicPr>
            <a:picLocks noChangeAspect="1"/>
          </p:cNvPicPr>
          <p:nvPr/>
        </p:nvPicPr>
        <p:blipFill>
          <a:blip r:embed="rId5">
            <a:clrChange>
              <a:clrFrom>
                <a:srgbClr val="FFFFFF"/>
              </a:clrFrom>
              <a:clrTo>
                <a:srgbClr val="FFFFFF">
                  <a:alpha val="0"/>
                </a:srgbClr>
              </a:clrTo>
            </a:clrChange>
            <a:duotone>
              <a:schemeClr val="accent2">
                <a:shade val="45000"/>
                <a:satMod val="135000"/>
              </a:schemeClr>
              <a:prstClr val="white"/>
            </a:duotone>
          </a:blip>
          <a:stretch>
            <a:fillRect/>
          </a:stretch>
        </p:blipFill>
        <p:spPr>
          <a:xfrm>
            <a:off x="7454145" y="1913435"/>
            <a:ext cx="630382" cy="449439"/>
          </a:xfrm>
          <a:prstGeom prst="rect">
            <a:avLst/>
          </a:prstGeom>
        </p:spPr>
      </p:pic>
      <p:pic>
        <p:nvPicPr>
          <p:cNvPr id="12" name="Picture 11">
            <a:extLst>
              <a:ext uri="{FF2B5EF4-FFF2-40B4-BE49-F238E27FC236}">
                <a16:creationId xmlns:a16="http://schemas.microsoft.com/office/drawing/2014/main" id="{18EE68F2-DB4C-464F-A5C0-C62139FA75C1}"/>
              </a:ext>
            </a:extLst>
          </p:cNvPr>
          <p:cNvPicPr>
            <a:picLocks noChangeAspect="1"/>
          </p:cNvPicPr>
          <p:nvPr/>
        </p:nvPicPr>
        <p:blipFill>
          <a:blip r:embed="rId6">
            <a:clrChange>
              <a:clrFrom>
                <a:srgbClr val="FFFFFF"/>
              </a:clrFrom>
              <a:clrTo>
                <a:srgbClr val="FFFFFF">
                  <a:alpha val="0"/>
                </a:srgbClr>
              </a:clrTo>
            </a:clrChange>
            <a:duotone>
              <a:schemeClr val="accent2">
                <a:shade val="45000"/>
                <a:satMod val="135000"/>
              </a:schemeClr>
              <a:prstClr val="white"/>
            </a:duotone>
          </a:blip>
          <a:stretch>
            <a:fillRect/>
          </a:stretch>
        </p:blipFill>
        <p:spPr>
          <a:xfrm>
            <a:off x="8200279" y="2647567"/>
            <a:ext cx="618708" cy="472786"/>
          </a:xfrm>
          <a:prstGeom prst="rect">
            <a:avLst/>
          </a:prstGeom>
        </p:spPr>
      </p:pic>
      <p:pic>
        <p:nvPicPr>
          <p:cNvPr id="13" name="Picture 12">
            <a:extLst>
              <a:ext uri="{FF2B5EF4-FFF2-40B4-BE49-F238E27FC236}">
                <a16:creationId xmlns:a16="http://schemas.microsoft.com/office/drawing/2014/main" id="{0E7229AB-24CB-43E5-A730-7870DDAC135B}"/>
              </a:ext>
            </a:extLst>
          </p:cNvPr>
          <p:cNvPicPr>
            <a:picLocks noChangeAspect="1"/>
          </p:cNvPicPr>
          <p:nvPr/>
        </p:nvPicPr>
        <p:blipFill>
          <a:blip r:embed="rId7">
            <a:clrChange>
              <a:clrFrom>
                <a:srgbClr val="FFFFFF"/>
              </a:clrFrom>
              <a:clrTo>
                <a:srgbClr val="FFFFFF">
                  <a:alpha val="0"/>
                </a:srgbClr>
              </a:clrTo>
            </a:clrChange>
            <a:duotone>
              <a:schemeClr val="accent2">
                <a:shade val="45000"/>
                <a:satMod val="135000"/>
              </a:schemeClr>
              <a:prstClr val="white"/>
            </a:duotone>
          </a:blip>
          <a:stretch>
            <a:fillRect/>
          </a:stretch>
        </p:blipFill>
        <p:spPr>
          <a:xfrm>
            <a:off x="7231648" y="3120353"/>
            <a:ext cx="647893" cy="426092"/>
          </a:xfrm>
          <a:prstGeom prst="rect">
            <a:avLst/>
          </a:prstGeom>
        </p:spPr>
      </p:pic>
      <p:pic>
        <p:nvPicPr>
          <p:cNvPr id="14" name="Picture 13">
            <a:extLst>
              <a:ext uri="{FF2B5EF4-FFF2-40B4-BE49-F238E27FC236}">
                <a16:creationId xmlns:a16="http://schemas.microsoft.com/office/drawing/2014/main" id="{CB31A2E0-2240-46B4-B0D6-C66650C7C4AD}"/>
              </a:ext>
            </a:extLst>
          </p:cNvPr>
          <p:cNvPicPr>
            <a:picLocks noChangeAspect="1"/>
          </p:cNvPicPr>
          <p:nvPr/>
        </p:nvPicPr>
        <p:blipFill>
          <a:blip r:embed="rId8">
            <a:clrChange>
              <a:clrFrom>
                <a:srgbClr val="FFFFFF"/>
              </a:clrFrom>
              <a:clrTo>
                <a:srgbClr val="FFFFFF">
                  <a:alpha val="0"/>
                </a:srgbClr>
              </a:clrTo>
            </a:clrChange>
            <a:duotone>
              <a:schemeClr val="accent2">
                <a:shade val="45000"/>
                <a:satMod val="135000"/>
              </a:schemeClr>
              <a:prstClr val="white"/>
            </a:duotone>
          </a:blip>
          <a:stretch>
            <a:fillRect/>
          </a:stretch>
        </p:blipFill>
        <p:spPr>
          <a:xfrm>
            <a:off x="8084528" y="3378648"/>
            <a:ext cx="490297" cy="472786"/>
          </a:xfrm>
          <a:prstGeom prst="rect">
            <a:avLst/>
          </a:prstGeom>
        </p:spPr>
      </p:pic>
      <p:pic>
        <p:nvPicPr>
          <p:cNvPr id="16" name="Picture 15">
            <a:extLst>
              <a:ext uri="{FF2B5EF4-FFF2-40B4-BE49-F238E27FC236}">
                <a16:creationId xmlns:a16="http://schemas.microsoft.com/office/drawing/2014/main" id="{A9DFA358-A10F-460E-A4E4-ACF56A7167FE}"/>
              </a:ext>
            </a:extLst>
          </p:cNvPr>
          <p:cNvPicPr>
            <a:picLocks noChangeAspect="1"/>
          </p:cNvPicPr>
          <p:nvPr/>
        </p:nvPicPr>
        <p:blipFill>
          <a:blip r:embed="rId9">
            <a:clrChange>
              <a:clrFrom>
                <a:srgbClr val="FFFFFF"/>
              </a:clrFrom>
              <a:clrTo>
                <a:srgbClr val="FFFFFF">
                  <a:alpha val="0"/>
                </a:srgbClr>
              </a:clrTo>
            </a:clrChange>
            <a:duotone>
              <a:schemeClr val="accent2">
                <a:shade val="45000"/>
                <a:satMod val="135000"/>
              </a:schemeClr>
              <a:prstClr val="white"/>
            </a:duotone>
          </a:blip>
          <a:stretch>
            <a:fillRect/>
          </a:stretch>
        </p:blipFill>
        <p:spPr>
          <a:xfrm>
            <a:off x="7454145" y="3851434"/>
            <a:ext cx="630382" cy="455276"/>
          </a:xfrm>
          <a:prstGeom prst="rect">
            <a:avLst/>
          </a:prstGeom>
        </p:spPr>
      </p:pic>
      <p:pic>
        <p:nvPicPr>
          <p:cNvPr id="58" name="Picture 57">
            <a:extLst>
              <a:ext uri="{FF2B5EF4-FFF2-40B4-BE49-F238E27FC236}">
                <a16:creationId xmlns:a16="http://schemas.microsoft.com/office/drawing/2014/main" id="{988E83D8-3B28-43E6-9214-5DFEEB5F8874}"/>
              </a:ext>
            </a:extLst>
          </p:cNvPr>
          <p:cNvPicPr>
            <a:picLocks noChangeAspect="1"/>
          </p:cNvPicPr>
          <p:nvPr/>
        </p:nvPicPr>
        <p:blipFill>
          <a:blip r:embed="rId7">
            <a:clrChange>
              <a:clrFrom>
                <a:srgbClr val="FFFFFF"/>
              </a:clrFrom>
              <a:clrTo>
                <a:srgbClr val="FFFFFF">
                  <a:alpha val="0"/>
                </a:srgbClr>
              </a:clrTo>
            </a:clrChange>
            <a:duotone>
              <a:schemeClr val="accent2">
                <a:shade val="45000"/>
                <a:satMod val="135000"/>
              </a:schemeClr>
              <a:prstClr val="white"/>
            </a:duotone>
          </a:blip>
          <a:stretch>
            <a:fillRect/>
          </a:stretch>
        </p:blipFill>
        <p:spPr>
          <a:xfrm>
            <a:off x="7231648" y="3120353"/>
            <a:ext cx="647893" cy="426092"/>
          </a:xfrm>
          <a:prstGeom prst="rect">
            <a:avLst/>
          </a:prstGeom>
        </p:spPr>
      </p:pic>
      <p:pic>
        <p:nvPicPr>
          <p:cNvPr id="60" name="Picture 59">
            <a:extLst>
              <a:ext uri="{FF2B5EF4-FFF2-40B4-BE49-F238E27FC236}">
                <a16:creationId xmlns:a16="http://schemas.microsoft.com/office/drawing/2014/main" id="{CED72CAD-F589-4F88-819D-A55E59B211A2}"/>
              </a:ext>
            </a:extLst>
          </p:cNvPr>
          <p:cNvPicPr>
            <a:picLocks noChangeAspect="1"/>
          </p:cNvPicPr>
          <p:nvPr/>
        </p:nvPicPr>
        <p:blipFill>
          <a:blip r:embed="rId9">
            <a:clrChange>
              <a:clrFrom>
                <a:srgbClr val="FFFFFF"/>
              </a:clrFrom>
              <a:clrTo>
                <a:srgbClr val="FFFFFF">
                  <a:alpha val="0"/>
                </a:srgbClr>
              </a:clrTo>
            </a:clrChange>
            <a:duotone>
              <a:schemeClr val="accent2">
                <a:shade val="45000"/>
                <a:satMod val="135000"/>
              </a:schemeClr>
              <a:prstClr val="white"/>
            </a:duotone>
          </a:blip>
          <a:stretch>
            <a:fillRect/>
          </a:stretch>
        </p:blipFill>
        <p:spPr>
          <a:xfrm>
            <a:off x="7454145" y="3851434"/>
            <a:ext cx="630382" cy="455276"/>
          </a:xfrm>
          <a:prstGeom prst="rect">
            <a:avLst/>
          </a:prstGeom>
        </p:spPr>
      </p:pic>
      <p:pic>
        <p:nvPicPr>
          <p:cNvPr id="63" name="Picture 62">
            <a:extLst>
              <a:ext uri="{FF2B5EF4-FFF2-40B4-BE49-F238E27FC236}">
                <a16:creationId xmlns:a16="http://schemas.microsoft.com/office/drawing/2014/main" id="{5288FC97-1ED5-4482-97D7-8B14DE524BB0}"/>
              </a:ext>
            </a:extLst>
          </p:cNvPr>
          <p:cNvPicPr>
            <a:picLocks noChangeAspect="1"/>
          </p:cNvPicPr>
          <p:nvPr/>
        </p:nvPicPr>
        <p:blipFill>
          <a:blip r:embed="rId7">
            <a:clrChange>
              <a:clrFrom>
                <a:srgbClr val="FFFFFF"/>
              </a:clrFrom>
              <a:clrTo>
                <a:srgbClr val="FFFFFF">
                  <a:alpha val="0"/>
                </a:srgbClr>
              </a:clrTo>
            </a:clrChange>
            <a:duotone>
              <a:schemeClr val="accent2">
                <a:shade val="45000"/>
                <a:satMod val="135000"/>
              </a:schemeClr>
              <a:prstClr val="white"/>
            </a:duotone>
          </a:blip>
          <a:stretch>
            <a:fillRect/>
          </a:stretch>
        </p:blipFill>
        <p:spPr>
          <a:xfrm>
            <a:off x="7231647" y="3120353"/>
            <a:ext cx="647893" cy="426092"/>
          </a:xfrm>
          <a:prstGeom prst="rect">
            <a:avLst/>
          </a:prstGeom>
        </p:spPr>
      </p:pic>
      <p:pic>
        <p:nvPicPr>
          <p:cNvPr id="65" name="Picture 64">
            <a:extLst>
              <a:ext uri="{FF2B5EF4-FFF2-40B4-BE49-F238E27FC236}">
                <a16:creationId xmlns:a16="http://schemas.microsoft.com/office/drawing/2014/main" id="{A84910E4-FE58-4944-9C2F-8980250925CC}"/>
              </a:ext>
            </a:extLst>
          </p:cNvPr>
          <p:cNvPicPr>
            <a:picLocks noChangeAspect="1"/>
          </p:cNvPicPr>
          <p:nvPr/>
        </p:nvPicPr>
        <p:blipFill>
          <a:blip r:embed="rId5">
            <a:clrChange>
              <a:clrFrom>
                <a:srgbClr val="FFFFFF"/>
              </a:clrFrom>
              <a:clrTo>
                <a:srgbClr val="FFFFFF">
                  <a:alpha val="0"/>
                </a:srgbClr>
              </a:clrTo>
            </a:clrChange>
            <a:duotone>
              <a:schemeClr val="accent2">
                <a:shade val="45000"/>
                <a:satMod val="135000"/>
              </a:schemeClr>
              <a:prstClr val="white"/>
            </a:duotone>
          </a:blip>
          <a:stretch>
            <a:fillRect/>
          </a:stretch>
        </p:blipFill>
        <p:spPr>
          <a:xfrm>
            <a:off x="7454145" y="1907689"/>
            <a:ext cx="630382" cy="449439"/>
          </a:xfrm>
          <a:prstGeom prst="rect">
            <a:avLst/>
          </a:prstGeom>
        </p:spPr>
      </p:pic>
      <p:pic>
        <p:nvPicPr>
          <p:cNvPr id="67" name="Picture 66">
            <a:extLst>
              <a:ext uri="{FF2B5EF4-FFF2-40B4-BE49-F238E27FC236}">
                <a16:creationId xmlns:a16="http://schemas.microsoft.com/office/drawing/2014/main" id="{11F2B0DC-AF6C-4817-8CAB-15D81C8C8E40}"/>
              </a:ext>
            </a:extLst>
          </p:cNvPr>
          <p:cNvPicPr>
            <a:picLocks noChangeAspect="1"/>
          </p:cNvPicPr>
          <p:nvPr/>
        </p:nvPicPr>
        <p:blipFill>
          <a:blip r:embed="rId4">
            <a:clrChange>
              <a:clrFrom>
                <a:srgbClr val="FFFFFF"/>
              </a:clrFrom>
              <a:clrTo>
                <a:srgbClr val="FFFFFF">
                  <a:alpha val="0"/>
                </a:srgbClr>
              </a:clrTo>
            </a:clrChange>
            <a:duotone>
              <a:schemeClr val="accent2">
                <a:shade val="45000"/>
                <a:satMod val="135000"/>
              </a:schemeClr>
              <a:prstClr val="white"/>
            </a:duotone>
          </a:blip>
          <a:stretch>
            <a:fillRect/>
          </a:stretch>
        </p:blipFill>
        <p:spPr>
          <a:xfrm>
            <a:off x="8185687" y="1852197"/>
            <a:ext cx="647893" cy="449439"/>
          </a:xfrm>
          <a:prstGeom prst="rect">
            <a:avLst/>
          </a:prstGeom>
        </p:spPr>
      </p:pic>
      <p:pic>
        <p:nvPicPr>
          <p:cNvPr id="69" name="Picture 68">
            <a:extLst>
              <a:ext uri="{FF2B5EF4-FFF2-40B4-BE49-F238E27FC236}">
                <a16:creationId xmlns:a16="http://schemas.microsoft.com/office/drawing/2014/main" id="{8D1F2EAF-0FED-467E-AB98-F399BC3F87BA}"/>
              </a:ext>
            </a:extLst>
          </p:cNvPr>
          <p:cNvPicPr>
            <a:picLocks noChangeAspect="1"/>
          </p:cNvPicPr>
          <p:nvPr/>
        </p:nvPicPr>
        <p:blipFill>
          <a:blip r:embed="rId3">
            <a:clrChange>
              <a:clrFrom>
                <a:srgbClr val="FFFFFF"/>
              </a:clrFrom>
              <a:clrTo>
                <a:srgbClr val="FFFFFF">
                  <a:alpha val="0"/>
                </a:srgbClr>
              </a:clrTo>
            </a:clrChange>
            <a:duotone>
              <a:schemeClr val="accent2">
                <a:shade val="45000"/>
                <a:satMod val="135000"/>
              </a:schemeClr>
              <a:prstClr val="white"/>
            </a:duotone>
          </a:blip>
          <a:stretch>
            <a:fillRect/>
          </a:stretch>
        </p:blipFill>
        <p:spPr>
          <a:xfrm>
            <a:off x="7299854" y="2427967"/>
            <a:ext cx="834672" cy="472786"/>
          </a:xfrm>
          <a:prstGeom prst="rect">
            <a:avLst/>
          </a:prstGeom>
        </p:spPr>
      </p:pic>
      <p:pic>
        <p:nvPicPr>
          <p:cNvPr id="71" name="Picture 70">
            <a:extLst>
              <a:ext uri="{FF2B5EF4-FFF2-40B4-BE49-F238E27FC236}">
                <a16:creationId xmlns:a16="http://schemas.microsoft.com/office/drawing/2014/main" id="{3F470D28-85A8-4238-B062-40D4F135EF5F}"/>
              </a:ext>
            </a:extLst>
          </p:cNvPr>
          <p:cNvPicPr>
            <a:picLocks noChangeAspect="1"/>
          </p:cNvPicPr>
          <p:nvPr/>
        </p:nvPicPr>
        <p:blipFill>
          <a:blip r:embed="rId8">
            <a:clrChange>
              <a:clrFrom>
                <a:srgbClr val="FFFFFF"/>
              </a:clrFrom>
              <a:clrTo>
                <a:srgbClr val="FFFFFF">
                  <a:alpha val="0"/>
                </a:srgbClr>
              </a:clrTo>
            </a:clrChange>
            <a:duotone>
              <a:schemeClr val="accent2">
                <a:shade val="45000"/>
                <a:satMod val="135000"/>
              </a:schemeClr>
              <a:prstClr val="white"/>
            </a:duotone>
          </a:blip>
          <a:stretch>
            <a:fillRect/>
          </a:stretch>
        </p:blipFill>
        <p:spPr>
          <a:xfrm>
            <a:off x="8084527" y="3382445"/>
            <a:ext cx="490297" cy="472786"/>
          </a:xfrm>
          <a:prstGeom prst="rect">
            <a:avLst/>
          </a:prstGeom>
        </p:spPr>
      </p:pic>
      <p:pic>
        <p:nvPicPr>
          <p:cNvPr id="73" name="Picture 2" descr="Just Do It | Good, Better, Best Love">
            <a:extLst>
              <a:ext uri="{FF2B5EF4-FFF2-40B4-BE49-F238E27FC236}">
                <a16:creationId xmlns:a16="http://schemas.microsoft.com/office/drawing/2014/main" id="{41FC4953-319C-44AE-A559-B6F8C5A077DD}"/>
              </a:ext>
            </a:extLst>
          </p:cNvPr>
          <p:cNvPicPr>
            <a:picLocks noChangeAspect="1" noChangeArrowheads="1"/>
          </p:cNvPicPr>
          <p:nvPr/>
        </p:nvPicPr>
        <p:blipFill>
          <a:blip r:embed="rId10">
            <a:clrChange>
              <a:clrFrom>
                <a:srgbClr val="00FA91"/>
              </a:clrFrom>
              <a:clrTo>
                <a:srgbClr val="00FA91">
                  <a:alpha val="0"/>
                </a:srgbClr>
              </a:clrTo>
            </a:clrChange>
            <a:extLst>
              <a:ext uri="{28A0092B-C50C-407E-A947-70E740481C1C}">
                <a14:useLocalDpi xmlns:a14="http://schemas.microsoft.com/office/drawing/2010/main" val="0"/>
              </a:ext>
            </a:extLst>
          </a:blip>
          <a:srcRect/>
          <a:stretch>
            <a:fillRect/>
          </a:stretch>
        </p:blipFill>
        <p:spPr bwMode="auto">
          <a:xfrm>
            <a:off x="4196197" y="3912902"/>
            <a:ext cx="2152649" cy="12915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840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382 0.00247 L -0.00382 0.00278 C -0.00399 0.00062 -0.00382 -0.00154 -0.00434 -0.00339 C -0.00451 -0.00432 -0.00521 -0.00401 -0.00538 -0.00463 C -0.0059 -0.00586 -0.0059 -0.00709 -0.00625 -0.00802 C -0.00694 -0.01142 -0.00677 -0.01049 -0.00798 -0.01296 C -0.01041 -0.02314 -0.00642 -0.00648 -0.01146 -0.02129 C -0.02222 -0.05123 -0.01093 -0.0216 -0.01944 -0.03981 C -0.02083 -0.0429 -0.0217 -0.04629 -0.02326 -0.04938 C -0.02673 -0.05617 -0.0309 -0.06172 -0.0342 -0.06882 C -0.04496 -0.09166 -0.03889 -0.07932 -0.05694 -0.11172 C -0.06007 -0.11759 -0.06319 -0.12314 -0.06632 -0.1287 C -0.06962 -0.13425 -0.07257 -0.14043 -0.07587 -0.14567 L -0.09826 -0.17993 C -0.10191 -0.18549 -0.10607 -0.19043 -0.10955 -0.1966 C -0.12951 -0.23209 -0.10885 -0.19783 -0.12812 -0.22438 C -0.13941 -0.24012 -0.1401 -0.24567 -0.15277 -0.25925 C -0.16232 -0.26975 -0.17309 -0.27685 -0.18229 -0.28827 C -0.18611 -0.2929 -0.18958 -0.29845 -0.19375 -0.30246 C -0.19843 -0.30709 -0.20364 -0.30987 -0.2085 -0.3145 C -0.21284 -0.31882 -0.21701 -0.32438 -0.22135 -0.3287 C -0.2243 -0.33179 -0.22743 -0.33395 -0.23038 -0.33672 C -0.26927 -0.37253 -0.24045 -0.34691 -0.26718 -0.37037 C -0.27152 -0.37438 -0.27552 -0.3787 -0.28003 -0.38179 L -0.30538 -0.39938 C -0.30955 -0.40216 -0.31371 -0.40463 -0.31788 -0.4074 C -0.32222 -0.41018 -0.32639 -0.4145 -0.33073 -0.41635 L -0.35989 -0.42777 C -0.36406 -0.42932 -0.36823 -0.43117 -0.37239 -0.43302 C -0.37656 -0.43487 -0.38073 -0.43734 -0.38489 -0.43858 C -0.38975 -0.4395 -0.39462 -0.44043 -0.3993 -0.44166 C -0.40416 -0.44321 -0.40885 -0.44567 -0.41371 -0.44722 L -0.44062 -0.45586 C -0.45017 -0.45895 -0.45989 -0.46142 -0.46944 -0.46388 C -0.47413 -0.46543 -0.47899 -0.46604 -0.48385 -0.46728 C -0.48871 -0.46882 -0.4934 -0.47129 -0.49826 -0.47283 C -0.50295 -0.47407 -0.50781 -0.47438 -0.51267 -0.47561 C -0.51666 -0.47623 -0.52066 -0.47746 -0.52465 -0.47808 L -0.55208 -0.48364 C -0.55555 -0.48425 -0.55902 -0.4858 -0.56267 -0.48611 C -0.57135 -0.48765 -0.60816 -0.49074 -0.6118 -0.49104 C -0.61875 -0.49166 -0.62569 -0.4929 -0.63264 -0.49351 L -0.71337 -0.49228 C -0.72135 -0.49166 -0.72934 -0.48765 -0.73715 -0.48549 C -0.73993 -0.48487 -0.74271 -0.48425 -0.74548 -0.48364 C -0.74809 -0.48209 -0.75052 -0.48055 -0.75312 -0.47963 C -0.75764 -0.47746 -0.76684 -0.47407 -0.76684 -0.47376 C -0.77396 -0.4679 -0.77743 -0.46543 -0.78385 -0.4574 C -0.7868 -0.45339 -0.79062 -0.44506 -0.79253 -0.44043 C -0.7967 -0.42993 -0.79635 -0.43086 -0.79774 -0.42283 C -0.79774 -0.42037 -0.79791 -0.41759 -0.79739 -0.41481 C -0.79618 -0.40802 -0.79583 -0.40802 -0.79375 -0.40555 C -0.7934 -0.40401 -0.7934 -0.40216 -0.79288 -0.40061 C -0.79253 -0.4 -0.79184 -0.4 -0.79132 -0.39938 C -0.78854 -0.39475 -0.78576 -0.38981 -0.78298 -0.38518 L -0.78298 -0.38487 C -0.78264 -0.38425 -0.78246 -0.38271 -0.78194 -0.38179 C -0.78073 -0.38024 -0.77916 -0.37993 -0.77777 -0.37839 C -0.77448 -0.3753 -0.77621 -0.37407 -0.7743 -0.37592 L -0.7743 -0.37561 L -0.77396 -0.37777 L -0.77396 -0.37746 " pathEditMode="relative" rAng="0" ptsTypes="AAAAAAAAAAAAAAAAAAAAAAAAAAAAAAAAAAAAAAAAAAAAAAAAAAAAAAAAAAAAAA">
                                      <p:cBhvr>
                                        <p:cTn id="6" dur="2000" fill="hold"/>
                                        <p:tgtEl>
                                          <p:spTgt spid="16"/>
                                        </p:tgtEl>
                                        <p:attrNameLst>
                                          <p:attrName>ppt_x</p:attrName>
                                          <p:attrName>ppt_y</p:attrName>
                                        </p:attrNameLst>
                                      </p:cBhvr>
                                      <p:rCtr x="-39705" y="-24784"/>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01545 -0.00525 L 0.01545 -0.00525 C 0.01232 -0.02068 0.01597 -0.00802 0.01163 -0.01481 C 0.00937 -0.01821 0.01128 -0.01821 0.00972 -0.02222 C 0.00902 -0.02376 0.00798 -0.02438 0.00746 -0.02562 C 0.00659 -0.02747 0.00572 -0.02963 0.0052 -0.03179 C 0.00468 -0.03364 0.00468 -0.03611 0.00399 -0.03765 C 0.00312 -0.0395 0.00173 -0.04043 0.00052 -0.04167 C -0.00139 -0.05247 0.00034 -0.04629 -0.00625 -0.05802 L -0.00625 -0.05802 C -0.00747 -0.06173 -0.0099 -0.06975 -0.01146 -0.07346 C -0.01216 -0.075 -0.0132 -0.07592 -0.01372 -0.07747 C -0.01823 -0.08734 -0.01389 -0.08025 -0.01841 -0.08704 C -0.02136 -0.09784 -0.01667 -0.08179 -0.02292 -0.09691 C -0.02726 -0.10771 -0.01893 -0.09413 -0.02587 -0.10432 C -0.02622 -0.10586 -0.02657 -0.10741 -0.02709 -0.10833 C -0.02761 -0.10988 -0.02865 -0.11049 -0.02934 -0.11173 C -0.03004 -0.11296 -0.03056 -0.1145 -0.03125 -0.11574 C -0.03195 -0.11728 -0.03282 -0.11852 -0.03351 -0.11975 C -0.03438 -0.12191 -0.0349 -0.12407 -0.03577 -0.12592 C -0.03646 -0.12716 -0.03733 -0.12808 -0.03803 -0.12932 C -0.03889 -0.13117 -0.03941 -0.13333 -0.04028 -0.13549 C -0.04237 -0.14012 -0.04914 -0.15216 -0.05053 -0.15432 C -0.05174 -0.15617 -0.05296 -0.15833 -0.05434 -0.16018 C -0.05764 -0.16512 -0.06146 -0.16913 -0.06459 -0.17438 C -0.06702 -0.1787 -0.06893 -0.18395 -0.07171 -0.18734 C -0.075 -0.19105 -0.07691 -0.19321 -0.08004 -0.19815 C -0.08125 -0.2 -0.08212 -0.20247 -0.08351 -0.20401 C -0.08577 -0.20679 -0.08837 -0.20864 -0.09063 -0.21142 C -0.09202 -0.21327 -0.09289 -0.21574 -0.0941 -0.21759 C -0.09584 -0.22006 -0.09775 -0.22253 -0.09948 -0.225 C -0.10244 -0.22932 -0.10504 -0.23457 -0.10816 -0.23827 C -0.11164 -0.2429 -0.11494 -0.24815 -0.11875 -0.25185 C -0.12032 -0.25339 -0.12205 -0.25463 -0.12362 -0.25648 C -0.125 -0.25833 -0.12605 -0.2608 -0.12744 -0.26265 C -0.129 -0.2645 -0.13091 -0.26543 -0.1323 -0.26728 C -0.13369 -0.26913 -0.13455 -0.27191 -0.13577 -0.27346 C -0.13733 -0.27531 -0.13907 -0.27654 -0.14063 -0.27808 C -0.14306 -0.28055 -0.14532 -0.28364 -0.14757 -0.28611 C -0.14862 -0.28765 -0.14966 -0.2892 -0.15087 -0.29012 C -0.15261 -0.29167 -0.15434 -0.2929 -0.15591 -0.29444 C -0.16285 -0.30092 -0.15573 -0.29629 -0.16268 -0.30031 C -0.16389 -0.30216 -0.1691 -0.30957 -0.17101 -0.31111 C -0.17205 -0.31204 -0.17344 -0.31204 -0.17448 -0.31327 C -0.17674 -0.31543 -0.179 -0.31852 -0.18125 -0.32129 C -0.1823 -0.32253 -0.18334 -0.32438 -0.18455 -0.32531 C -0.1948 -0.3321 -0.17761 -0.32037 -0.19254 -0.33148 C -0.19514 -0.33333 -0.19792 -0.33426 -0.20053 -0.33549 C -0.20226 -0.33704 -0.20382 -0.33889 -0.20539 -0.34012 C -0.2066 -0.34105 -0.20782 -0.34074 -0.20886 -0.34136 C -0.21667 -0.34537 -0.21146 -0.34475 -0.22292 -0.34815 C -0.23264 -0.35123 -0.22709 -0.34969 -0.23924 -0.35216 C -0.24028 -0.35278 -0.24132 -0.35401 -0.24254 -0.35432 C -0.26181 -0.35957 -0.29167 -0.35525 -0.30539 -0.35494 L -0.31875 -0.35092 C -0.33525 -0.34629 -0.32066 -0.35123 -0.33316 -0.34691 L -0.3415 -0.3395 C -0.34219 -0.33889 -0.34289 -0.33796 -0.34375 -0.33734 L -0.34671 -0.33549 C -0.34757 -0.33488 -0.34827 -0.33457 -0.34896 -0.33395 C -0.35053 -0.33271 -0.35174 -0.33117 -0.35313 -0.32994 C -0.35382 -0.32932 -0.35452 -0.32932 -0.35504 -0.3287 C -0.35573 -0.32808 -0.35625 -0.32716 -0.35695 -0.32654 C -0.35834 -0.32562 -0.35973 -0.32531 -0.36112 -0.32469 C -0.36146 -0.32346 -0.36164 -0.32222 -0.36233 -0.32129 C -0.36719 -0.3142 -0.36598 -0.31728 -0.37066 -0.31389 C -0.37136 -0.31327 -0.37188 -0.31234 -0.37257 -0.31173 C -0.37327 -0.31111 -0.37396 -0.31049 -0.37483 -0.30988 C -0.37535 -0.30926 -0.37605 -0.30895 -0.37674 -0.30833 C -0.37987 -0.30586 -0.37796 -0.3071 -0.38091 -0.30432 C -0.3816 -0.3037 -0.3823 -0.30308 -0.38316 -0.30247 C -0.38403 -0.30154 -0.3849 -0.30062 -0.38577 -0.29969 C -0.3875 -0.29506 -0.38525 -0.30031 -0.38837 -0.29629 C -0.38907 -0.29537 -0.38976 -0.29413 -0.39028 -0.2929 C -0.39219 -0.28981 -0.39115 -0.29105 -0.39289 -0.28889 C -0.39323 -0.28827 -0.39341 -0.28765 -0.39375 -0.28704 C -0.39462 -0.28488 -0.39636 -0.28364 -0.39757 -0.2821 C -0.39931 -0.27747 -0.39688 -0.28302 -0.40018 -0.2787 C -0.40053 -0.27839 -0.40053 -0.27747 -0.40087 -0.27685 C -0.40122 -0.27623 -0.40174 -0.27592 -0.40209 -0.27531 C -0.40226 -0.27438 -0.40244 -0.27315 -0.40278 -0.27222 C -0.4033 -0.27099 -0.404 -0.27068 -0.40469 -0.27006 C -0.40678 -0.2679 -0.40487 -0.26944 -0.40782 -0.26728 C -0.40938 -0.26265 -0.40712 -0.2679 -0.41042 -0.26389 C -0.41615 -0.25679 -0.40938 -0.26327 -0.41372 -0.25926 C -0.41494 -0.25525 -0.41407 -0.25741 -0.4165 -0.25308 L -0.41841 -0.25 C -0.4198 -0.24444 -0.41823 -0.24938 -0.4198 -0.24568 C -0.42014 -0.24506 -0.42032 -0.24444 -0.42066 -0.24383 C -0.42119 -0.2429 -0.42275 -0.24167 -0.42327 -0.24105 C -0.42344 -0.24043 -0.42362 -0.23981 -0.42396 -0.2392 C -0.42431 -0.23858 -0.42483 -0.23827 -0.42518 -0.23765 C -0.42535 -0.23734 -0.4257 -0.23673 -0.42587 -0.23642 C -0.42622 -0.23518 -0.42622 -0.23395 -0.42674 -0.23302 C -0.42691 -0.23241 -0.42744 -0.2321 -0.42778 -0.23179 C -0.42813 -0.23117 -0.4283 -0.23086 -0.42848 -0.23025 " pathEditMode="relative" ptsTypes="AAAAAAAAAAAAAAAAAAAAAAAAAAAAAAAAAAAAAAAAAAAAAAAAAAAAAAAAAAAAAAAAAAAAAAAAAAAAAAAAAAAAAAAAAAAAAAAA">
                                      <p:cBhvr>
                                        <p:cTn id="10" dur="2000" fill="hold"/>
                                        <p:tgtEl>
                                          <p:spTgt spid="13"/>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01423 -0.0108 L 0.01423 -0.0108 C 0.01111 -0.02438 0.01493 -0.01142 0.0085 -0.02315 C -0.00452 -0.04691 0.01128 -0.0321 -0.01546 -0.06265 C -0.0375 -0.08827 -0.05799 -0.1142 -0.08212 -0.13364 C -0.08594 -0.13673 -0.08994 -0.1395 -0.09375 -0.1429 C -0.10591 -0.1537 -0.08646 -0.1395 -0.10209 -0.15092 C -0.15799 -0.19228 -0.12119 -0.16697 -0.15973 -0.1895 C -0.16737 -0.19383 -0.175 -0.19938 -0.18282 -0.20339 C -0.19115 -0.20771 -0.19966 -0.2108 -0.20816 -0.2142 L -0.24757 -0.23117 C -0.29462 -0.25185 -0.25816 -0.23796 -0.33056 -0.25926 C -0.36893 -0.27068 -0.34827 -0.26697 -0.38386 -0.27068 L -0.47292 -0.26883 C -0.47778 -0.26852 -0.48247 -0.26697 -0.48733 -0.26605 L -0.5283 -0.25741 L -0.5533 -0.25185 C -0.56077 -0.25031 -0.56841 -0.24784 -0.57587 -0.2466 C -0.58421 -0.24506 -0.59237 -0.24506 -0.60053 -0.24383 C -0.60521 -0.24321 -0.6099 -0.24197 -0.61459 -0.24136 C -0.62275 -0.24012 -0.63108 -0.23981 -0.63924 -0.23858 C -0.66389 -0.23457 -0.6566 -0.23488 -0.67257 -0.23055 C -0.67587 -0.22932 -0.67934 -0.2287 -0.68282 -0.22778 C -0.69341 -0.22438 -0.69497 -0.22376 -0.704 -0.21913 C -0.70504 -0.21852 -0.70625 -0.2179 -0.70747 -0.21697 C -0.70886 -0.21605 -0.71025 -0.21481 -0.71164 -0.21358 C -0.71476 -0.20802 -0.7099 -0.21636 -0.72066 -0.20494 C -0.72292 -0.20247 -0.72379 -0.20154 -0.72674 -0.19938 C -0.72813 -0.19846 -0.72952 -0.19815 -0.73091 -0.19753 C -0.74046 -0.18364 -0.73039 -0.19629 -0.73837 -0.19012 C -0.73959 -0.1892 -0.74514 -0.18086 -0.74532 -0.18055 C -0.74601 -0.17963 -0.74705 -0.17963 -0.74792 -0.17932 C -0.74862 -0.17747 -0.74896 -0.17562 -0.74983 -0.17376 C -0.75035 -0.17284 -0.75157 -0.17253 -0.75174 -0.17129 C -0.75244 -0.16605 -0.75209 -0.16049 -0.75244 -0.15494 C -0.75261 -0.1537 -0.75313 -0.15092 -0.75313 -0.15092 " pathEditMode="relative" ptsTypes="AAAAAAAAAAAAAAAAAAAAAAAAAAAAAAAAAAAA">
                                      <p:cBhvr>
                                        <p:cTn id="14" dur="2000" fill="hold"/>
                                        <p:tgtEl>
                                          <p:spTgt spid="58"/>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0.01754 0.00217 L 0.01754 0.00217 C 0.0165 -0.01697 0.01823 0.00556 0.01615 -0.00956 C 0.01563 -0.01234 0.0158 -0.01543 0.01528 -0.01821 C 0.01511 -0.01944 0.01459 -0.02037 0.01424 -0.0216 C 0.01389 -0.02283 0.01337 -0.02407 0.01302 -0.02561 C 0.00851 -0.04567 0.01598 -0.01666 0.00973 -0.03765 C 0.0092 -0.0395 0.00903 -0.04135 0.00851 -0.04321 C 0.0066 -0.04845 0.00452 -0.05339 0.00243 -0.05864 C 0.00122 -0.06172 -0.00034 -0.06419 -0.00139 -0.06728 C -0.01302 -0.10339 -0.00573 -0.08209 -0.01805 -0.1145 C -0.02951 -0.14444 -0.01892 -0.11913 -0.03767 -0.16049 C -0.04027 -0.16604 -0.04236 -0.17222 -0.04531 -0.17716 C -0.06215 -0.20648 -0.05538 -0.19444 -0.06562 -0.21296 C -0.06823 -0.21728 -0.07083 -0.22191 -0.07326 -0.22623 C -0.07517 -0.22963 -0.07673 -0.23333 -0.07864 -0.23642 C -0.08055 -0.2395 -0.08246 -0.24259 -0.0842 -0.24598 C -0.08958 -0.25555 -0.08941 -0.25679 -0.09531 -0.26543 C -0.09687 -0.2679 -0.09896 -0.26975 -0.10052 -0.27222 C -0.10243 -0.2753 -0.10382 -0.27932 -0.1059 -0.2824 C -0.1085 -0.28642 -0.1118 -0.28919 -0.11458 -0.29321 C -0.12343 -0.30493 -0.11718 -0.29753 -0.13159 -0.31203 C -0.13732 -0.31759 -0.1401 -0.32067 -0.14566 -0.32685 C -0.14809 -0.32932 -0.15017 -0.33271 -0.15277 -0.33487 C -0.1559 -0.33734 -0.15885 -0.3395 -0.16198 -0.34228 C -0.16788 -0.34753 -0.17378 -0.35308 -0.17968 -0.35833 C -0.18264 -0.36111 -0.18524 -0.36481 -0.18837 -0.36635 C -0.19132 -0.36821 -0.19427 -0.36913 -0.19722 -0.37129 C -0.21371 -0.38302 -0.19861 -0.37685 -0.21493 -0.38209 C -0.23281 -0.39567 -0.2184 -0.38518 -0.2342 -0.39537 C -0.23663 -0.39691 -0.23871 -0.39907 -0.24114 -0.4003 C -0.24392 -0.40154 -0.24687 -0.40154 -0.24982 -0.40277 C -0.26909 -0.41172 -0.24826 -0.40586 -0.26684 -0.41018 C -0.26979 -0.41203 -0.27257 -0.41419 -0.27552 -0.41574 C -0.28281 -0.41913 -0.29444 -0.41975 -0.30087 -0.42098 C -0.30712 -0.42222 -0.3118 -0.42376 -0.31805 -0.42561 L -0.61198 -0.42438 C -0.61927 -0.42438 -0.62656 -0.42098 -0.63385 -0.41975 L -0.64635 -0.41759 C -0.65295 -0.41419 -0.65642 -0.41327 -0.66267 -0.40771 C -0.66562 -0.40493 -0.66823 -0.40154 -0.671 -0.39876 C -0.67257 -0.39722 -0.6743 -0.39629 -0.67587 -0.39475 C -0.68055 -0.39043 -0.68698 -0.3787 -0.68958 -0.37469 C -0.69027 -0.37314 -0.69114 -0.37222 -0.69184 -0.37067 C -0.69305 -0.36759 -0.69392 -0.3645 -0.69479 -0.36111 C -0.69531 -0.35925 -0.69548 -0.35709 -0.696 -0.35493 C -0.69635 -0.3537 -0.6967 -0.35246 -0.69722 -0.35092 C -0.69791 -0.34444 -0.69861 -0.33796 -0.69948 -0.33148 C -0.69965 -0.32993 -0.7 -0.3287 -0.70017 -0.32746 C -0.70069 -0.32283 -0.70087 -0.3179 -0.70121 -0.31327 C -0.6993 -0.30463 -0.70208 -0.31759 -0.69982 -0.30123 C -0.69948 -0.29938 -0.69861 -0.29629 -0.69861 -0.29629 " pathEditMode="relative" ptsTypes="AAAAAAAAAAAAAAAAAAAAAAAAAAAAAAAAAAAAAAAAAAAAAAAAAAAA">
                                      <p:cBhvr>
                                        <p:cTn id="18" dur="2000" fill="hold"/>
                                        <p:tgtEl>
                                          <p:spTgt spid="60"/>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0.00486 -0.00649 L 0.00486 -0.00649 C -0.00243 -0.02223 0.00486 -0.00803 -0.00017 -0.01513 C -0.00104 -0.01636 -0.00156 -0.01791 -0.00243 -0.01945 C -0.00364 -0.0213 -0.00677 -0.02562 -0.00816 -0.02686 C -0.00955 -0.02778 -0.01111 -0.02809 -0.01267 -0.02871 C -0.01441 -0.03118 -0.01597 -0.03426 -0.01788 -0.03612 C -0.03472 -0.05124 -0.02639 -0.04167 -0.03802 -0.04815 C -0.04027 -0.0497 -0.04253 -0.05186 -0.04479 -0.05309 C -0.04861 -0.05494 -0.05243 -0.05556 -0.05625 -0.05772 C -0.05902 -0.05926 -0.06198 -0.06112 -0.06493 -0.06235 C -0.06701 -0.06358 -0.06927 -0.06389 -0.07135 -0.06513 C -0.07361 -0.06636 -0.07587 -0.06883 -0.07812 -0.06976 C -0.0842 -0.07254 -0.09357 -0.07346 -0.0993 -0.07439 C -0.11024 -0.07902 -0.10625 -0.07809 -0.12257 -0.07933 L -0.16979 -0.08179 L -0.33455 -0.07994 C -0.37118 -0.07902 -0.34739 -0.07902 -0.37847 -0.07254 C -0.38524 -0.07099 -0.39218 -0.07099 -0.39896 -0.06976 C -0.40538 -0.06852 -0.41788 -0.06513 -0.41788 -0.06513 C -0.4368 -0.0534 -0.41649 -0.06513 -0.43524 -0.0571 C -0.43819 -0.05587 -0.44097 -0.0534 -0.44409 -0.05217 C -0.44826 -0.05093 -0.4526 -0.05062 -0.45694 -0.0497 C -0.45902 -0.04908 -0.46128 -0.04846 -0.46337 -0.04754 C -0.46718 -0.0463 -0.471 -0.04445 -0.47465 -0.04291 C -0.47621 -0.04229 -0.47777 -0.04136 -0.47934 -0.04075 L -0.48576 -0.03889 C -0.48646 -0.03828 -0.48715 -0.03735 -0.48802 -0.03673 C -0.48906 -0.03612 -0.49027 -0.03581 -0.49132 -0.03488 C -0.49253 -0.03365 -0.49357 -0.03179 -0.49479 -0.03087 C -0.49566 -0.02994 -0.49687 -0.02963 -0.49774 -0.02871 C -0.49896 -0.02747 -0.5 -0.02593 -0.50121 -0.0247 C -0.50225 -0.02377 -0.50347 -0.02346 -0.50468 -0.02254 C -0.5059 -0.02161 -0.50677 -0.02007 -0.50798 -0.01945 C -0.51024 -0.0176 -0.51267 -0.01667 -0.51493 -0.01513 C -0.51597 -0.01451 -0.51718 -0.0142 -0.51823 -0.01328 C -0.51892 -0.01266 -0.51962 -0.01204 -0.52014 -0.01112 C -0.52135 -0.00988 -0.52239 -0.00834 -0.52361 -0.0071 C -0.52465 -0.00618 -0.52587 -0.00587 -0.52691 -0.00525 C -0.5276 -0.00463 -0.52812 -0.00371 -0.52882 -0.00309 C -0.53073 -0.00186 -0.53455 0.0003 -0.53455 0.0003 C -0.53802 0.00771 -0.53455 0.00154 -0.53993 0.00617 C -0.54861 0.01419 -0.53819 0.0074 -0.5467 0.01234 C -0.55034 0.02037 -0.54652 0.01358 -0.55087 0.0179 C -0.5526 0.01944 -0.55434 0.02222 -0.55607 0.02376 C -0.55694 0.02438 -0.55764 0.0253 -0.55833 0.02592 C -0.55955 0.02654 -0.56076 0.02716 -0.5618 0.02777 C -0.5625 0.02839 -0.56302 0.0287 -0.56371 0.02932 C -0.56441 0.03055 -0.5651 0.0324 -0.56597 0.03333 C -0.56701 0.03425 -0.56823 0.03456 -0.56944 0.03518 C -0.57014 0.0358 -0.57066 0.03672 -0.57135 0.03734 C -0.57205 0.03796 -0.57274 0.03827 -0.57361 0.03858 C -0.57465 0.03919 -0.57552 0.03981 -0.57656 0.04074 C -0.57916 0.04259 -0.57847 0.04259 -0.58073 0.04475 C -0.58142 0.04537 -0.58229 0.04598 -0.58298 0.0466 C -0.58472 0.04845 -0.58611 0.05123 -0.58802 0.05216 L -0.59062 0.05339 C -0.59097 0.05401 -0.59132 0.05493 -0.59166 0.05555 C -0.59253 0.05617 -0.59357 0.05617 -0.59444 0.05679 C -0.59496 0.05709 -0.59566 0.05771 -0.59635 0.05802 C -0.59774 0.06203 -0.59618 0.05864 -0.59896 0.06142 C -0.5993 0.06172 -0.59948 0.06265 -0.59965 0.06296 C -0.6 0.06327 -0.60225 0.06543 -0.60277 0.06635 C -0.60712 0.07314 -0.60295 0.06666 -0.60538 0.0716 C -0.6059 0.07283 -0.60677 0.07376 -0.60729 0.075 C -0.60781 0.07592 -0.60798 0.07716 -0.60833 0.07839 C -0.60868 0.07901 -0.60902 0.07932 -0.6092 0.07963 C -0.60937 0.08024 -0.60972 0.08117 -0.60989 0.08179 C -0.61024 0.08271 -0.61076 0.08333 -0.61111 0.08456 C -0.61215 0.08796 -0.6125 0.08765 -0.61146 0.08765 " pathEditMode="relative" ptsTypes="AAAAAAAAAAAAAAAAAAAAAAAAAAAAAAAAAAAAAAAAAAAAAAAAAAAAAAAAAAAAAAAAAAAAAA">
                                      <p:cBhvr>
                                        <p:cTn id="22" dur="2000" fill="hold"/>
                                        <p:tgtEl>
                                          <p:spTgt spid="11"/>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nodeType="clickEffect">
                                  <p:stCondLst>
                                    <p:cond delay="0"/>
                                  </p:stCondLst>
                                  <p:childTnLst>
                                    <p:animMotion origin="layout" path="M -0.00434 0.00246 L -0.00434 0.00246 L -0.00868 -0.00494 C -0.01112 -0.00957 -0.01389 -0.01513 -0.01737 -0.01729 C -0.01841 -0.01791 -0.01962 -0.01852 -0.02066 -0.01914 C -0.0224 -0.02037 -0.02396 -0.02223 -0.0257 -0.02315 C -0.02709 -0.02408 -0.02865 -0.02439 -0.03021 -0.02531 C -0.03247 -0.02655 -0.03473 -0.02871 -0.03698 -0.02994 C -0.03855 -0.03087 -0.04028 -0.03087 -0.04202 -0.0321 C -0.04428 -0.03334 -0.04636 -0.03612 -0.04879 -0.03735 C -0.05087 -0.03858 -0.05313 -0.03828 -0.05521 -0.03951 C -0.05816 -0.04074 -0.06094 -0.04321 -0.06389 -0.04476 C -0.06598 -0.04568 -0.06823 -0.04568 -0.07032 -0.04692 C -0.07327 -0.04815 -0.07605 -0.05093 -0.079 -0.05216 C -0.08195 -0.0534 -0.0849 -0.05371 -0.08785 -0.05494 C -0.0908 -0.05618 -0.09358 -0.05834 -0.09653 -0.05957 C -0.09931 -0.06081 -0.10209 -0.06112 -0.10487 -0.06235 C -0.10782 -0.06358 -0.11059 -0.06605 -0.11355 -0.0676 C -0.11789 -0.07007 -0.1224 -0.07037 -0.12674 -0.07254 C -0.12969 -0.07377 -0.13264 -0.07593 -0.13559 -0.07716 C -0.14115 -0.07933 -0.14688 -0.08087 -0.15261 -0.08241 C -0.16129 -0.08519 -0.16233 -0.0855 -0.17153 -0.08797 C -0.17448 -0.08858 -0.17726 -0.08951 -0.18021 -0.08982 C -0.18698 -0.09105 -0.19393 -0.09136 -0.2007 -0.0926 C -0.20417 -0.09321 -0.20747 -0.09476 -0.21094 -0.09537 C -0.21789 -0.09661 -0.22483 -0.09723 -0.23178 -0.09784 C -0.25157 -0.09723 -0.27136 -0.09784 -0.29132 -0.09599 C -0.29636 -0.09537 -0.30139 -0.0926 -0.30643 -0.09136 C -0.3099 -0.09013 -0.31337 -0.0892 -0.31702 -0.08858 C -0.32605 -0.08642 -0.32674 -0.08735 -0.33438 -0.08457 C -0.3382 -0.08303 -0.34202 -0.08087 -0.34584 -0.07994 C -0.34914 -0.07871 -0.35591 -0.07686 -0.35903 -0.075 C -0.36789 -0.07037 -0.3632 -0.07099 -0.37049 -0.06821 C -0.37553 -0.06667 -0.38559 -0.06358 -0.38559 -0.06358 C -0.40157 -0.05247 -0.38368 -0.06451 -0.39879 -0.05618 C -0.41372 -0.04846 -0.40157 -0.05247 -0.41441 -0.04877 C -0.43351 -0.0355 -0.40955 -0.05155 -0.42761 -0.04136 C -0.43004 -0.04013 -0.43212 -0.03797 -0.43438 -0.03673 C -0.43612 -0.03581 -0.43785 -0.0355 -0.43941 -0.03457 C -0.44167 -0.03334 -0.44393 -0.03179 -0.44618 -0.02994 C -0.44792 -0.02871 -0.44931 -0.02624 -0.45105 -0.02531 C -0.45313 -0.02408 -0.45539 -0.02377 -0.45764 -0.02315 C -0.45921 -0.02161 -0.46077 -0.01976 -0.4625 -0.01852 C -0.4665 -0.01574 -0.46719 -0.0176 -0.47084 -0.01451 C -0.47205 -0.01328 -0.47292 -0.01142 -0.47431 -0.0105 C -0.4757 -0.00926 -0.47726 -0.00926 -0.47882 -0.00834 C -0.47987 -0.00772 -0.48108 -0.0071 -0.48212 -0.00649 C -0.49306 0.0003 -0.47882 -0.00865 -0.4875 -0.00247 C -0.48855 -0.00155 -0.48976 -0.00093 -0.49098 -0.00031 C -0.4915 4.19753E-6 -0.49219 0.00061 -0.49289 0.00092 C -0.49393 0.00185 -0.49514 0.00246 -0.49618 0.00308 C -0.50087 0.01142 -0.49618 0.0037 -0.50035 0.00926 C -0.50122 0.01018 -0.50191 0.01142 -0.50261 0.01234 C -0.50382 0.01388 -0.50504 0.01481 -0.50608 0.01666 C -0.50764 0.01913 -0.50903 0.02376 -0.51025 0.02654 C -0.51094 0.02808 -0.51181 0.02932 -0.5125 0.03055 C -0.51754 0.04166 -0.50816 0.02438 -0.51598 0.03796 C -0.5165 0.04105 -0.51719 0.04382 -0.51789 0.04691 C -0.51962 0.05493 -0.51858 0.04814 -0.51858 0.0645 " pathEditMode="relative" ptsTypes="AAAAAAAAAAAAAAAAAAAAAAAAAAAAAAAAAAAAAAAAAAAAAAAAAAAAAAAAAAA">
                                      <p:cBhvr>
                                        <p:cTn id="26" dur="2000" fill="hold"/>
                                        <p:tgtEl>
                                          <p:spTgt spid="12"/>
                                        </p:tgtEl>
                                        <p:attrNameLst>
                                          <p:attrName>ppt_x</p:attrName>
                                          <p:attrName>ppt_y</p:attrName>
                                        </p:attrNameLst>
                                      </p:cBhvr>
                                    </p:animMotion>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nodeType="clickEffect">
                                  <p:stCondLst>
                                    <p:cond delay="0"/>
                                  </p:stCondLst>
                                  <p:childTnLst>
                                    <p:animMotion origin="layout" path="M 0.01892 0.0142 L 0.01892 0.0142 C 0.01857 0.01111 0.01718 -0.00586 0.01701 -0.00741 C 0.01649 -0.00926 0.01545 -0.01018 0.01458 -0.01142 C 0.01284 -0.01975 0.01545 -0.00895 0.01163 -0.02099 C 0.01041 -0.025 0.00972 -0.02932 0.00816 -0.03302 C 0.00069 -0.05308 -0.00521 -0.0608 -0.01598 -0.07808 C -0.01945 -0.08364 -0.02257 -0.09012 -0.02657 -0.09444 C -0.03646 -0.10463 -0.04549 -0.1179 -0.05625 -0.12531 C -0.06494 -0.13148 -0.07344 -0.13858 -0.0823 -0.14352 C -0.09219 -0.14907 -0.10226 -0.15278 -0.11233 -0.1571 C -0.13855 -0.1679 -0.14323 -0.16759 -0.17518 -0.17592 C -0.2415 -0.17284 -0.2408 -0.18457 -0.28125 -0.16358 C -0.28195 -0.16327 -0.28247 -0.16204 -0.28316 -0.16173 C -0.28421 -0.1608 -0.28542 -0.16018 -0.28646 -0.15957 C -0.29098 -0.14629 -0.28438 -0.16481 -0.30209 -0.13796 C -0.30452 -0.13426 -0.30643 -0.12901 -0.30851 -0.12469 C -0.30921 -0.12068 -0.31042 -0.11667 -0.31077 -0.11265 C -0.31268 -0.08981 -0.31198 -0.0858 -0.31112 -0.06605 C -0.31025 -0.02284 -0.31563 -0.03858 -0.30851 -0.02778 C -0.30816 -0.02716 -0.30799 -0.02685 -0.30782 -0.02623 " pathEditMode="relative" ptsTypes="AAAAAAAAAAAAAAAAAAAAA">
                                      <p:cBhvr>
                                        <p:cTn id="30" dur="2000" fill="hold"/>
                                        <p:tgtEl>
                                          <p:spTgt spid="63"/>
                                        </p:tgtEl>
                                        <p:attrNameLst>
                                          <p:attrName>ppt_x</p:attrName>
                                          <p:attrName>ppt_y</p:attrName>
                                        </p:attrNameLst>
                                      </p:cBhvr>
                                    </p:animMotion>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nodeType="clickEffect">
                                  <p:stCondLst>
                                    <p:cond delay="0"/>
                                  </p:stCondLst>
                                  <p:childTnLst>
                                    <p:animMotion origin="layout" path="M -1.94444E-6 2.34568E-6 L -1.94444E-6 0.00031 C -0.00278 -0.00957 -1.94444E-6 -0.00216 -0.00434 -0.00834 C -0.00503 -0.00957 -0.00555 -0.01173 -0.0066 -0.01266 C -0.00764 -0.01358 -0.00885 -0.01389 -0.00989 -0.01451 C -0.01059 -0.01513 -0.01111 -0.01605 -0.0118 -0.01667 C -0.0151 -0.01914 -0.01857 -0.02068 -0.0217 -0.02346 C -0.02396 -0.025 -0.02604 -0.02747 -0.02847 -0.02871 C -0.03177 -0.03056 -0.03541 -0.03056 -0.03871 -0.03179 C -0.04288 -0.03334 -0.04705 -0.03611 -0.05121 -0.03735 C -0.05607 -0.03889 -0.06094 -0.0392 -0.06562 -0.04013 C -0.06979 -0.04105 -0.07396 -0.04198 -0.07812 -0.04321 C -0.09357 -0.04722 -0.08333 -0.04784 -0.10729 -0.05155 L -0.11996 -0.0534 C -0.12014 -0.0534 -0.15243 -0.05062 -0.15607 -0.04939 C -0.15781 -0.04877 -0.1592 -0.04599 -0.16094 -0.04445 C -0.16285 -0.0429 -0.17083 -0.03766 -0.17309 -0.0355 C -0.17552 -0.03272 -0.17778 -0.02994 -0.17986 -0.02685 C -0.18316 -0.02192 -0.18489 -0.01605 -0.1875 -0.01019 C -0.19566 0.0071 -0.18611 -0.01667 -0.19357 0.00524 C -0.19479 0.00864 -0.19635 0.01142 -0.19739 0.01512 C -0.19844 0.01913 -0.19878 0.02376 -0.2 0.02778 C -0.20104 0.03148 -0.20278 0.03457 -0.20416 0.03765 C -0.20555 0.04105 -0.20677 0.04444 -0.20798 0.04784 C -0.20903 0.05092 -0.20972 0.05401 -0.21059 0.0571 C -0.21128 0.05926 -0.21232 0.06111 -0.21285 0.06358 C -0.21371 0.06636 -0.21441 0.06975 -0.2151 0.07253 C -0.21753 0.08148 -0.21753 0.08086 -0.22014 0.08827 C -0.22048 0.09105 -0.22066 0.09413 -0.22118 0.0966 C -0.2217 0.09907 -0.22309 0.10061 -0.22344 0.10308 C -0.22448 0.10833 -0.22552 0.13271 -0.22552 0.13487 C -0.22535 0.20463 -0.22535 0.17778 -0.22535 0.21481 " pathEditMode="relative" rAng="0" ptsTypes="AAAAAAAAAAAAAAAAAAAAAAAAAAAAAAAA">
                                      <p:cBhvr>
                                        <p:cTn id="34" dur="2000" fill="hold"/>
                                        <p:tgtEl>
                                          <p:spTgt spid="65"/>
                                        </p:tgtEl>
                                        <p:attrNameLst>
                                          <p:attrName>ppt_x</p:attrName>
                                          <p:attrName>ppt_y</p:attrName>
                                        </p:attrNameLst>
                                      </p:cBhvr>
                                      <p:rCtr x="-11285" y="8056"/>
                                    </p:animMotion>
                                  </p:childTnLst>
                                </p:cTn>
                              </p:par>
                            </p:childTnLst>
                          </p:cTn>
                        </p:par>
                      </p:childTnLst>
                    </p:cTn>
                  </p:par>
                  <p:par>
                    <p:cTn id="35" fill="hold">
                      <p:stCondLst>
                        <p:cond delay="indefinite"/>
                      </p:stCondLst>
                      <p:childTnLst>
                        <p:par>
                          <p:cTn id="36" fill="hold">
                            <p:stCondLst>
                              <p:cond delay="0"/>
                            </p:stCondLst>
                            <p:childTnLst>
                              <p:par>
                                <p:cTn id="37" presetID="0" presetClass="path" presetSubtype="0" accel="50000" decel="50000" fill="hold" nodeType="clickEffect">
                                  <p:stCondLst>
                                    <p:cond delay="0"/>
                                  </p:stCondLst>
                                  <p:childTnLst>
                                    <p:animMotion origin="layout" path="M 0.00712 -0.00031 L 0.00712 -0.00031 C 0.00209 -0.01852 0.00504 -0.01327 -0.00538 -0.02593 C -0.02291 -0.04692 -0.02291 -0.04661 -0.04375 -0.0608 C -0.04531 -0.06204 -0.04705 -0.06235 -0.04861 -0.06297 L -0.06562 -0.06883 C -0.06979 -0.06852 -0.07396 -0.06852 -0.07812 -0.0676 C -0.07934 -0.06729 -0.08038 -0.06605 -0.0816 -0.06574 C -0.08316 -0.06482 -0.08472 -0.06451 -0.08611 -0.06358 C -0.09948 -0.05463 -0.10903 -0.04784 -0.11979 -0.02994 C -0.13177 -0.01019 -0.14253 0.01203 -0.15347 0.03333 C -0.16024 0.04629 -0.16719 0.05833 -0.17291 0.07253 C -0.17413 0.07561 -0.17552 0.0787 -0.17673 0.08179 C -0.18107 0.09413 -0.18455 0.1074 -0.18993 0.11821 C -0.19288 0.12438 -0.19583 0.13055 -0.19896 0.13642 C -0.2059 0.14969 -0.21458 0.16018 -0.21979 0.17561 C -0.22014 0.17685 -0.22048 0.17778 -0.22101 0.17901 C -0.22656 0.19259 -0.22309 0.18271 -0.22656 0.19382 C -0.22604 0.20092 -0.22621 0.20216 -0.22517 0.20802 C -0.22448 0.21173 -0.22361 0.21296 -0.22326 0.21728 C -0.22309 0.21882 -0.22326 0.22037 -0.22326 0.22222 " pathEditMode="relative" ptsTypes="AAAAAAAAAAAAAAAAAAAAA">
                                      <p:cBhvr>
                                        <p:cTn id="38" dur="2000" fill="hold"/>
                                        <p:tgtEl>
                                          <p:spTgt spid="10"/>
                                        </p:tgtEl>
                                        <p:attrNameLst>
                                          <p:attrName>ppt_x</p:attrName>
                                          <p:attrName>ppt_y</p:attrName>
                                        </p:attrNameLst>
                                      </p:cBhvr>
                                    </p:animMotion>
                                  </p:childTnLst>
                                </p:cTn>
                              </p:par>
                            </p:childTnLst>
                          </p:cTn>
                        </p:par>
                      </p:childTnLst>
                    </p:cTn>
                  </p:par>
                  <p:par>
                    <p:cTn id="39" fill="hold">
                      <p:stCondLst>
                        <p:cond delay="indefinite"/>
                      </p:stCondLst>
                      <p:childTnLst>
                        <p:par>
                          <p:cTn id="40" fill="hold">
                            <p:stCondLst>
                              <p:cond delay="0"/>
                            </p:stCondLst>
                            <p:childTnLst>
                              <p:par>
                                <p:cTn id="41" presetID="0" presetClass="path" presetSubtype="0" accel="50000" decel="50000" fill="hold" nodeType="clickEffect">
                                  <p:stCondLst>
                                    <p:cond delay="0"/>
                                  </p:stCondLst>
                                  <p:childTnLst>
                                    <p:animMotion origin="layout" path="M -0.00139 0.00617 L -0.00139 0.00617 C -0.00243 0.00401 -0.00365 0.00216 -0.00451 2.71605E-6 C -0.00503 -0.00124 -0.00503 -0.00309 -0.00556 -0.00402 C -0.00764 -0.0071 -0.01007 -0.00957 -0.0125 -0.01204 C -0.02569 -0.02593 -0.01128 -0.01142 -0.02795 -0.02685 C -0.04323 -0.04136 -0.04392 -0.04476 -0.06476 -0.05803 L -0.09774 -0.07871 C -0.10486 -0.08364 -0.11181 -0.09105 -0.11927 -0.09445 L -0.16024 -0.11266 C -0.17969 -0.1213 -0.19913 -0.13148 -0.21927 -0.13673 C -0.22396 -0.13797 -0.22882 -0.13858 -0.23368 -0.13951 L -0.24983 -0.1429 C -0.27795 -0.15494 -0.26302 -0.15062 -0.31389 -0.14352 C -0.32257 -0.14229 -0.34392 -0.13303 -0.35035 -0.12809 L -0.37604 -0.10772 C -0.38021 -0.10463 -0.38472 -0.10309 -0.38854 -0.09908 C -0.39288 -0.09445 -0.39687 -0.0892 -0.40139 -0.08488 C -0.40486 -0.08148 -0.40885 -0.07994 -0.41233 -0.07685 C -0.42101 -0.06945 -0.42951 -0.06142 -0.43819 -0.05402 L -0.45104 -0.0426 L -0.47674 -0.01945 C -0.47986 -0.01605 -0.48281 -0.01204 -0.48594 -0.00864 C -0.49184 -0.00216 -0.49792 0.0037 -0.50399 0.01018 C -0.50642 0.01265 -0.50903 0.01419 -0.51128 0.01759 C -0.51476 0.02284 -0.51753 0.02747 -0.52153 0.03179 C -0.52309 0.03333 -0.52517 0.03426 -0.52674 0.03642 C -0.52812 0.03796 -0.52882 0.04074 -0.53021 0.04228 C -0.53299 0.04629 -0.53611 0.04938 -0.53889 0.05308 C -0.54097 0.05617 -0.54097 0.05987 -0.54306 0.06327 C -0.54392 0.06512 -0.54531 0.06605 -0.54653 0.06728 C -0.54878 0.07376 -0.55035 0.0787 -0.55434 0.08364 L -0.56128 0.09166 C -0.56198 0.09352 -0.5625 0.09598 -0.56354 0.09753 C -0.56944 0.10802 -0.56476 0.09568 -0.5691 0.10586 C -0.57344 0.11543 -0.56892 0.10895 -0.57483 0.11574 C -0.57517 0.11759 -0.57552 0.11944 -0.57604 0.12129 C -0.57656 0.12345 -0.57778 0.125 -0.5783 0.12716 C -0.57899 0.13117 -0.57899 0.13549 -0.57934 0.1395 C -0.5783 0.16296 -0.57812 0.15987 -0.57899 0.18919 C -0.57917 0.19197 -0.57951 0.19475 -0.57969 0.19722 C -0.57899 0.22376 -0.57899 0.21389 -0.57899 0.22685 " pathEditMode="relative" ptsTypes="AAAAAAAAAAAAAAAAAAAAAAAAAAAAAAAAAAAAAAAAAA">
                                      <p:cBhvr>
                                        <p:cTn id="42" dur="2000" fill="hold"/>
                                        <p:tgtEl>
                                          <p:spTgt spid="8"/>
                                        </p:tgtEl>
                                        <p:attrNameLst>
                                          <p:attrName>ppt_x</p:attrName>
                                          <p:attrName>ppt_y</p:attrName>
                                        </p:attrNameLst>
                                      </p:cBhvr>
                                    </p:animMotion>
                                  </p:childTnLst>
                                </p:cTn>
                              </p:par>
                            </p:childTnLst>
                          </p:cTn>
                        </p:par>
                      </p:childTnLst>
                    </p:cTn>
                  </p:par>
                  <p:par>
                    <p:cTn id="43" fill="hold">
                      <p:stCondLst>
                        <p:cond delay="indefinite"/>
                      </p:stCondLst>
                      <p:childTnLst>
                        <p:par>
                          <p:cTn id="44" fill="hold">
                            <p:stCondLst>
                              <p:cond delay="0"/>
                            </p:stCondLst>
                            <p:childTnLst>
                              <p:par>
                                <p:cTn id="45" presetID="0" presetClass="path" presetSubtype="0" accel="50000" decel="50000" fill="hold" nodeType="clickEffect">
                                  <p:stCondLst>
                                    <p:cond delay="0"/>
                                  </p:stCondLst>
                                  <p:childTnLst>
                                    <p:animMotion origin="layout" path="M 0.00277 0.00123 L 0.00277 0.00123 C -0.00886 -0.0213 -0.0066 -0.02099 -0.02917 -0.03303 C -0.08681 -0.06389 -0.09601 -0.06173 -0.15521 -0.07469 C -0.18559 -0.07315 -0.21615 -0.07315 -0.24653 -0.07006 C -0.25469 -0.06945 -0.26441 -0.0605 -0.27188 -0.05587 C -0.36094 -0.00247 -0.35278 -0.01574 -0.46806 0.08333 C -0.50678 0.11666 -0.54775 0.14228 -0.58403 0.18302 C -0.62032 0.22376 -0.5507 0.14537 -0.60139 0.20463 C -0.60313 0.20648 -0.60504 0.2074 -0.60678 0.20926 C -0.60903 0.21173 -0.61129 0.2145 -0.61355 0.21728 C -0.61372 0.21882 -0.61372 0.22037 -0.61424 0.22129 C -0.65695 0.28889 -0.60434 0.19753 -0.64723 0.27376 C -0.64914 0.28487 -0.65174 0.29568 -0.65296 0.30679 C -0.65382 0.31481 -0.65313 0.32315 -0.65365 0.33117 C -0.65469 0.34444 -0.65625 0.35771 -0.65747 0.37098 C -0.65851 0.3824 -0.65868 0.39444 -0.66059 0.40586 C -0.66146 0.41173 -0.66407 0.41666 -0.6658 0.42191 C -0.66615 0.42315 -0.66632 0.42438 -0.6665 0.42531 C -0.66684 0.42685 -0.66737 0.42808 -0.66771 0.42932 C -0.6698 0.43611 -0.67205 0.4429 -0.67414 0.44969 C -0.67414 0.44969 -0.67848 0.46358 -0.67865 0.46512 C -0.67882 0.46605 -0.67969 0.47191 -0.68021 0.47315 C -0.68039 0.47376 -0.68125 0.47469 -0.68125 0.47469 " pathEditMode="relative" ptsTypes="AAAAAAAAAAAAAAAAAAAAAAAA">
                                      <p:cBhvr>
                                        <p:cTn id="46" dur="2000" fill="hold"/>
                                        <p:tgtEl>
                                          <p:spTgt spid="67"/>
                                        </p:tgtEl>
                                        <p:attrNameLst>
                                          <p:attrName>ppt_x</p:attrName>
                                          <p:attrName>ppt_y</p:attrName>
                                        </p:attrNameLst>
                                      </p:cBhvr>
                                    </p:animMotion>
                                  </p:childTnLst>
                                </p:cTn>
                              </p:par>
                            </p:childTnLst>
                          </p:cTn>
                        </p:par>
                      </p:childTnLst>
                    </p:cTn>
                  </p:par>
                  <p:par>
                    <p:cTn id="47" fill="hold">
                      <p:stCondLst>
                        <p:cond delay="indefinite"/>
                      </p:stCondLst>
                      <p:childTnLst>
                        <p:par>
                          <p:cTn id="48" fill="hold">
                            <p:stCondLst>
                              <p:cond delay="0"/>
                            </p:stCondLst>
                            <p:childTnLst>
                              <p:par>
                                <p:cTn id="49" presetID="0" presetClass="path" presetSubtype="0" accel="50000" decel="50000" fill="hold" nodeType="clickEffect">
                                  <p:stCondLst>
                                    <p:cond delay="0"/>
                                  </p:stCondLst>
                                  <p:childTnLst>
                                    <p:animMotion origin="layout" path="M -0.00798 0.00494 L -0.00798 0.00494 C -0.00885 0.00309 -0.00937 0.00062 -0.01041 -0.00123 C -0.01076 -0.00185 -0.01163 -0.00185 -0.01215 -0.00246 C -0.01302 -0.00308 -0.01371 -0.0037 -0.01458 -0.00432 C -0.02152 -0.01203 -0.01736 -0.00956 -0.02326 -0.01172 C -0.02482 -0.01419 -0.02639 -0.01666 -0.02812 -0.01851 C -0.0342 -0.02561 -0.04305 -0.02963 -0.04895 -0.03333 C -0.05434 -0.03672 -0.06284 -0.04228 -0.06823 -0.04413 C -0.0717 -0.04537 -0.07517 -0.04567 -0.07847 -0.04629 C -0.08211 -0.04814 -0.08541 -0.05092 -0.08906 -0.05216 C -0.09392 -0.05401 -0.09878 -0.05401 -0.10347 -0.05493 C -0.14062 -0.06234 -0.08906 -0.05246 -0.13038 -0.06018 L -0.27847 -0.05555 C -0.28142 -0.05493 -0.28437 -0.0537 -0.28715 -0.05308 C -0.29132 -0.05185 -0.29531 -0.05123 -0.2993 -0.0503 C -0.31545 -0.03611 -0.30104 -0.04629 -0.321 -0.0395 C -0.3375 -0.03364 -0.32586 -0.03518 -0.34218 -0.02592 C -0.34496 -0.02438 -0.34791 -0.02438 -0.35086 -0.02345 C -0.35434 -0.02191 -0.35798 -0.01975 -0.36145 -0.0179 C -0.37361 -0.00463 -0.36718 -0.01142 -0.38645 0.00556 C -0.39375 0.01204 -0.39774 0.0142 -0.40416 0.02377 C -0.40764 0.02902 -0.41024 0.03581 -0.41371 0.04075 C -0.41788 0.0463 -0.42309 0.04939 -0.42691 0.05556 C -0.43073 0.06112 -0.43298 0.06945 -0.43645 0.07562 C -0.43993 0.08179 -0.44427 0.08642 -0.44774 0.0926 C -0.45121 0.09877 -0.45382 0.10649 -0.45729 0.11266 C -0.46145 0.12007 -0.46632 0.12562 -0.47048 0.13303 C -0.47413 0.1392 -0.47691 0.14661 -0.48038 0.15309 C -0.48333 0.15896 -0.4868 0.1642 -0.48993 0.17007 C -0.49184 0.17408 -0.4934 0.17902 -0.49548 0.18272 C -0.50086 0.19229 -0.50642 0.20093 -0.51215 0.20957 C -0.51527 0.21451 -0.51892 0.21852 -0.5217 0.22377 C -0.52413 0.22871 -0.52534 0.23519 -0.52777 0.23982 C -0.53784 0.25957 -0.5401 0.25618 -0.54774 0.27562 C -0.55468 0.29321 -0.55086 0.28766 -0.55729 0.29507 C -0.55798 0.29723 -0.55868 0.29939 -0.55954 0.30124 C -0.56145 0.30556 -0.56389 0.30896 -0.56562 0.31328 C -0.56736 0.31791 -0.56857 0.32284 -0.57014 0.32747 C -0.57083 0.32963 -0.57187 0.33118 -0.57239 0.33365 C -0.58107 0.36976 -0.5717 0.33735 -0.57847 0.35988 C -0.57951 0.36729 -0.58125 0.38056 -0.58298 0.38797 C -0.5835 0.39044 -0.58454 0.39198 -0.58524 0.39414 L -0.58836 0.41914 C -0.58871 0.42223 -0.58941 0.4284 -0.58941 0.4284 C -0.58923 0.43704 -0.58871 0.44105 -0.58941 0.44939 C -0.58958 0.45062 -0.58975 0.45217 -0.59027 0.4534 C -0.59045 0.45433 -0.59097 0.45463 -0.59132 0.45556 C -0.59166 0.45618 -0.59184 0.4571 -0.59218 0.45803 C -0.59236 0.45926 -0.59253 0.4605 -0.59288 0.46142 C -0.59305 0.46204 -0.59392 0.46297 -0.59392 0.46297 " pathEditMode="relative" ptsTypes="AAAAAAAAAAAAAAAAAAAAAAAAAAAAAAAAAAAAAAAAAAAAAAAAAAA">
                                      <p:cBhvr>
                                        <p:cTn id="50" dur="2000" fill="hold"/>
                                        <p:tgtEl>
                                          <p:spTgt spid="69"/>
                                        </p:tgtEl>
                                        <p:attrNameLst>
                                          <p:attrName>ppt_x</p:attrName>
                                          <p:attrName>ppt_y</p:attrName>
                                        </p:attrNameLst>
                                      </p:cBhvr>
                                    </p:animMotion>
                                  </p:childTnLst>
                                </p:cTn>
                              </p:par>
                            </p:childTnLst>
                          </p:cTn>
                        </p:par>
                      </p:childTnLst>
                    </p:cTn>
                  </p:par>
                  <p:par>
                    <p:cTn id="51" fill="hold">
                      <p:stCondLst>
                        <p:cond delay="indefinite"/>
                      </p:stCondLst>
                      <p:childTnLst>
                        <p:par>
                          <p:cTn id="52" fill="hold">
                            <p:stCondLst>
                              <p:cond delay="0"/>
                            </p:stCondLst>
                            <p:childTnLst>
                              <p:par>
                                <p:cTn id="53" presetID="0" presetClass="path" presetSubtype="0" accel="50000" decel="50000" fill="hold" nodeType="clickEffect">
                                  <p:stCondLst>
                                    <p:cond delay="0"/>
                                  </p:stCondLst>
                                  <p:childTnLst>
                                    <p:animMotion origin="layout" path="M 0.00503 -0.00555 L 0.00503 -0.00555 C 0.00191 -0.00957 0.00156 -0.00988 -0.0007 -0.0142 C -0.00139 -0.01574 -0.00174 -0.01728 -0.00261 -0.01821 C -0.00417 -0.02006 -0.00591 -0.02099 -0.00747 -0.02253 C -0.01007 -0.02469 -0.01233 -0.02716 -0.01476 -0.02994 C -0.01702 -0.03241 -0.0191 -0.03611 -0.02153 -0.03796 C -0.03056 -0.04444 -0.03993 -0.04907 -0.04913 -0.05463 C -0.054 -0.05771 -0.05868 -0.06111 -0.06354 -0.06358 C -0.06979 -0.06636 -0.07604 -0.06913 -0.08212 -0.07222 C -0.08716 -0.07469 -0.09202 -0.07839 -0.09688 -0.08086 C -0.11667 -0.09136 -0.13438 -0.1 -0.15417 -0.10802 C -0.15972 -0.11018 -0.16511 -0.11265 -0.17084 -0.11389 C -0.17743 -0.11543 -0.1842 -0.11574 -0.1908 -0.11667 C -0.23281 -0.13025 -0.22222 -0.12901 -0.29393 -0.12068 C -0.30643 -0.11913 -0.31823 -0.11018 -0.33073 -0.10864 L -0.3507 -0.10586 C -0.35729 -0.10401 -0.38212 -0.09691 -0.38941 -0.09383 C -0.39497 -0.09136 -0.40052 -0.08765 -0.40608 -0.08488 C -0.41216 -0.0821 -0.41841 -0.07963 -0.42466 -0.07623 C -0.43646 -0.07006 -0.45209 -0.05833 -0.46285 -0.05062 C -0.4665 -0.04815 -0.46997 -0.04506 -0.47344 -0.04259 C -0.4757 -0.04105 -0.4783 -0.04012 -0.48021 -0.03796 C -0.48264 -0.03518 -0.48507 -0.03271 -0.4875 -0.02994 C -0.48924 -0.02778 -0.49097 -0.025 -0.49271 -0.02315 C -0.49948 -0.01543 -0.49636 -0.0213 -0.50295 -0.01173 C -0.50417 -0.00988 -0.50521 -0.00741 -0.50643 -0.00555 C -0.51129 0.00185 -0.51146 0.00031 -0.51511 0.00803 C -0.51667 0.0108 -0.51788 0.0142 -0.51927 0.01729 C -0.51997 0.01883 -0.52084 0.01975 -0.52153 0.0213 C -0.52275 0.02408 -0.52361 0.02747 -0.525 0.03025 C -0.52604 0.03241 -0.52761 0.03395 -0.52882 0.03611 C -0.53021 0.0392 -0.53125 0.04259 -0.53247 0.04568 C -0.54288 0.0679 -0.52761 0.03087 -0.54011 0.06111 C -0.54375 0.06975 -0.5415 0.06512 -0.54462 0.07593 C -0.54896 0.09043 -0.55174 0.09568 -0.55417 0.10957 C -0.55504 0.11512 -0.55643 0.12654 -0.55643 0.12654 C -0.55677 0.13549 -0.55695 0.14445 -0.55747 0.1534 C -0.55764 0.15463 -0.55816 0.15556 -0.55834 0.15679 C -0.55868 0.15957 -0.55903 0.16204 -0.55938 0.16482 C -0.56007 0.16852 -0.56042 0.17006 -0.56129 0.17346 C -0.56111 0.17901 -0.56059 0.18426 -0.56059 0.18982 C -0.56059 0.19043 -0.56129 0.19043 -0.56129 0.19105 C -0.56389 0.20309 -0.56111 0.19815 -0.56476 0.20309 C -0.5665 0.21111 -0.56441 0.20278 -0.56667 0.20864 C -0.5691 0.21482 -0.56702 0.21204 -0.56927 0.21482 L -0.56997 0.21821 " pathEditMode="relative" ptsTypes="AAAAAAAAAAAAAAAAAAAAAAAAAAAAAAAAAAAAAAAAAAAAAAA">
                                      <p:cBhvr>
                                        <p:cTn id="54" dur="2000" fill="hold"/>
                                        <p:tgtEl>
                                          <p:spTgt spid="14"/>
                                        </p:tgtEl>
                                        <p:attrNameLst>
                                          <p:attrName>ppt_x</p:attrName>
                                          <p:attrName>ppt_y</p:attrName>
                                        </p:attrNameLst>
                                      </p:cBhvr>
                                    </p:animMotion>
                                  </p:childTnLst>
                                </p:cTn>
                              </p:par>
                            </p:childTnLst>
                          </p:cTn>
                        </p:par>
                      </p:childTnLst>
                    </p:cTn>
                  </p:par>
                  <p:par>
                    <p:cTn id="55" fill="hold">
                      <p:stCondLst>
                        <p:cond delay="indefinite"/>
                      </p:stCondLst>
                      <p:childTnLst>
                        <p:par>
                          <p:cTn id="56" fill="hold">
                            <p:stCondLst>
                              <p:cond delay="0"/>
                            </p:stCondLst>
                            <p:childTnLst>
                              <p:par>
                                <p:cTn id="57" presetID="0" presetClass="path" presetSubtype="0" accel="50000" decel="50000" fill="hold" nodeType="clickEffect">
                                  <p:stCondLst>
                                    <p:cond delay="0"/>
                                  </p:stCondLst>
                                  <p:childTnLst>
                                    <p:animMotion origin="layout" path="M -0.00747 0.00062 L -0.00747 0.00062 C -0.01545 0.00092 -0.02327 0.00092 -0.03108 0.00185 C -0.04028 0.00278 -0.03872 0.0037 -0.04653 0.00648 C -0.05209 0.00833 -0.05695 0.00926 -0.0625 0.01049 C -0.07431 0.01574 -0.05799 0.00833 -0.07379 0.01728 C -0.07552 0.01821 -0.07709 0.01852 -0.07882 0.01944 C -0.08038 0.02099 -0.08195 0.02284 -0.08368 0.02407 C -0.08525 0.025 -0.08681 0.025 -0.0882 0.02592 C -0.09236 0.02963 -0.09601 0.03549 -0.10035 0.03827 C -0.1033 0.03981 -0.10643 0.04105 -0.10903 0.04352 C -0.11406 0.04784 -0.11875 0.05339 -0.12344 0.05833 C -0.12587 0.0608 -0.1283 0.06296 -0.13038 0.06574 C -0.13212 0.06821 -0.13368 0.07099 -0.13559 0.07315 C -0.14063 0.07901 -0.14375 0.08055 -0.14809 0.08734 C -0.15 0.09043 -0.15156 0.09444 -0.15347 0.09753 C -0.16233 0.11142 -0.15521 0.0966 -0.16597 0.11142 C -0.16806 0.1145 -0.16927 0.11852 -0.17118 0.1216 C -0.17292 0.12407 -0.17466 0.12623 -0.17656 0.12839 C -0.18177 0.13457 -0.18629 0.13827 -0.19097 0.1466 C -0.19202 0.14846 -0.19306 0.15062 -0.19427 0.15247 C -0.19601 0.15525 -0.19809 0.1571 -0.19966 0.15987 C -0.20122 0.16265 -0.20209 0.16667 -0.20347 0.16944 C -0.20452 0.1716 -0.20608 0.17315 -0.20729 0.17562 C -0.20868 0.17839 -0.20972 0.1821 -0.21111 0.18487 C -0.21198 0.18704 -0.21337 0.18889 -0.21441 0.19105 C -0.21597 0.19413 -0.21702 0.19753 -0.21858 0.20031 C -0.22014 0.20308 -0.22222 0.20494 -0.22396 0.2071 C -0.22535 0.21142 -0.22639 0.21605 -0.22813 0.22006 C -0.22969 0.22376 -0.2316 0.22654 -0.23334 0.22994 C -0.23542 0.23426 -0.23733 0.23858 -0.23941 0.2429 C -0.24115 0.24599 -0.24323 0.24876 -0.24479 0.25216 C -0.24636 0.25617 -0.2474 0.2608 -0.24896 0.26512 C -0.24983 0.26759 -0.25434 0.27654 -0.25538 0.28055 C -0.26441 0.31574 -0.25139 0.2716 -0.26025 0.30062 C -0.26233 0.31636 -0.26268 0.32099 -0.26528 0.33518 C -0.26545 0.33704 -0.26597 0.33858 -0.26632 0.34043 C -0.26667 0.35154 -0.26667 0.36296 -0.26719 0.37407 C -0.26719 0.37808 -0.26823 0.38179 -0.26823 0.38549 C -0.26858 0.39907 -0.26893 0.4037 -0.26667 0.41389 C -0.26615 0.41636 -0.2658 0.41759 -0.26476 0.41913 C -0.26441 0.41975 -0.26406 0.42006 -0.26372 0.42068 C -0.2632 0.4216 -0.26268 0.42284 -0.26216 0.42407 C -0.25972 0.42346 -0.25729 0.42346 -0.25504 0.42253 C -0.25434 0.42253 -0.25382 0.42191 -0.25347 0.42129 C -0.25313 0.42037 -0.25295 0.41944 -0.25278 0.41852 C -0.25018 0.41049 -0.25278 0.41975 -0.25087 0.41173 C -0.25052 0.4108 -0.25035 0.40987 -0.25 0.40926 C -0.24966 0.40741 -0.24931 0.40586 -0.24896 0.40432 C -0.24792 0.40092 -0.24809 0.40278 -0.24809 0.39969 " pathEditMode="relative" ptsTypes="AAAAAAAAAAAAAAAAAAAAAAAAAAAAAAAAAAAAAAAAAAAAAAAAAA">
                                      <p:cBhvr>
                                        <p:cTn id="58" dur="2000" fill="hold"/>
                                        <p:tgtEl>
                                          <p:spTgt spid="71"/>
                                        </p:tgtEl>
                                        <p:attrNameLst>
                                          <p:attrName>ppt_x</p:attrName>
                                          <p:attrName>ppt_y</p:attrName>
                                        </p:attrNameLst>
                                      </p:cBhvr>
                                    </p:animMotion>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73"/>
                                        </p:tgtEl>
                                        <p:attrNameLst>
                                          <p:attrName>style.visibility</p:attrName>
                                        </p:attrNameLst>
                                      </p:cBhvr>
                                      <p:to>
                                        <p:strVal val="visible"/>
                                      </p:to>
                                    </p:set>
                                    <p:animEffect transition="in" filter="fade">
                                      <p:cBhvr>
                                        <p:cTn id="63"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Rectangle 132"/>
          <p:cNvSpPr/>
          <p:nvPr/>
        </p:nvSpPr>
        <p:spPr>
          <a:xfrm>
            <a:off x="93663" y="122238"/>
            <a:ext cx="9005887" cy="44450"/>
          </a:xfrm>
          <a:prstGeom prst="rect">
            <a:avLst/>
          </a:prstGeom>
          <a:gradFill flip="none" rotWithShape="1">
            <a:gsLst>
              <a:gs pos="0">
                <a:srgbClr val="065978"/>
              </a:gs>
              <a:gs pos="75000">
                <a:schemeClr val="bg1">
                  <a:lumMod val="95000"/>
                </a:schemeClr>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63" fontAlgn="auto">
              <a:spcBef>
                <a:spcPts val="0"/>
              </a:spcBef>
              <a:spcAft>
                <a:spcPts val="0"/>
              </a:spcAft>
              <a:defRPr/>
            </a:pPr>
            <a:endParaRPr lang="en-US"/>
          </a:p>
        </p:txBody>
      </p:sp>
      <p:grpSp>
        <p:nvGrpSpPr>
          <p:cNvPr id="1031" name="Group 65"/>
          <p:cNvGrpSpPr>
            <a:grpSpLocks/>
          </p:cNvGrpSpPr>
          <p:nvPr/>
        </p:nvGrpSpPr>
        <p:grpSpPr bwMode="auto">
          <a:xfrm>
            <a:off x="174625" y="1768475"/>
            <a:ext cx="8686800" cy="39688"/>
            <a:chOff x="312862" y="969963"/>
            <a:chExt cx="8471606" cy="39687"/>
          </a:xfrm>
        </p:grpSpPr>
        <p:cxnSp>
          <p:nvCxnSpPr>
            <p:cNvPr id="194" name="Straight Connector 193"/>
            <p:cNvCxnSpPr/>
            <p:nvPr/>
          </p:nvCxnSpPr>
          <p:spPr bwMode="auto">
            <a:xfrm>
              <a:off x="312862" y="969963"/>
              <a:ext cx="8471606"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bwMode="auto">
            <a:xfrm>
              <a:off x="312862" y="1009650"/>
              <a:ext cx="8471606"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Rectangle 21"/>
          <p:cNvSpPr>
            <a:spLocks noChangeArrowheads="1"/>
          </p:cNvSpPr>
          <p:nvPr/>
        </p:nvSpPr>
        <p:spPr bwMode="auto">
          <a:xfrm>
            <a:off x="0" y="249238"/>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a:tabLst>
                <a:tab pos="-57150" algn="l"/>
              </a:tabLst>
              <a:defRPr/>
            </a:pPr>
            <a:r>
              <a:rPr lang="en-US" sz="1800" b="0" i="0" u="none" strike="noStrike" baseline="0" dirty="0">
                <a:latin typeface="MinionPro-Regular" panose="02040503050306020203" pitchFamily="18" charset="0"/>
              </a:rPr>
              <a:t>Two tests for the independence of events </a:t>
            </a:r>
            <a:r>
              <a:rPr lang="en-US" sz="1800" b="0" i="1" u="none" strike="noStrike" baseline="0" dirty="0">
                <a:latin typeface="MinionPro-It" panose="02040503050306090203" pitchFamily="18" charset="0"/>
              </a:rPr>
              <a:t>A </a:t>
            </a:r>
            <a:r>
              <a:rPr lang="en-US" sz="1800" b="0" i="0" u="none" strike="noStrike" baseline="0" dirty="0">
                <a:latin typeface="MinionPro-Regular" panose="02040503050306020203" pitchFamily="18" charset="0"/>
              </a:rPr>
              <a:t>and </a:t>
            </a:r>
            <a:r>
              <a:rPr lang="en-US" sz="1800" b="0" i="1" u="none" strike="noStrike" baseline="0" dirty="0">
                <a:latin typeface="MinionPro-It" panose="02040503050306090203" pitchFamily="18" charset="0"/>
              </a:rPr>
              <a:t>B</a:t>
            </a:r>
            <a:r>
              <a:rPr lang="en-US" sz="1800" b="0" i="0" u="none" strike="noStrike" baseline="0" dirty="0">
                <a:latin typeface="MinionPro-Regular" panose="02040503050306020203" pitchFamily="18" charset="0"/>
              </a:rPr>
              <a:t>:</a:t>
            </a:r>
          </a:p>
          <a:p>
            <a:pPr defTabSz="914400">
              <a:tabLst>
                <a:tab pos="-57150" algn="l"/>
              </a:tabLst>
              <a:defRPr/>
            </a:pPr>
            <a:endParaRPr lang="en-US" sz="300" b="0" i="0" u="none" strike="noStrike" baseline="0" dirty="0">
              <a:latin typeface="MinionPro-Regular" panose="02040503050306020203" pitchFamily="18" charset="0"/>
            </a:endParaRPr>
          </a:p>
          <a:p>
            <a:pPr marL="798513" lvl="1" indent="-342900">
              <a:buAutoNum type="arabicPeriod"/>
            </a:pPr>
            <a:r>
              <a:rPr lang="en-US" b="0" i="0" u="none" strike="noStrike" baseline="0" dirty="0">
                <a:latin typeface="MinionPro-Regular" panose="02040503050306020203" pitchFamily="18" charset="0"/>
              </a:rPr>
              <a:t>If </a:t>
            </a:r>
            <a:r>
              <a:rPr lang="en-US" b="1" i="1" u="none" strike="noStrike" baseline="0" dirty="0">
                <a:solidFill>
                  <a:srgbClr val="00B050"/>
                </a:solidFill>
                <a:effectLst>
                  <a:outerShdw blurRad="38100" dist="38100" dir="2700000" algn="tl">
                    <a:srgbClr val="000000">
                      <a:alpha val="43137"/>
                    </a:srgbClr>
                  </a:outerShdw>
                </a:effectLst>
                <a:latin typeface="MinionPro-It" panose="02040503050306090203" pitchFamily="18" charset="0"/>
              </a:rPr>
              <a:t>P</a:t>
            </a:r>
            <a:r>
              <a:rPr lang="en-US" b="1" i="1" u="none" strike="noStrike" baseline="0" dirty="0">
                <a:solidFill>
                  <a:srgbClr val="FF0000"/>
                </a:solidFill>
                <a:effectLst>
                  <a:outerShdw blurRad="38100" dist="38100" dir="2700000" algn="tl">
                    <a:srgbClr val="000000">
                      <a:alpha val="43137"/>
                    </a:srgbClr>
                  </a:outerShdw>
                </a:effectLst>
                <a:latin typeface="UniMathPlus-Italic"/>
              </a:rPr>
              <a:t>(</a:t>
            </a:r>
            <a:r>
              <a:rPr lang="en-US" b="1" i="1" u="none" strike="noStrike" baseline="0" dirty="0">
                <a:solidFill>
                  <a:srgbClr val="FF0000"/>
                </a:solidFill>
                <a:effectLst>
                  <a:outerShdw blurRad="38100" dist="38100" dir="2700000" algn="tl">
                    <a:srgbClr val="000000">
                      <a:alpha val="43137"/>
                    </a:srgbClr>
                  </a:outerShdw>
                </a:effectLst>
                <a:latin typeface="MinionPro-It" panose="02040503050306090203" pitchFamily="18" charset="0"/>
              </a:rPr>
              <a:t>A</a:t>
            </a:r>
            <a:r>
              <a:rPr lang="en-US" b="1" dirty="0">
                <a:solidFill>
                  <a:srgbClr val="FF0000"/>
                </a:solidFill>
                <a:effectLst>
                  <a:outerShdw blurRad="38100" dist="38100" dir="2700000" algn="tl">
                    <a:srgbClr val="000000">
                      <a:alpha val="43137"/>
                    </a:srgbClr>
                  </a:outerShdw>
                </a:effectLst>
                <a:latin typeface="UniMathPlus-Italic"/>
              </a:rPr>
              <a:t>|</a:t>
            </a:r>
            <a:r>
              <a:rPr lang="en-US" b="1" i="1" u="none" strike="noStrike" baseline="0" dirty="0">
                <a:solidFill>
                  <a:srgbClr val="FF0000"/>
                </a:solidFill>
                <a:effectLst>
                  <a:outerShdw blurRad="38100" dist="38100" dir="2700000" algn="tl">
                    <a:srgbClr val="000000">
                      <a:alpha val="43137"/>
                    </a:srgbClr>
                  </a:outerShdw>
                </a:effectLst>
                <a:latin typeface="MinionPro-It" panose="02040503050306090203" pitchFamily="18" charset="0"/>
              </a:rPr>
              <a:t>B</a:t>
            </a:r>
            <a:r>
              <a:rPr lang="en-US" b="1" i="1" u="none" strike="noStrike" baseline="0" dirty="0">
                <a:solidFill>
                  <a:srgbClr val="FF0000"/>
                </a:solidFill>
                <a:effectLst>
                  <a:outerShdw blurRad="38100" dist="38100" dir="2700000" algn="tl">
                    <a:srgbClr val="000000">
                      <a:alpha val="43137"/>
                    </a:srgbClr>
                  </a:outerShdw>
                </a:effectLst>
                <a:latin typeface="UniMathPlus-Italic"/>
              </a:rPr>
              <a:t>) </a:t>
            </a:r>
            <a:r>
              <a:rPr lang="en-US" b="1" i="0" u="none" strike="noStrike" baseline="0" dirty="0">
                <a:solidFill>
                  <a:srgbClr val="FF0000"/>
                </a:solidFill>
                <a:effectLst>
                  <a:outerShdw blurRad="38100" dist="38100" dir="2700000" algn="tl">
                    <a:srgbClr val="000000">
                      <a:alpha val="43137"/>
                    </a:srgbClr>
                  </a:outerShdw>
                </a:effectLst>
                <a:latin typeface="UniMathPlus-Bold"/>
              </a:rPr>
              <a:t>= </a:t>
            </a:r>
            <a:r>
              <a:rPr lang="en-US" b="1" i="1" u="none" strike="noStrike" baseline="0" dirty="0">
                <a:solidFill>
                  <a:srgbClr val="00B050"/>
                </a:solidFill>
                <a:effectLst>
                  <a:outerShdw blurRad="38100" dist="38100" dir="2700000" algn="tl">
                    <a:srgbClr val="000000">
                      <a:alpha val="43137"/>
                    </a:srgbClr>
                  </a:outerShdw>
                </a:effectLst>
                <a:latin typeface="MinionPro-It" panose="02040503050306090203" pitchFamily="18" charset="0"/>
              </a:rPr>
              <a:t>P</a:t>
            </a:r>
            <a:r>
              <a:rPr lang="en-US" b="1" i="1" u="none" strike="noStrike" baseline="0" dirty="0">
                <a:solidFill>
                  <a:srgbClr val="FF0000"/>
                </a:solidFill>
                <a:effectLst>
                  <a:outerShdw blurRad="38100" dist="38100" dir="2700000" algn="tl">
                    <a:srgbClr val="000000">
                      <a:alpha val="43137"/>
                    </a:srgbClr>
                  </a:outerShdw>
                </a:effectLst>
                <a:latin typeface="UniMathPlus-Italic"/>
              </a:rPr>
              <a:t>(</a:t>
            </a:r>
            <a:r>
              <a:rPr lang="en-US" b="1" i="1" u="none" strike="noStrike" baseline="0" dirty="0">
                <a:solidFill>
                  <a:srgbClr val="FF0000"/>
                </a:solidFill>
                <a:effectLst>
                  <a:outerShdw blurRad="38100" dist="38100" dir="2700000" algn="tl">
                    <a:srgbClr val="000000">
                      <a:alpha val="43137"/>
                    </a:srgbClr>
                  </a:outerShdw>
                </a:effectLst>
                <a:latin typeface="MinionPro-It" panose="02040503050306090203" pitchFamily="18" charset="0"/>
              </a:rPr>
              <a:t>A</a:t>
            </a:r>
            <a:r>
              <a:rPr lang="en-US" b="1" i="1" u="none" strike="noStrike" baseline="0" dirty="0">
                <a:solidFill>
                  <a:srgbClr val="FF0000"/>
                </a:solidFill>
                <a:effectLst>
                  <a:outerShdw blurRad="38100" dist="38100" dir="2700000" algn="tl">
                    <a:srgbClr val="000000">
                      <a:alpha val="43137"/>
                    </a:srgbClr>
                  </a:outerShdw>
                </a:effectLst>
                <a:latin typeface="UniMathPlus-Italic"/>
              </a:rPr>
              <a:t>)</a:t>
            </a:r>
            <a:r>
              <a:rPr lang="en-US" b="0" i="0" u="none" strike="noStrike" baseline="0" dirty="0">
                <a:latin typeface="MinionPro-Regular" panose="02040503050306020203" pitchFamily="18" charset="0"/>
              </a:rPr>
              <a:t>, then </a:t>
            </a:r>
            <a:r>
              <a:rPr lang="en-US" b="0" i="1" u="none" strike="noStrike" baseline="0" dirty="0">
                <a:latin typeface="MinionPro-It" panose="02040503050306090203" pitchFamily="18" charset="0"/>
              </a:rPr>
              <a:t>A </a:t>
            </a:r>
            <a:r>
              <a:rPr lang="en-US" b="0" i="0" u="none" strike="noStrike" baseline="0" dirty="0">
                <a:latin typeface="MinionPro-Regular" panose="02040503050306020203" pitchFamily="18" charset="0"/>
              </a:rPr>
              <a:t>and </a:t>
            </a:r>
            <a:r>
              <a:rPr lang="en-US" b="0" i="1" u="none" strike="noStrike" baseline="0" dirty="0">
                <a:latin typeface="MinionPro-It" panose="02040503050306090203" pitchFamily="18" charset="0"/>
              </a:rPr>
              <a:t>B </a:t>
            </a:r>
            <a:r>
              <a:rPr lang="en-US" b="0" i="0" u="none" strike="noStrike" baseline="0" dirty="0">
                <a:latin typeface="MinionPro-Regular" panose="02040503050306020203" pitchFamily="18" charset="0"/>
              </a:rPr>
              <a:t>are independent.</a:t>
            </a:r>
          </a:p>
          <a:p>
            <a:pPr marL="798513" lvl="1" indent="-342900">
              <a:buAutoNum type="arabicPeriod"/>
            </a:pPr>
            <a:r>
              <a:rPr lang="en-US" b="0" i="0" u="none" strike="noStrike" baseline="0" dirty="0">
                <a:latin typeface="MinionPro-Regular" panose="02040503050306020203" pitchFamily="18" charset="0"/>
              </a:rPr>
              <a:t>If </a:t>
            </a:r>
            <a:r>
              <a:rPr lang="en-US" b="1" i="1" u="none" strike="noStrike" baseline="0" dirty="0">
                <a:solidFill>
                  <a:srgbClr val="00B050"/>
                </a:solidFill>
                <a:effectLst>
                  <a:outerShdw blurRad="38100" dist="38100" dir="2700000" algn="tl">
                    <a:srgbClr val="000000">
                      <a:alpha val="43137"/>
                    </a:srgbClr>
                  </a:outerShdw>
                </a:effectLst>
                <a:latin typeface="MinionPro-It" panose="02040503050306090203" pitchFamily="18" charset="0"/>
              </a:rPr>
              <a:t>P</a:t>
            </a:r>
            <a:r>
              <a:rPr lang="en-US" b="1" i="1" u="none" strike="noStrike" baseline="0" dirty="0">
                <a:solidFill>
                  <a:srgbClr val="FF0000"/>
                </a:solidFill>
                <a:effectLst>
                  <a:outerShdw blurRad="38100" dist="38100" dir="2700000" algn="tl">
                    <a:srgbClr val="000000">
                      <a:alpha val="43137"/>
                    </a:srgbClr>
                  </a:outerShdw>
                </a:effectLst>
                <a:latin typeface="UniMathPlus-Italic"/>
              </a:rPr>
              <a:t>(</a:t>
            </a:r>
            <a:r>
              <a:rPr lang="en-US" b="1" i="1" u="none" strike="noStrike" baseline="0" dirty="0">
                <a:solidFill>
                  <a:srgbClr val="FF0000"/>
                </a:solidFill>
                <a:effectLst>
                  <a:outerShdw blurRad="38100" dist="38100" dir="2700000" algn="tl">
                    <a:srgbClr val="000000">
                      <a:alpha val="43137"/>
                    </a:srgbClr>
                  </a:outerShdw>
                </a:effectLst>
                <a:latin typeface="MinionPro-It" panose="02040503050306090203" pitchFamily="18" charset="0"/>
              </a:rPr>
              <a:t>A </a:t>
            </a:r>
            <a:r>
              <a:rPr lang="en-US" b="1" i="1" u="none" strike="noStrike" baseline="0" dirty="0">
                <a:solidFill>
                  <a:srgbClr val="FF0000"/>
                </a:solidFill>
                <a:effectLst>
                  <a:outerShdw blurRad="38100" dist="38100" dir="2700000" algn="tl">
                    <a:srgbClr val="000000">
                      <a:alpha val="43137"/>
                    </a:srgbClr>
                  </a:outerShdw>
                </a:effectLst>
                <a:latin typeface="UniMathPlus-Italic"/>
              </a:rPr>
              <a:t>∩ </a:t>
            </a:r>
            <a:r>
              <a:rPr lang="en-US" b="1" i="1" u="none" strike="noStrike" baseline="0" dirty="0">
                <a:solidFill>
                  <a:srgbClr val="FF0000"/>
                </a:solidFill>
                <a:effectLst>
                  <a:outerShdw blurRad="38100" dist="38100" dir="2700000" algn="tl">
                    <a:srgbClr val="000000">
                      <a:alpha val="43137"/>
                    </a:srgbClr>
                  </a:outerShdw>
                </a:effectLst>
                <a:latin typeface="MinionPro-It" panose="02040503050306090203" pitchFamily="18" charset="0"/>
              </a:rPr>
              <a:t>B</a:t>
            </a:r>
            <a:r>
              <a:rPr lang="en-US" b="1" i="1" u="none" strike="noStrike" baseline="0" dirty="0">
                <a:solidFill>
                  <a:srgbClr val="FF0000"/>
                </a:solidFill>
                <a:effectLst>
                  <a:outerShdw blurRad="38100" dist="38100" dir="2700000" algn="tl">
                    <a:srgbClr val="000000">
                      <a:alpha val="43137"/>
                    </a:srgbClr>
                  </a:outerShdw>
                </a:effectLst>
                <a:latin typeface="UniMathPlus-Italic"/>
              </a:rPr>
              <a:t>) </a:t>
            </a:r>
            <a:r>
              <a:rPr lang="en-US" b="1" i="0" u="none" strike="noStrike" baseline="0" dirty="0">
                <a:solidFill>
                  <a:srgbClr val="FF0000"/>
                </a:solidFill>
                <a:effectLst>
                  <a:outerShdw blurRad="38100" dist="38100" dir="2700000" algn="tl">
                    <a:srgbClr val="000000">
                      <a:alpha val="43137"/>
                    </a:srgbClr>
                  </a:outerShdw>
                </a:effectLst>
                <a:latin typeface="UniMathPlus-Bold"/>
              </a:rPr>
              <a:t>= </a:t>
            </a:r>
            <a:r>
              <a:rPr lang="en-US" b="1" i="1" u="none" strike="noStrike" baseline="0" dirty="0">
                <a:solidFill>
                  <a:srgbClr val="00B050"/>
                </a:solidFill>
                <a:effectLst>
                  <a:outerShdw blurRad="38100" dist="38100" dir="2700000" algn="tl">
                    <a:srgbClr val="000000">
                      <a:alpha val="43137"/>
                    </a:srgbClr>
                  </a:outerShdw>
                </a:effectLst>
                <a:latin typeface="MinionPro-It" panose="02040503050306090203" pitchFamily="18" charset="0"/>
              </a:rPr>
              <a:t>P</a:t>
            </a:r>
            <a:r>
              <a:rPr lang="en-US" b="1" i="1" u="none" strike="noStrike" baseline="0" dirty="0">
                <a:solidFill>
                  <a:srgbClr val="FF0000"/>
                </a:solidFill>
                <a:effectLst>
                  <a:outerShdw blurRad="38100" dist="38100" dir="2700000" algn="tl">
                    <a:srgbClr val="000000">
                      <a:alpha val="43137"/>
                    </a:srgbClr>
                  </a:outerShdw>
                </a:effectLst>
                <a:latin typeface="UniMathPlus-Italic"/>
              </a:rPr>
              <a:t>(</a:t>
            </a:r>
            <a:r>
              <a:rPr lang="en-US" b="1" i="1" u="none" strike="noStrike" baseline="0" dirty="0">
                <a:solidFill>
                  <a:srgbClr val="FF0000"/>
                </a:solidFill>
                <a:effectLst>
                  <a:outerShdw blurRad="38100" dist="38100" dir="2700000" algn="tl">
                    <a:srgbClr val="000000">
                      <a:alpha val="43137"/>
                    </a:srgbClr>
                  </a:outerShdw>
                </a:effectLst>
                <a:latin typeface="MinionPro-It" panose="02040503050306090203" pitchFamily="18" charset="0"/>
              </a:rPr>
              <a:t>A</a:t>
            </a:r>
            <a:r>
              <a:rPr lang="en-US" b="1" i="1" u="none" strike="noStrike" baseline="0" dirty="0">
                <a:solidFill>
                  <a:srgbClr val="FF0000"/>
                </a:solidFill>
                <a:effectLst>
                  <a:outerShdw blurRad="38100" dist="38100" dir="2700000" algn="tl">
                    <a:srgbClr val="000000">
                      <a:alpha val="43137"/>
                    </a:srgbClr>
                  </a:outerShdw>
                </a:effectLst>
                <a:latin typeface="UniMathPlus-Italic"/>
              </a:rPr>
              <a:t>) </a:t>
            </a:r>
            <a:r>
              <a:rPr lang="en-US" b="1" i="0" u="none" strike="noStrike" baseline="0" dirty="0">
                <a:solidFill>
                  <a:srgbClr val="FF0000"/>
                </a:solidFill>
                <a:effectLst>
                  <a:outerShdw blurRad="38100" dist="38100" dir="2700000" algn="tl">
                    <a:srgbClr val="000000">
                      <a:alpha val="43137"/>
                    </a:srgbClr>
                  </a:outerShdw>
                </a:effectLst>
                <a:latin typeface="UniMathPlus-Bold"/>
              </a:rPr>
              <a:t>∙ </a:t>
            </a:r>
            <a:r>
              <a:rPr lang="en-US" b="1" i="1" u="none" strike="noStrike" baseline="0" dirty="0">
                <a:solidFill>
                  <a:srgbClr val="00B050"/>
                </a:solidFill>
                <a:effectLst>
                  <a:outerShdw blurRad="38100" dist="38100" dir="2700000" algn="tl">
                    <a:srgbClr val="000000">
                      <a:alpha val="43137"/>
                    </a:srgbClr>
                  </a:outerShdw>
                </a:effectLst>
                <a:latin typeface="MinionPro-It" panose="02040503050306090203" pitchFamily="18" charset="0"/>
              </a:rPr>
              <a:t>P</a:t>
            </a:r>
            <a:r>
              <a:rPr lang="en-US" b="1" i="1" u="none" strike="noStrike" baseline="0" dirty="0">
                <a:solidFill>
                  <a:srgbClr val="FF0000"/>
                </a:solidFill>
                <a:effectLst>
                  <a:outerShdw blurRad="38100" dist="38100" dir="2700000" algn="tl">
                    <a:srgbClr val="000000">
                      <a:alpha val="43137"/>
                    </a:srgbClr>
                  </a:outerShdw>
                </a:effectLst>
                <a:latin typeface="UniMathPlus-Italic"/>
              </a:rPr>
              <a:t>(</a:t>
            </a:r>
            <a:r>
              <a:rPr lang="en-US" b="1" i="1" u="none" strike="noStrike" baseline="0" dirty="0">
                <a:solidFill>
                  <a:srgbClr val="FF0000"/>
                </a:solidFill>
                <a:effectLst>
                  <a:outerShdw blurRad="38100" dist="38100" dir="2700000" algn="tl">
                    <a:srgbClr val="000000">
                      <a:alpha val="43137"/>
                    </a:srgbClr>
                  </a:outerShdw>
                </a:effectLst>
                <a:latin typeface="MinionPro-It" panose="02040503050306090203" pitchFamily="18" charset="0"/>
              </a:rPr>
              <a:t>B</a:t>
            </a:r>
            <a:r>
              <a:rPr lang="en-US" b="1" i="1" u="none" strike="noStrike" baseline="0" dirty="0">
                <a:solidFill>
                  <a:srgbClr val="FF0000"/>
                </a:solidFill>
                <a:effectLst>
                  <a:outerShdw blurRad="38100" dist="38100" dir="2700000" algn="tl">
                    <a:srgbClr val="000000">
                      <a:alpha val="43137"/>
                    </a:srgbClr>
                  </a:outerShdw>
                </a:effectLst>
                <a:latin typeface="UniMathPlus-Italic"/>
              </a:rPr>
              <a:t>)</a:t>
            </a:r>
            <a:r>
              <a:rPr lang="en-US" b="0" i="0" u="none" strike="noStrike" baseline="0" dirty="0">
                <a:latin typeface="MinionPro-Regular" panose="02040503050306020203" pitchFamily="18" charset="0"/>
              </a:rPr>
              <a:t>, then </a:t>
            </a:r>
            <a:r>
              <a:rPr lang="en-US" b="0" i="1" u="none" strike="noStrike" baseline="0" dirty="0">
                <a:latin typeface="MinionPro-It" panose="02040503050306090203" pitchFamily="18" charset="0"/>
              </a:rPr>
              <a:t>A </a:t>
            </a:r>
            <a:r>
              <a:rPr lang="en-US" b="0" i="0" u="none" strike="noStrike" baseline="0" dirty="0">
                <a:latin typeface="MinionPro-Regular" panose="02040503050306020203" pitchFamily="18" charset="0"/>
              </a:rPr>
              <a:t>and </a:t>
            </a:r>
            <a:r>
              <a:rPr lang="en-US" b="0" i="1" u="none" strike="noStrike" baseline="0" dirty="0">
                <a:latin typeface="MinionPro-It" panose="02040503050306090203" pitchFamily="18" charset="0"/>
              </a:rPr>
              <a:t>B </a:t>
            </a:r>
            <a:r>
              <a:rPr lang="en-US" b="0" i="0" u="none" strike="noStrike" baseline="0" dirty="0">
                <a:latin typeface="MinionPro-Regular" panose="02040503050306020203" pitchFamily="18" charset="0"/>
              </a:rPr>
              <a:t>are independent.</a:t>
            </a:r>
          </a:p>
          <a:p>
            <a:pPr lvl="1" indent="0"/>
            <a:endParaRPr lang="en-US" sz="300" b="0" i="0" u="none" strike="noStrike" baseline="0" dirty="0">
              <a:solidFill>
                <a:srgbClr val="000000"/>
              </a:solidFill>
              <a:latin typeface="Arial" charset="0"/>
              <a:cs typeface="Times New Roman" pitchFamily="18" charset="0"/>
            </a:endParaRPr>
          </a:p>
          <a:p>
            <a:pPr algn="l"/>
            <a:r>
              <a:rPr lang="en-US" sz="1800" b="0" i="0" u="none" strike="noStrike" baseline="0" dirty="0">
                <a:latin typeface="MinionPro-Regular" panose="02040503050306020203" pitchFamily="18" charset="0"/>
              </a:rPr>
              <a:t>Two events that fail either of these tests are </a:t>
            </a:r>
            <a:r>
              <a:rPr lang="en-US" sz="1800" b="1" i="0" u="none" strike="noStrike" baseline="0" dirty="0">
                <a:solidFill>
                  <a:srgbClr val="00B050"/>
                </a:solidFill>
                <a:latin typeface="MinionPro-Bold" panose="02040703060306020203" pitchFamily="18" charset="0"/>
              </a:rPr>
              <a:t>dependent events </a:t>
            </a:r>
            <a:r>
              <a:rPr lang="en-US" sz="1800" b="0" i="0" u="none" strike="noStrike" baseline="0" dirty="0">
                <a:latin typeface="MinionPro-Regular" panose="02040503050306020203" pitchFamily="18" charset="0"/>
              </a:rPr>
              <a:t>because the occurrence of one</a:t>
            </a:r>
          </a:p>
          <a:p>
            <a:pPr algn="l"/>
            <a:r>
              <a:rPr lang="en-US" sz="1800" b="0" i="0" u="none" strike="noStrike" baseline="0" dirty="0">
                <a:latin typeface="MinionPro-Regular" panose="02040503050306020203" pitchFamily="18" charset="0"/>
              </a:rPr>
              <a:t>event affects the occurrence of the other event.</a:t>
            </a:r>
            <a:endParaRPr lang="en-US" b="0" i="0" u="none" strike="noStrike" baseline="0" dirty="0">
              <a:latin typeface="MinionPro-Regular" panose="02040503050306020203" pitchFamily="18" charset="0"/>
            </a:endParaRPr>
          </a:p>
        </p:txBody>
      </p:sp>
      <p:sp>
        <p:nvSpPr>
          <p:cNvPr id="55" name="Rectangle 130"/>
          <p:cNvSpPr/>
          <p:nvPr/>
        </p:nvSpPr>
        <p:spPr>
          <a:xfrm>
            <a:off x="0" y="0"/>
            <a:ext cx="2214563" cy="247650"/>
          </a:xfrm>
          <a:custGeom>
            <a:avLst/>
            <a:gdLst/>
            <a:ahLst/>
            <a:cxnLst/>
            <a:rect l="l" t="t" r="r" b="b"/>
            <a:pathLst>
              <a:path w="2214255" h="247650">
                <a:moveTo>
                  <a:pt x="2113281" y="0"/>
                </a:moveTo>
                <a:lnTo>
                  <a:pt x="2214255" y="123825"/>
                </a:lnTo>
                <a:lnTo>
                  <a:pt x="2113281" y="247650"/>
                </a:lnTo>
                <a:lnTo>
                  <a:pt x="2113281" y="247269"/>
                </a:lnTo>
                <a:lnTo>
                  <a:pt x="0" y="247269"/>
                </a:lnTo>
                <a:lnTo>
                  <a:pt x="0" y="381"/>
                </a:lnTo>
                <a:lnTo>
                  <a:pt x="2113281" y="381"/>
                </a:lnTo>
                <a:close/>
              </a:path>
            </a:pathLst>
          </a:custGeom>
          <a:solidFill>
            <a:srgbClr val="06597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18288" anchor="ctr"/>
          <a:lstStyle/>
          <a:p>
            <a:pPr>
              <a:defRPr/>
            </a:pPr>
            <a:r>
              <a:rPr lang="en-US" sz="1200" b="1" dirty="0">
                <a:solidFill>
                  <a:schemeClr val="bg1"/>
                </a:solidFill>
                <a:latin typeface="Gill Sans MT" pitchFamily="34" charset="0"/>
              </a:rPr>
              <a:t>Concept Development</a:t>
            </a:r>
          </a:p>
        </p:txBody>
      </p:sp>
      <p:grpSp>
        <p:nvGrpSpPr>
          <p:cNvPr id="1039" name="Group 8"/>
          <p:cNvGrpSpPr>
            <a:grpSpLocks/>
          </p:cNvGrpSpPr>
          <p:nvPr/>
        </p:nvGrpSpPr>
        <p:grpSpPr bwMode="auto">
          <a:xfrm>
            <a:off x="5372100" y="-6350"/>
            <a:ext cx="3871912" cy="962025"/>
            <a:chOff x="5212073" y="1653921"/>
            <a:chExt cx="3871896" cy="962533"/>
          </a:xfrm>
        </p:grpSpPr>
        <p:grpSp>
          <p:nvGrpSpPr>
            <p:cNvPr id="1158" name="Group 7"/>
            <p:cNvGrpSpPr>
              <a:grpSpLocks/>
            </p:cNvGrpSpPr>
            <p:nvPr/>
          </p:nvGrpSpPr>
          <p:grpSpPr bwMode="auto">
            <a:xfrm>
              <a:off x="5212073" y="1691659"/>
              <a:ext cx="3871896" cy="924795"/>
              <a:chOff x="3228993" y="1955571"/>
              <a:chExt cx="3871896" cy="924795"/>
            </a:xfrm>
          </p:grpSpPr>
          <p:sp>
            <p:nvSpPr>
              <p:cNvPr id="46" name="Rectangle 3"/>
              <p:cNvSpPr/>
              <p:nvPr/>
            </p:nvSpPr>
            <p:spPr bwMode="auto">
              <a:xfrm>
                <a:off x="3228993" y="1955571"/>
                <a:ext cx="3871896" cy="924795"/>
              </a:xfrm>
              <a:custGeom>
                <a:avLst/>
                <a:gdLst>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9703" h="3036386">
                    <a:moveTo>
                      <a:pt x="0" y="0"/>
                    </a:moveTo>
                    <a:cubicBezTo>
                      <a:pt x="1421020" y="300625"/>
                      <a:pt x="2416156" y="288099"/>
                      <a:pt x="3849703" y="0"/>
                    </a:cubicBezTo>
                    <a:cubicBezTo>
                      <a:pt x="3787062" y="1279048"/>
                      <a:pt x="3804209" y="2087161"/>
                      <a:pt x="3849703" y="3036386"/>
                    </a:cubicBezTo>
                    <a:cubicBezTo>
                      <a:pt x="2516364" y="2911126"/>
                      <a:pt x="1045239" y="2961230"/>
                      <a:pt x="0" y="3036386"/>
                    </a:cubicBezTo>
                    <a:cubicBezTo>
                      <a:pt x="62630" y="1999206"/>
                      <a:pt x="125261" y="1325280"/>
                      <a:pt x="0" y="0"/>
                    </a:cubicBezTo>
                    <a:close/>
                  </a:path>
                </a:pathLst>
              </a:custGeom>
              <a:solidFill>
                <a:schemeClr val="tx1">
                  <a:alpha val="57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grpSp>
            <p:nvGrpSpPr>
              <p:cNvPr id="1163" name="Group 6"/>
              <p:cNvGrpSpPr>
                <a:grpSpLocks/>
              </p:cNvGrpSpPr>
              <p:nvPr/>
            </p:nvGrpSpPr>
            <p:grpSpPr bwMode="auto">
              <a:xfrm>
                <a:off x="3383292" y="2052317"/>
                <a:ext cx="3592182" cy="706186"/>
                <a:chOff x="3383292" y="2052317"/>
                <a:chExt cx="3592182" cy="706186"/>
              </a:xfrm>
            </p:grpSpPr>
            <p:sp>
              <p:nvSpPr>
                <p:cNvPr id="47" name="Rectangle 21"/>
                <p:cNvSpPr/>
                <p:nvPr/>
              </p:nvSpPr>
              <p:spPr bwMode="auto">
                <a:xfrm>
                  <a:off x="3382979" y="2052841"/>
                  <a:ext cx="3592498" cy="705222"/>
                </a:xfrm>
                <a:custGeom>
                  <a:avLst/>
                  <a:gdLst>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8868" h="1694881">
                      <a:moveTo>
                        <a:pt x="0" y="0"/>
                      </a:moveTo>
                      <a:lnTo>
                        <a:pt x="2148868" y="0"/>
                      </a:lnTo>
                      <a:cubicBezTo>
                        <a:pt x="2134580" y="564960"/>
                        <a:pt x="2135533" y="1048958"/>
                        <a:pt x="2148868" y="1694881"/>
                      </a:cubicBezTo>
                      <a:cubicBezTo>
                        <a:pt x="1440199" y="1672021"/>
                        <a:pt x="716289" y="1664401"/>
                        <a:pt x="0" y="1694881"/>
                      </a:cubicBezTo>
                      <a:cubicBezTo>
                        <a:pt x="7620" y="1129921"/>
                        <a:pt x="15240" y="564960"/>
                        <a:pt x="0" y="0"/>
                      </a:cubicBezTo>
                      <a:close/>
                    </a:path>
                  </a:pathLst>
                </a:custGeom>
                <a:gradFill flip="none" rotWithShape="1">
                  <a:gsLst>
                    <a:gs pos="17000">
                      <a:srgbClr val="FAF9D6"/>
                    </a:gs>
                    <a:gs pos="50000">
                      <a:srgbClr val="FFFEE2"/>
                    </a:gs>
                    <a:gs pos="88000">
                      <a:srgbClr val="FEFDC7"/>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grpSp>
              <p:nvGrpSpPr>
                <p:cNvPr id="1165" name="Group 5"/>
                <p:cNvGrpSpPr>
                  <a:grpSpLocks/>
                </p:cNvGrpSpPr>
                <p:nvPr/>
              </p:nvGrpSpPr>
              <p:grpSpPr bwMode="auto">
                <a:xfrm>
                  <a:off x="3439469" y="2091254"/>
                  <a:ext cx="3479828" cy="628312"/>
                  <a:chOff x="3297210" y="2130190"/>
                  <a:chExt cx="3479828" cy="628312"/>
                </a:xfrm>
              </p:grpSpPr>
              <p:sp>
                <p:nvSpPr>
                  <p:cNvPr id="43" name="Rectangle 42"/>
                  <p:cNvSpPr/>
                  <p:nvPr/>
                </p:nvSpPr>
                <p:spPr bwMode="auto">
                  <a:xfrm>
                    <a:off x="3269295" y="2274437"/>
                    <a:ext cx="1266820" cy="338316"/>
                  </a:xfrm>
                  <a:prstGeom prst="rect">
                    <a:avLst/>
                  </a:prstGeom>
                </p:spPr>
                <p:txBody>
                  <a:bodyPr>
                    <a:spAutoFit/>
                  </a:bodyPr>
                  <a:lstStyle/>
                  <a:p>
                    <a:pPr algn="ctr" defTabSz="914400" fontAlgn="auto">
                      <a:spcBef>
                        <a:spcPts val="0"/>
                      </a:spcBef>
                      <a:spcAft>
                        <a:spcPts val="0"/>
                      </a:spcAft>
                      <a:defRPr/>
                    </a:pPr>
                    <a:r>
                      <a:rPr lang="en-US" sz="1600" b="1" kern="0" dirty="0">
                        <a:solidFill>
                          <a:schemeClr val="accent6">
                            <a:lumMod val="75000"/>
                          </a:schemeClr>
                        </a:solidFill>
                        <a:latin typeface="Arial Narrow" pitchFamily="34" charset="0"/>
                      </a:rPr>
                      <a:t>Probability</a:t>
                    </a:r>
                    <a:r>
                      <a:rPr lang="en-US" sz="1600" b="1" kern="0" dirty="0">
                        <a:solidFill>
                          <a:srgbClr val="000000"/>
                        </a:solidFill>
                        <a:latin typeface="Arial Narrow" pitchFamily="34" charset="0"/>
                      </a:rPr>
                      <a:t> </a:t>
                    </a:r>
                    <a:r>
                      <a:rPr lang="en-US" sz="1600" kern="0" dirty="0">
                        <a:solidFill>
                          <a:srgbClr val="000000"/>
                        </a:solidFill>
                        <a:latin typeface="Arial Narrow" pitchFamily="34" charset="0"/>
                      </a:rPr>
                      <a:t>=</a:t>
                    </a:r>
                  </a:p>
                </p:txBody>
              </p:sp>
              <p:sp>
                <p:nvSpPr>
                  <p:cNvPr id="53" name="Rectangle 52"/>
                  <p:cNvSpPr/>
                  <p:nvPr/>
                </p:nvSpPr>
                <p:spPr bwMode="auto">
                  <a:xfrm>
                    <a:off x="4480553" y="2129898"/>
                    <a:ext cx="2297102" cy="308138"/>
                  </a:xfrm>
                  <a:prstGeom prst="rect">
                    <a:avLst/>
                  </a:prstGeom>
                </p:spPr>
                <p:txBody>
                  <a:bodyPr>
                    <a:spAutoFit/>
                  </a:bodyPr>
                  <a:lstStyle/>
                  <a:p>
                    <a:pPr algn="ctr" defTabSz="914400" fontAlgn="auto">
                      <a:spcBef>
                        <a:spcPts val="0"/>
                      </a:spcBef>
                      <a:spcAft>
                        <a:spcPts val="0"/>
                      </a:spcAft>
                      <a:defRPr/>
                    </a:pPr>
                    <a:r>
                      <a:rPr lang="en-US" sz="1400" kern="0" dirty="0">
                        <a:solidFill>
                          <a:srgbClr val="000000"/>
                        </a:solidFill>
                        <a:latin typeface="Arial Narrow" pitchFamily="34" charset="0"/>
                      </a:rPr>
                      <a:t>Number of </a:t>
                    </a:r>
                    <a:r>
                      <a:rPr lang="en-US" sz="1400" b="1" kern="0" dirty="0">
                        <a:solidFill>
                          <a:schemeClr val="accent5">
                            <a:lumMod val="50000"/>
                          </a:schemeClr>
                        </a:solidFill>
                        <a:latin typeface="Arial Narrow" pitchFamily="34" charset="0"/>
                      </a:rPr>
                      <a:t>desired outcomes</a:t>
                    </a:r>
                    <a:endParaRPr lang="en-US" sz="1400" kern="0" dirty="0">
                      <a:solidFill>
                        <a:schemeClr val="accent5">
                          <a:lumMod val="50000"/>
                        </a:schemeClr>
                      </a:solidFill>
                      <a:latin typeface="Arial Narrow" pitchFamily="34" charset="0"/>
                    </a:endParaRPr>
                  </a:p>
                </p:txBody>
              </p:sp>
              <p:sp>
                <p:nvSpPr>
                  <p:cNvPr id="59" name="Rectangle 58"/>
                  <p:cNvSpPr/>
                  <p:nvPr/>
                </p:nvSpPr>
                <p:spPr bwMode="auto">
                  <a:xfrm>
                    <a:off x="4531353" y="2450742"/>
                    <a:ext cx="2195503" cy="308138"/>
                  </a:xfrm>
                  <a:prstGeom prst="rect">
                    <a:avLst/>
                  </a:prstGeom>
                </p:spPr>
                <p:txBody>
                  <a:bodyPr>
                    <a:spAutoFit/>
                  </a:bodyPr>
                  <a:lstStyle/>
                  <a:p>
                    <a:pPr algn="ctr" defTabSz="914400" fontAlgn="auto">
                      <a:spcBef>
                        <a:spcPts val="0"/>
                      </a:spcBef>
                      <a:spcAft>
                        <a:spcPts val="0"/>
                      </a:spcAft>
                      <a:defRPr/>
                    </a:pPr>
                    <a:r>
                      <a:rPr lang="en-US" sz="1400" b="1" kern="0" dirty="0">
                        <a:solidFill>
                          <a:schemeClr val="accent4">
                            <a:lumMod val="50000"/>
                          </a:schemeClr>
                        </a:solidFill>
                        <a:latin typeface="Arial Narrow" pitchFamily="34" charset="0"/>
                      </a:rPr>
                      <a:t>Total</a:t>
                    </a:r>
                    <a:r>
                      <a:rPr lang="en-US" sz="1400" kern="0" dirty="0">
                        <a:solidFill>
                          <a:schemeClr val="accent4">
                            <a:lumMod val="50000"/>
                          </a:schemeClr>
                        </a:solidFill>
                        <a:latin typeface="Arial Narrow" pitchFamily="34" charset="0"/>
                      </a:rPr>
                      <a:t> </a:t>
                    </a:r>
                    <a:r>
                      <a:rPr lang="en-US" sz="1400" kern="0" dirty="0">
                        <a:solidFill>
                          <a:srgbClr val="000000"/>
                        </a:solidFill>
                        <a:latin typeface="Arial Narrow" pitchFamily="34" charset="0"/>
                      </a:rPr>
                      <a:t>number</a:t>
                    </a:r>
                    <a:r>
                      <a:rPr lang="en-US" sz="1400" b="1" kern="0" dirty="0">
                        <a:solidFill>
                          <a:srgbClr val="000000"/>
                        </a:solidFill>
                        <a:latin typeface="Arial Narrow" pitchFamily="34" charset="0"/>
                      </a:rPr>
                      <a:t> </a:t>
                    </a:r>
                    <a:r>
                      <a:rPr lang="en-US" sz="1400" kern="0" dirty="0">
                        <a:solidFill>
                          <a:srgbClr val="000000"/>
                        </a:solidFill>
                        <a:latin typeface="Arial Narrow" pitchFamily="34" charset="0"/>
                      </a:rPr>
                      <a:t>of </a:t>
                    </a:r>
                    <a:r>
                      <a:rPr lang="en-US" sz="1400" b="1" kern="0" dirty="0">
                        <a:solidFill>
                          <a:schemeClr val="accent4">
                            <a:lumMod val="50000"/>
                          </a:schemeClr>
                        </a:solidFill>
                        <a:latin typeface="Arial Narrow" pitchFamily="34" charset="0"/>
                      </a:rPr>
                      <a:t>outcomes</a:t>
                    </a:r>
                    <a:endParaRPr lang="en-US" sz="1400" kern="0" dirty="0">
                      <a:solidFill>
                        <a:schemeClr val="accent4">
                          <a:lumMod val="50000"/>
                        </a:schemeClr>
                      </a:solidFill>
                      <a:latin typeface="Arial Narrow" pitchFamily="34" charset="0"/>
                    </a:endParaRPr>
                  </a:p>
                </p:txBody>
              </p:sp>
              <p:cxnSp>
                <p:nvCxnSpPr>
                  <p:cNvPr id="3" name="Straight Connector 2"/>
                  <p:cNvCxnSpPr/>
                  <p:nvPr/>
                </p:nvCxnSpPr>
                <p:spPr>
                  <a:xfrm>
                    <a:off x="4536115" y="2444389"/>
                    <a:ext cx="218597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42" name="Tape"/>
            <p:cNvSpPr/>
            <p:nvPr/>
          </p:nvSpPr>
          <p:spPr bwMode="auto">
            <a:xfrm rot="5400000">
              <a:off x="7052713" y="1497611"/>
              <a:ext cx="220779" cy="533398"/>
            </a:xfrm>
            <a:custGeom>
              <a:avLst/>
              <a:gdLst>
                <a:gd name="connsiteX0" fmla="*/ 0 w 234247"/>
                <a:gd name="connsiteY0" fmla="*/ 0 h 920626"/>
                <a:gd name="connsiteX1" fmla="*/ 234247 w 234247"/>
                <a:gd name="connsiteY1" fmla="*/ 0 h 920626"/>
                <a:gd name="connsiteX2" fmla="*/ 234247 w 234247"/>
                <a:gd name="connsiteY2" fmla="*/ 920626 h 920626"/>
                <a:gd name="connsiteX3" fmla="*/ 0 w 234247"/>
                <a:gd name="connsiteY3" fmla="*/ 920626 h 920626"/>
                <a:gd name="connsiteX4" fmla="*/ 0 w 234247"/>
                <a:gd name="connsiteY4" fmla="*/ 0 h 920626"/>
                <a:gd name="connsiteX0" fmla="*/ 0 w 234247"/>
                <a:gd name="connsiteY0" fmla="*/ 0 h 920626"/>
                <a:gd name="connsiteX1" fmla="*/ 62185 w 234247"/>
                <a:gd name="connsiteY1" fmla="*/ 4637 h 920626"/>
                <a:gd name="connsiteX2" fmla="*/ 234247 w 234247"/>
                <a:gd name="connsiteY2" fmla="*/ 0 h 920626"/>
                <a:gd name="connsiteX3" fmla="*/ 234247 w 234247"/>
                <a:gd name="connsiteY3" fmla="*/ 920626 h 920626"/>
                <a:gd name="connsiteX4" fmla="*/ 0 w 234247"/>
                <a:gd name="connsiteY4" fmla="*/ 920626 h 920626"/>
                <a:gd name="connsiteX5" fmla="*/ 0 w 234247"/>
                <a:gd name="connsiteY5" fmla="*/ 0 h 920626"/>
                <a:gd name="connsiteX0" fmla="*/ 0 w 234247"/>
                <a:gd name="connsiteY0" fmla="*/ 0 h 920626"/>
                <a:gd name="connsiteX1" fmla="*/ 62185 w 234247"/>
                <a:gd name="connsiteY1" fmla="*/ 26860 h 920626"/>
                <a:gd name="connsiteX2" fmla="*/ 234247 w 234247"/>
                <a:gd name="connsiteY2" fmla="*/ 0 h 920626"/>
                <a:gd name="connsiteX3" fmla="*/ 234247 w 234247"/>
                <a:gd name="connsiteY3" fmla="*/ 920626 h 920626"/>
                <a:gd name="connsiteX4" fmla="*/ 0 w 234247"/>
                <a:gd name="connsiteY4" fmla="*/ 920626 h 920626"/>
                <a:gd name="connsiteX5" fmla="*/ 0 w 234247"/>
                <a:gd name="connsiteY5" fmla="*/ 0 h 920626"/>
                <a:gd name="connsiteX0" fmla="*/ 0 w 234247"/>
                <a:gd name="connsiteY0" fmla="*/ 0 h 920626"/>
                <a:gd name="connsiteX1" fmla="*/ 62185 w 234247"/>
                <a:gd name="connsiteY1" fmla="*/ 26860 h 920626"/>
                <a:gd name="connsiteX2" fmla="*/ 138385 w 234247"/>
                <a:gd name="connsiteY2" fmla="*/ 14162 h 920626"/>
                <a:gd name="connsiteX3" fmla="*/ 234247 w 234247"/>
                <a:gd name="connsiteY3" fmla="*/ 0 h 920626"/>
                <a:gd name="connsiteX4" fmla="*/ 234247 w 234247"/>
                <a:gd name="connsiteY4" fmla="*/ 920626 h 920626"/>
                <a:gd name="connsiteX5" fmla="*/ 0 w 234247"/>
                <a:gd name="connsiteY5" fmla="*/ 920626 h 920626"/>
                <a:gd name="connsiteX6" fmla="*/ 0 w 234247"/>
                <a:gd name="connsiteY6" fmla="*/ 0 h 920626"/>
                <a:gd name="connsiteX0" fmla="*/ 0 w 234247"/>
                <a:gd name="connsiteY0" fmla="*/ 8066 h 928692"/>
                <a:gd name="connsiteX1" fmla="*/ 62185 w 234247"/>
                <a:gd name="connsiteY1" fmla="*/ 34926 h 928692"/>
                <a:gd name="connsiteX2" fmla="*/ 112988 w 234247"/>
                <a:gd name="connsiteY2" fmla="*/ 0 h 928692"/>
                <a:gd name="connsiteX3" fmla="*/ 234247 w 234247"/>
                <a:gd name="connsiteY3" fmla="*/ 8066 h 928692"/>
                <a:gd name="connsiteX4" fmla="*/ 234247 w 234247"/>
                <a:gd name="connsiteY4" fmla="*/ 928692 h 928692"/>
                <a:gd name="connsiteX5" fmla="*/ 0 w 234247"/>
                <a:gd name="connsiteY5" fmla="*/ 928692 h 928692"/>
                <a:gd name="connsiteX6" fmla="*/ 0 w 234247"/>
                <a:gd name="connsiteY6" fmla="*/ 8066 h 928692"/>
                <a:gd name="connsiteX0" fmla="*/ 0 w 234247"/>
                <a:gd name="connsiteY0" fmla="*/ 8066 h 928692"/>
                <a:gd name="connsiteX1" fmla="*/ 62185 w 234247"/>
                <a:gd name="connsiteY1" fmla="*/ 34926 h 928692"/>
                <a:gd name="connsiteX2" fmla="*/ 112988 w 234247"/>
                <a:gd name="connsiteY2" fmla="*/ 0 h 928692"/>
                <a:gd name="connsiteX3" fmla="*/ 179660 w 234247"/>
                <a:gd name="connsiteY3" fmla="*/ 3 h 928692"/>
                <a:gd name="connsiteX4" fmla="*/ 234247 w 234247"/>
                <a:gd name="connsiteY4" fmla="*/ 8066 h 928692"/>
                <a:gd name="connsiteX5" fmla="*/ 234247 w 234247"/>
                <a:gd name="connsiteY5" fmla="*/ 928692 h 928692"/>
                <a:gd name="connsiteX6" fmla="*/ 0 w 234247"/>
                <a:gd name="connsiteY6" fmla="*/ 928692 h 928692"/>
                <a:gd name="connsiteX7" fmla="*/ 0 w 234247"/>
                <a:gd name="connsiteY7" fmla="*/ 8066 h 928692"/>
                <a:gd name="connsiteX0" fmla="*/ 0 w 234247"/>
                <a:gd name="connsiteY0" fmla="*/ 8066 h 928692"/>
                <a:gd name="connsiteX1" fmla="*/ 62185 w 234247"/>
                <a:gd name="connsiteY1" fmla="*/ 34926 h 928692"/>
                <a:gd name="connsiteX2" fmla="*/ 112988 w 234247"/>
                <a:gd name="connsiteY2" fmla="*/ 0 h 928692"/>
                <a:gd name="connsiteX3" fmla="*/ 176488 w 234247"/>
                <a:gd name="connsiteY3" fmla="*/ 19051 h 928692"/>
                <a:gd name="connsiteX4" fmla="*/ 234247 w 234247"/>
                <a:gd name="connsiteY4" fmla="*/ 8066 h 928692"/>
                <a:gd name="connsiteX5" fmla="*/ 234247 w 234247"/>
                <a:gd name="connsiteY5" fmla="*/ 928692 h 928692"/>
                <a:gd name="connsiteX6" fmla="*/ 0 w 234247"/>
                <a:gd name="connsiteY6" fmla="*/ 928692 h 928692"/>
                <a:gd name="connsiteX7" fmla="*/ 0 w 234247"/>
                <a:gd name="connsiteY7" fmla="*/ 8066 h 928692"/>
                <a:gd name="connsiteX0" fmla="*/ 0 w 234247"/>
                <a:gd name="connsiteY0" fmla="*/ 8066 h 928692"/>
                <a:gd name="connsiteX1" fmla="*/ 65360 w 234247"/>
                <a:gd name="connsiteY1" fmla="*/ 19049 h 928692"/>
                <a:gd name="connsiteX2" fmla="*/ 112988 w 234247"/>
                <a:gd name="connsiteY2" fmla="*/ 0 h 928692"/>
                <a:gd name="connsiteX3" fmla="*/ 176488 w 234247"/>
                <a:gd name="connsiteY3" fmla="*/ 19051 h 928692"/>
                <a:gd name="connsiteX4" fmla="*/ 234247 w 234247"/>
                <a:gd name="connsiteY4" fmla="*/ 8066 h 928692"/>
                <a:gd name="connsiteX5" fmla="*/ 234247 w 234247"/>
                <a:gd name="connsiteY5" fmla="*/ 928692 h 928692"/>
                <a:gd name="connsiteX6" fmla="*/ 0 w 234247"/>
                <a:gd name="connsiteY6" fmla="*/ 928692 h 928692"/>
                <a:gd name="connsiteX7" fmla="*/ 0 w 234247"/>
                <a:gd name="connsiteY7" fmla="*/ 8066 h 928692"/>
                <a:gd name="connsiteX0" fmla="*/ 0 w 234247"/>
                <a:gd name="connsiteY0" fmla="*/ 8066 h 928692"/>
                <a:gd name="connsiteX1" fmla="*/ 65360 w 234247"/>
                <a:gd name="connsiteY1" fmla="*/ 19049 h 928692"/>
                <a:gd name="connsiteX2" fmla="*/ 112988 w 234247"/>
                <a:gd name="connsiteY2" fmla="*/ 0 h 928692"/>
                <a:gd name="connsiteX3" fmla="*/ 176491 w 234247"/>
                <a:gd name="connsiteY3" fmla="*/ 6349 h 928692"/>
                <a:gd name="connsiteX4" fmla="*/ 234247 w 234247"/>
                <a:gd name="connsiteY4" fmla="*/ 8066 h 928692"/>
                <a:gd name="connsiteX5" fmla="*/ 234247 w 234247"/>
                <a:gd name="connsiteY5" fmla="*/ 928692 h 928692"/>
                <a:gd name="connsiteX6" fmla="*/ 0 w 234247"/>
                <a:gd name="connsiteY6" fmla="*/ 928692 h 928692"/>
                <a:gd name="connsiteX7" fmla="*/ 0 w 234247"/>
                <a:gd name="connsiteY7" fmla="*/ 8066 h 928692"/>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0 w 234250"/>
                <a:gd name="connsiteY6" fmla="*/ 930154 h 930154"/>
                <a:gd name="connsiteX7" fmla="*/ 0 w 234250"/>
                <a:gd name="connsiteY7" fmla="*/ 9528 h 930154"/>
                <a:gd name="connsiteX0" fmla="*/ 0 w 234250"/>
                <a:gd name="connsiteY0" fmla="*/ 9528 h 931740"/>
                <a:gd name="connsiteX1" fmla="*/ 65360 w 234250"/>
                <a:gd name="connsiteY1" fmla="*/ 20511 h 931740"/>
                <a:gd name="connsiteX2" fmla="*/ 112988 w 234250"/>
                <a:gd name="connsiteY2" fmla="*/ 1462 h 931740"/>
                <a:gd name="connsiteX3" fmla="*/ 176491 w 234250"/>
                <a:gd name="connsiteY3" fmla="*/ 7811 h 931740"/>
                <a:gd name="connsiteX4" fmla="*/ 234250 w 234250"/>
                <a:gd name="connsiteY4" fmla="*/ 0 h 931740"/>
                <a:gd name="connsiteX5" fmla="*/ 234247 w 234250"/>
                <a:gd name="connsiteY5" fmla="*/ 930154 h 931740"/>
                <a:gd name="connsiteX6" fmla="*/ 43134 w 234250"/>
                <a:gd name="connsiteY6" fmla="*/ 931740 h 931740"/>
                <a:gd name="connsiteX7" fmla="*/ 0 w 234250"/>
                <a:gd name="connsiteY7" fmla="*/ 930154 h 931740"/>
                <a:gd name="connsiteX8" fmla="*/ 0 w 234250"/>
                <a:gd name="connsiteY8" fmla="*/ 9528 h 931740"/>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43134 w 234250"/>
                <a:gd name="connsiteY6" fmla="*/ 922215 h 930154"/>
                <a:gd name="connsiteX7" fmla="*/ 0 w 234250"/>
                <a:gd name="connsiteY7" fmla="*/ 930154 h 930154"/>
                <a:gd name="connsiteX8" fmla="*/ 0 w 234250"/>
                <a:gd name="connsiteY8"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84409 w 234250"/>
                <a:gd name="connsiteY6" fmla="*/ 925390 h 930154"/>
                <a:gd name="connsiteX7" fmla="*/ 43134 w 234250"/>
                <a:gd name="connsiteY7" fmla="*/ 922215 h 930154"/>
                <a:gd name="connsiteX8" fmla="*/ 0 w 234250"/>
                <a:gd name="connsiteY8" fmla="*/ 930154 h 930154"/>
                <a:gd name="connsiteX9" fmla="*/ 0 w 234250"/>
                <a:gd name="connsiteY9"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93934 w 234250"/>
                <a:gd name="connsiteY6" fmla="*/ 928565 h 930154"/>
                <a:gd name="connsiteX7" fmla="*/ 43134 w 234250"/>
                <a:gd name="connsiteY7" fmla="*/ 922215 h 930154"/>
                <a:gd name="connsiteX8" fmla="*/ 0 w 234250"/>
                <a:gd name="connsiteY8" fmla="*/ 930154 h 930154"/>
                <a:gd name="connsiteX9" fmla="*/ 0 w 234250"/>
                <a:gd name="connsiteY9"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47115 w 234250"/>
                <a:gd name="connsiteY6" fmla="*/ 929359 h 930154"/>
                <a:gd name="connsiteX7" fmla="*/ 93934 w 234250"/>
                <a:gd name="connsiteY7" fmla="*/ 928565 h 930154"/>
                <a:gd name="connsiteX8" fmla="*/ 43134 w 234250"/>
                <a:gd name="connsiteY8" fmla="*/ 922215 h 930154"/>
                <a:gd name="connsiteX9" fmla="*/ 0 w 234250"/>
                <a:gd name="connsiteY9" fmla="*/ 930154 h 930154"/>
                <a:gd name="connsiteX10" fmla="*/ 0 w 234250"/>
                <a:gd name="connsiteY10"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47115 w 234250"/>
                <a:gd name="connsiteY6" fmla="*/ 919834 h 930154"/>
                <a:gd name="connsiteX7" fmla="*/ 93934 w 234250"/>
                <a:gd name="connsiteY7" fmla="*/ 928565 h 930154"/>
                <a:gd name="connsiteX8" fmla="*/ 43134 w 234250"/>
                <a:gd name="connsiteY8" fmla="*/ 922215 h 930154"/>
                <a:gd name="connsiteX9" fmla="*/ 0 w 234250"/>
                <a:gd name="connsiteY9" fmla="*/ 930154 h 930154"/>
                <a:gd name="connsiteX10" fmla="*/ 0 w 234250"/>
                <a:gd name="connsiteY10"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89978 w 234250"/>
                <a:gd name="connsiteY6" fmla="*/ 924596 h 930154"/>
                <a:gd name="connsiteX7" fmla="*/ 147115 w 234250"/>
                <a:gd name="connsiteY7" fmla="*/ 919834 h 930154"/>
                <a:gd name="connsiteX8" fmla="*/ 93934 w 234250"/>
                <a:gd name="connsiteY8" fmla="*/ 928565 h 930154"/>
                <a:gd name="connsiteX9" fmla="*/ 43134 w 234250"/>
                <a:gd name="connsiteY9" fmla="*/ 922215 h 930154"/>
                <a:gd name="connsiteX10" fmla="*/ 0 w 234250"/>
                <a:gd name="connsiteY10" fmla="*/ 930154 h 930154"/>
                <a:gd name="connsiteX11" fmla="*/ 0 w 234250"/>
                <a:gd name="connsiteY11"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206647 w 234250"/>
                <a:gd name="connsiteY6" fmla="*/ 924596 h 930154"/>
                <a:gd name="connsiteX7" fmla="*/ 189978 w 234250"/>
                <a:gd name="connsiteY7" fmla="*/ 924596 h 930154"/>
                <a:gd name="connsiteX8" fmla="*/ 147115 w 234250"/>
                <a:gd name="connsiteY8" fmla="*/ 919834 h 930154"/>
                <a:gd name="connsiteX9" fmla="*/ 93934 w 234250"/>
                <a:gd name="connsiteY9" fmla="*/ 928565 h 930154"/>
                <a:gd name="connsiteX10" fmla="*/ 43134 w 234250"/>
                <a:gd name="connsiteY10" fmla="*/ 922215 h 930154"/>
                <a:gd name="connsiteX11" fmla="*/ 0 w 234250"/>
                <a:gd name="connsiteY11" fmla="*/ 930154 h 930154"/>
                <a:gd name="connsiteX12" fmla="*/ 0 w 234250"/>
                <a:gd name="connsiteY12"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206647 w 234250"/>
                <a:gd name="connsiteY6" fmla="*/ 924596 h 930154"/>
                <a:gd name="connsiteX7" fmla="*/ 147115 w 234250"/>
                <a:gd name="connsiteY7" fmla="*/ 919834 h 930154"/>
                <a:gd name="connsiteX8" fmla="*/ 93934 w 234250"/>
                <a:gd name="connsiteY8" fmla="*/ 928565 h 930154"/>
                <a:gd name="connsiteX9" fmla="*/ 43134 w 234250"/>
                <a:gd name="connsiteY9" fmla="*/ 922215 h 930154"/>
                <a:gd name="connsiteX10" fmla="*/ 0 w 234250"/>
                <a:gd name="connsiteY10" fmla="*/ 930154 h 930154"/>
                <a:gd name="connsiteX11" fmla="*/ 0 w 234250"/>
                <a:gd name="connsiteY11"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47115 w 234250"/>
                <a:gd name="connsiteY6" fmla="*/ 919834 h 930154"/>
                <a:gd name="connsiteX7" fmla="*/ 93934 w 234250"/>
                <a:gd name="connsiteY7" fmla="*/ 928565 h 930154"/>
                <a:gd name="connsiteX8" fmla="*/ 43134 w 234250"/>
                <a:gd name="connsiteY8" fmla="*/ 922215 h 930154"/>
                <a:gd name="connsiteX9" fmla="*/ 0 w 234250"/>
                <a:gd name="connsiteY9" fmla="*/ 930154 h 930154"/>
                <a:gd name="connsiteX10" fmla="*/ 0 w 234250"/>
                <a:gd name="connsiteY10"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80452 w 234250"/>
                <a:gd name="connsiteY6" fmla="*/ 917452 h 930154"/>
                <a:gd name="connsiteX7" fmla="*/ 93934 w 234250"/>
                <a:gd name="connsiteY7" fmla="*/ 928565 h 930154"/>
                <a:gd name="connsiteX8" fmla="*/ 43134 w 234250"/>
                <a:gd name="connsiteY8" fmla="*/ 922215 h 930154"/>
                <a:gd name="connsiteX9" fmla="*/ 0 w 234250"/>
                <a:gd name="connsiteY9" fmla="*/ 930154 h 930154"/>
                <a:gd name="connsiteX10" fmla="*/ 0 w 234250"/>
                <a:gd name="connsiteY10" fmla="*/ 9528 h 930154"/>
                <a:gd name="connsiteX0" fmla="*/ 0 w 234250"/>
                <a:gd name="connsiteY0" fmla="*/ 9528 h 933328"/>
                <a:gd name="connsiteX1" fmla="*/ 65360 w 234250"/>
                <a:gd name="connsiteY1" fmla="*/ 20511 h 933328"/>
                <a:gd name="connsiteX2" fmla="*/ 112988 w 234250"/>
                <a:gd name="connsiteY2" fmla="*/ 1462 h 933328"/>
                <a:gd name="connsiteX3" fmla="*/ 176491 w 234250"/>
                <a:gd name="connsiteY3" fmla="*/ 7811 h 933328"/>
                <a:gd name="connsiteX4" fmla="*/ 234250 w 234250"/>
                <a:gd name="connsiteY4" fmla="*/ 0 h 933328"/>
                <a:gd name="connsiteX5" fmla="*/ 234247 w 234250"/>
                <a:gd name="connsiteY5" fmla="*/ 930154 h 933328"/>
                <a:gd name="connsiteX6" fmla="*/ 180452 w 234250"/>
                <a:gd name="connsiteY6" fmla="*/ 917452 h 933328"/>
                <a:gd name="connsiteX7" fmla="*/ 117747 w 234250"/>
                <a:gd name="connsiteY7" fmla="*/ 933328 h 933328"/>
                <a:gd name="connsiteX8" fmla="*/ 43134 w 234250"/>
                <a:gd name="connsiteY8" fmla="*/ 922215 h 933328"/>
                <a:gd name="connsiteX9" fmla="*/ 0 w 234250"/>
                <a:gd name="connsiteY9" fmla="*/ 930154 h 933328"/>
                <a:gd name="connsiteX10" fmla="*/ 0 w 234250"/>
                <a:gd name="connsiteY10" fmla="*/ 9528 h 93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250" h="933328">
                  <a:moveTo>
                    <a:pt x="0" y="9528"/>
                  </a:moveTo>
                  <a:lnTo>
                    <a:pt x="65360" y="20511"/>
                  </a:lnTo>
                  <a:lnTo>
                    <a:pt x="112988" y="1462"/>
                  </a:lnTo>
                  <a:lnTo>
                    <a:pt x="176491" y="7811"/>
                  </a:lnTo>
                  <a:lnTo>
                    <a:pt x="234250" y="0"/>
                  </a:lnTo>
                  <a:cubicBezTo>
                    <a:pt x="234249" y="310051"/>
                    <a:pt x="234248" y="620103"/>
                    <a:pt x="234247" y="930154"/>
                  </a:cubicBezTo>
                  <a:lnTo>
                    <a:pt x="180452" y="917452"/>
                  </a:lnTo>
                  <a:lnTo>
                    <a:pt x="117747" y="933328"/>
                  </a:lnTo>
                  <a:lnTo>
                    <a:pt x="43134" y="922215"/>
                  </a:lnTo>
                  <a:lnTo>
                    <a:pt x="0" y="930154"/>
                  </a:lnTo>
                  <a:lnTo>
                    <a:pt x="0" y="9528"/>
                  </a:lnTo>
                  <a:close/>
                </a:path>
              </a:pathLst>
            </a:custGeom>
            <a:blipFill dpi="0" rotWithShape="1">
              <a:blip r:embed="rId3">
                <a:alphaModFix amt="55000"/>
              </a:blip>
              <a:srcRect/>
              <a:stretch>
                <a:fillRect/>
              </a:stretch>
            </a:bli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079" name="Title 3"/>
          <p:cNvSpPr>
            <a:spLocks noGrp="1"/>
          </p:cNvSpPr>
          <p:nvPr>
            <p:ph type="title" idx="4294967295"/>
          </p:nvPr>
        </p:nvSpPr>
        <p:spPr/>
        <p:txBody>
          <a:bodyPr/>
          <a:lstStyle/>
          <a:p>
            <a:r>
              <a:rPr lang="en-US" altLang="en-US" dirty="0"/>
              <a:t>Concept Development</a:t>
            </a:r>
          </a:p>
        </p:txBody>
      </p:sp>
      <p:sp>
        <p:nvSpPr>
          <p:cNvPr id="36" name="TextBox 35">
            <a:extLst>
              <a:ext uri="{FF2B5EF4-FFF2-40B4-BE49-F238E27FC236}">
                <a16:creationId xmlns:a16="http://schemas.microsoft.com/office/drawing/2014/main" id="{9A5B2A91-4BC2-49CF-8753-BF3B31958A8F}"/>
              </a:ext>
            </a:extLst>
          </p:cNvPr>
          <p:cNvSpPr txBox="1"/>
          <p:nvPr/>
        </p:nvSpPr>
        <p:spPr>
          <a:xfrm>
            <a:off x="115276" y="1939549"/>
            <a:ext cx="7955193" cy="276999"/>
          </a:xfrm>
          <a:prstGeom prst="rect">
            <a:avLst/>
          </a:prstGeom>
          <a:noFill/>
        </p:spPr>
        <p:txBody>
          <a:bodyPr wrap="square">
            <a:spAutoFit/>
          </a:bodyPr>
          <a:lstStyle/>
          <a:p>
            <a:r>
              <a:rPr lang="en-US" sz="1200" dirty="0">
                <a:effectLst>
                  <a:outerShdw blurRad="38100" dist="38100" dir="2700000" algn="tl">
                    <a:srgbClr val="000000">
                      <a:alpha val="43137"/>
                    </a:srgbClr>
                  </a:outerShdw>
                </a:effectLst>
                <a:latin typeface="Cavolini" panose="03000502040302020204" pitchFamily="66" charset="0"/>
                <a:cs typeface="Cavolini" panose="03000502040302020204" pitchFamily="66" charset="0"/>
              </a:rPr>
              <a:t>You can use the Multiplication Rule to find the probability of </a:t>
            </a:r>
            <a:r>
              <a:rPr lang="en-US" sz="1200" dirty="0">
                <a:solidFill>
                  <a:srgbClr val="00B050"/>
                </a:solidFill>
                <a:effectLst>
                  <a:outerShdw blurRad="38100" dist="38100" dir="2700000" algn="tl">
                    <a:srgbClr val="000000">
                      <a:alpha val="43137"/>
                    </a:srgbClr>
                  </a:outerShdw>
                </a:effectLst>
                <a:latin typeface="Cavolini" panose="03000502040302020204" pitchFamily="66" charset="0"/>
                <a:cs typeface="Cavolini" panose="03000502040302020204" pitchFamily="66" charset="0"/>
              </a:rPr>
              <a:t>dependent events.</a:t>
            </a:r>
          </a:p>
        </p:txBody>
      </p:sp>
      <p:pic>
        <p:nvPicPr>
          <p:cNvPr id="5" name="Picture 4">
            <a:extLst>
              <a:ext uri="{FF2B5EF4-FFF2-40B4-BE49-F238E27FC236}">
                <a16:creationId xmlns:a16="http://schemas.microsoft.com/office/drawing/2014/main" id="{EDD5581B-3B86-47D4-A3F8-44463F5D05F0}"/>
              </a:ext>
            </a:extLst>
          </p:cNvPr>
          <p:cNvPicPr>
            <a:picLocks noChangeAspect="1"/>
          </p:cNvPicPr>
          <p:nvPr/>
        </p:nvPicPr>
        <p:blipFill>
          <a:blip r:embed="rId4"/>
          <a:stretch>
            <a:fillRect/>
          </a:stretch>
        </p:blipFill>
        <p:spPr>
          <a:xfrm>
            <a:off x="77928" y="2287692"/>
            <a:ext cx="8985109" cy="795424"/>
          </a:xfrm>
          <a:prstGeom prst="rect">
            <a:avLst/>
          </a:prstGeom>
        </p:spPr>
      </p:pic>
      <p:cxnSp>
        <p:nvCxnSpPr>
          <p:cNvPr id="9" name="Connector: Curved 8">
            <a:extLst>
              <a:ext uri="{FF2B5EF4-FFF2-40B4-BE49-F238E27FC236}">
                <a16:creationId xmlns:a16="http://schemas.microsoft.com/office/drawing/2014/main" id="{9E1539C4-A92D-424A-BE6B-6BE98705C6CA}"/>
              </a:ext>
            </a:extLst>
          </p:cNvPr>
          <p:cNvCxnSpPr>
            <a:cxnSpLocks/>
            <a:endCxn id="10" idx="1"/>
          </p:cNvCxnSpPr>
          <p:nvPr/>
        </p:nvCxnSpPr>
        <p:spPr>
          <a:xfrm rot="16200000" flipH="1">
            <a:off x="1911628" y="3183196"/>
            <a:ext cx="748794" cy="548634"/>
          </a:xfrm>
          <a:prstGeom prst="curvedConnector2">
            <a:avLst/>
          </a:prstGeom>
          <a:ln>
            <a:tailEnd type="triangle"/>
          </a:ln>
        </p:spPr>
        <p:style>
          <a:lnRef idx="3">
            <a:schemeClr val="accent2"/>
          </a:lnRef>
          <a:fillRef idx="0">
            <a:schemeClr val="accent2"/>
          </a:fillRef>
          <a:effectRef idx="2">
            <a:schemeClr val="accent2"/>
          </a:effectRef>
          <a:fontRef idx="minor">
            <a:schemeClr val="tx1"/>
          </a:fontRef>
        </p:style>
      </p:cxnSp>
      <p:pic>
        <p:nvPicPr>
          <p:cNvPr id="10" name="Picture 9">
            <a:extLst>
              <a:ext uri="{FF2B5EF4-FFF2-40B4-BE49-F238E27FC236}">
                <a16:creationId xmlns:a16="http://schemas.microsoft.com/office/drawing/2014/main" id="{E11266E7-D97E-463F-9FBA-2515318FCB9D}"/>
              </a:ext>
            </a:extLst>
          </p:cNvPr>
          <p:cNvPicPr>
            <a:picLocks noChangeAspect="1"/>
          </p:cNvPicPr>
          <p:nvPr/>
        </p:nvPicPr>
        <p:blipFill>
          <a:blip r:embed="rId5"/>
          <a:stretch>
            <a:fillRect/>
          </a:stretch>
        </p:blipFill>
        <p:spPr>
          <a:xfrm>
            <a:off x="2560342" y="3246122"/>
            <a:ext cx="3752850" cy="117157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Rectangle 132"/>
          <p:cNvSpPr/>
          <p:nvPr/>
        </p:nvSpPr>
        <p:spPr>
          <a:xfrm>
            <a:off x="93663" y="122238"/>
            <a:ext cx="9005887" cy="44450"/>
          </a:xfrm>
          <a:prstGeom prst="rect">
            <a:avLst/>
          </a:prstGeom>
          <a:gradFill flip="none" rotWithShape="1">
            <a:gsLst>
              <a:gs pos="0">
                <a:srgbClr val="065978"/>
              </a:gs>
              <a:gs pos="75000">
                <a:schemeClr val="bg1">
                  <a:lumMod val="95000"/>
                </a:schemeClr>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63" fontAlgn="auto">
              <a:spcBef>
                <a:spcPts val="0"/>
              </a:spcBef>
              <a:spcAft>
                <a:spcPts val="0"/>
              </a:spcAft>
              <a:defRPr/>
            </a:pPr>
            <a:endParaRPr lang="en-US"/>
          </a:p>
        </p:txBody>
      </p:sp>
      <p:grpSp>
        <p:nvGrpSpPr>
          <p:cNvPr id="1031" name="Group 65"/>
          <p:cNvGrpSpPr>
            <a:grpSpLocks/>
          </p:cNvGrpSpPr>
          <p:nvPr/>
        </p:nvGrpSpPr>
        <p:grpSpPr bwMode="auto">
          <a:xfrm>
            <a:off x="174625" y="1768475"/>
            <a:ext cx="8686800" cy="39688"/>
            <a:chOff x="312862" y="969963"/>
            <a:chExt cx="8471606" cy="39687"/>
          </a:xfrm>
        </p:grpSpPr>
        <p:cxnSp>
          <p:nvCxnSpPr>
            <p:cNvPr id="194" name="Straight Connector 193"/>
            <p:cNvCxnSpPr/>
            <p:nvPr/>
          </p:nvCxnSpPr>
          <p:spPr bwMode="auto">
            <a:xfrm>
              <a:off x="312862" y="969963"/>
              <a:ext cx="8471606"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bwMode="auto">
            <a:xfrm>
              <a:off x="312862" y="1009650"/>
              <a:ext cx="8471606"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Rectangle 21"/>
          <p:cNvSpPr>
            <a:spLocks noChangeArrowheads="1"/>
          </p:cNvSpPr>
          <p:nvPr/>
        </p:nvSpPr>
        <p:spPr bwMode="auto">
          <a:xfrm>
            <a:off x="0" y="249238"/>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a:tabLst>
                <a:tab pos="-57150" algn="l"/>
              </a:tabLst>
              <a:defRPr/>
            </a:pPr>
            <a:r>
              <a:rPr lang="en-US" sz="1800" b="0" i="0" u="none" strike="noStrike" baseline="0" dirty="0">
                <a:latin typeface="MinionPro-Regular" panose="02040503050306020203" pitchFamily="18" charset="0"/>
              </a:rPr>
              <a:t>Two tests for the independence of events </a:t>
            </a:r>
            <a:r>
              <a:rPr lang="en-US" sz="1800" b="0" i="1" u="none" strike="noStrike" baseline="0" dirty="0">
                <a:latin typeface="MinionPro-It" panose="02040503050306090203" pitchFamily="18" charset="0"/>
              </a:rPr>
              <a:t>A </a:t>
            </a:r>
            <a:r>
              <a:rPr lang="en-US" sz="1800" b="0" i="0" u="none" strike="noStrike" baseline="0" dirty="0">
                <a:latin typeface="MinionPro-Regular" panose="02040503050306020203" pitchFamily="18" charset="0"/>
              </a:rPr>
              <a:t>and </a:t>
            </a:r>
            <a:r>
              <a:rPr lang="en-US" sz="1800" b="0" i="1" u="none" strike="noStrike" baseline="0" dirty="0">
                <a:latin typeface="MinionPro-It" panose="02040503050306090203" pitchFamily="18" charset="0"/>
              </a:rPr>
              <a:t>B</a:t>
            </a:r>
            <a:r>
              <a:rPr lang="en-US" sz="1800" b="0" i="0" u="none" strike="noStrike" baseline="0" dirty="0">
                <a:latin typeface="MinionPro-Regular" panose="02040503050306020203" pitchFamily="18" charset="0"/>
              </a:rPr>
              <a:t>:</a:t>
            </a:r>
          </a:p>
          <a:p>
            <a:pPr defTabSz="914400">
              <a:tabLst>
                <a:tab pos="-57150" algn="l"/>
              </a:tabLst>
              <a:defRPr/>
            </a:pPr>
            <a:endParaRPr lang="en-US" sz="300" b="0" i="0" u="none" strike="noStrike" baseline="0" dirty="0">
              <a:latin typeface="MinionPro-Regular" panose="02040503050306020203" pitchFamily="18" charset="0"/>
            </a:endParaRPr>
          </a:p>
          <a:p>
            <a:pPr marL="798513" lvl="1" indent="-342900">
              <a:buAutoNum type="arabicPeriod"/>
            </a:pPr>
            <a:r>
              <a:rPr lang="en-US" b="0" i="0" u="none" strike="noStrike" baseline="0" dirty="0">
                <a:latin typeface="MinionPro-Regular" panose="02040503050306020203" pitchFamily="18" charset="0"/>
              </a:rPr>
              <a:t>If </a:t>
            </a:r>
            <a:r>
              <a:rPr lang="en-US" b="1" i="1" u="none" strike="noStrike" baseline="0" dirty="0">
                <a:solidFill>
                  <a:srgbClr val="00B050"/>
                </a:solidFill>
                <a:effectLst>
                  <a:outerShdw blurRad="38100" dist="38100" dir="2700000" algn="tl">
                    <a:srgbClr val="000000">
                      <a:alpha val="43137"/>
                    </a:srgbClr>
                  </a:outerShdw>
                </a:effectLst>
                <a:latin typeface="MinionPro-It" panose="02040503050306090203" pitchFamily="18" charset="0"/>
              </a:rPr>
              <a:t>P</a:t>
            </a:r>
            <a:r>
              <a:rPr lang="en-US" b="1" i="1" u="none" strike="noStrike" baseline="0" dirty="0">
                <a:solidFill>
                  <a:srgbClr val="FF0000"/>
                </a:solidFill>
                <a:effectLst>
                  <a:outerShdw blurRad="38100" dist="38100" dir="2700000" algn="tl">
                    <a:srgbClr val="000000">
                      <a:alpha val="43137"/>
                    </a:srgbClr>
                  </a:outerShdw>
                </a:effectLst>
                <a:latin typeface="UniMathPlus-Italic"/>
              </a:rPr>
              <a:t>(</a:t>
            </a:r>
            <a:r>
              <a:rPr lang="en-US" b="1" i="1" u="none" strike="noStrike" baseline="0" dirty="0">
                <a:solidFill>
                  <a:srgbClr val="FF0000"/>
                </a:solidFill>
                <a:effectLst>
                  <a:outerShdw blurRad="38100" dist="38100" dir="2700000" algn="tl">
                    <a:srgbClr val="000000">
                      <a:alpha val="43137"/>
                    </a:srgbClr>
                  </a:outerShdw>
                </a:effectLst>
                <a:latin typeface="MinionPro-It" panose="02040503050306090203" pitchFamily="18" charset="0"/>
              </a:rPr>
              <a:t>A</a:t>
            </a:r>
            <a:r>
              <a:rPr lang="en-US" b="1" dirty="0">
                <a:solidFill>
                  <a:srgbClr val="FF0000"/>
                </a:solidFill>
                <a:effectLst>
                  <a:outerShdw blurRad="38100" dist="38100" dir="2700000" algn="tl">
                    <a:srgbClr val="000000">
                      <a:alpha val="43137"/>
                    </a:srgbClr>
                  </a:outerShdw>
                </a:effectLst>
                <a:latin typeface="UniMathPlus-Italic"/>
              </a:rPr>
              <a:t>|</a:t>
            </a:r>
            <a:r>
              <a:rPr lang="en-US" b="1" i="1" u="none" strike="noStrike" baseline="0" dirty="0">
                <a:solidFill>
                  <a:srgbClr val="FF0000"/>
                </a:solidFill>
                <a:effectLst>
                  <a:outerShdw blurRad="38100" dist="38100" dir="2700000" algn="tl">
                    <a:srgbClr val="000000">
                      <a:alpha val="43137"/>
                    </a:srgbClr>
                  </a:outerShdw>
                </a:effectLst>
                <a:latin typeface="MinionPro-It" panose="02040503050306090203" pitchFamily="18" charset="0"/>
              </a:rPr>
              <a:t>B</a:t>
            </a:r>
            <a:r>
              <a:rPr lang="en-US" b="1" i="1" u="none" strike="noStrike" baseline="0" dirty="0">
                <a:solidFill>
                  <a:srgbClr val="FF0000"/>
                </a:solidFill>
                <a:effectLst>
                  <a:outerShdw blurRad="38100" dist="38100" dir="2700000" algn="tl">
                    <a:srgbClr val="000000">
                      <a:alpha val="43137"/>
                    </a:srgbClr>
                  </a:outerShdw>
                </a:effectLst>
                <a:latin typeface="UniMathPlus-Italic"/>
              </a:rPr>
              <a:t>) </a:t>
            </a:r>
            <a:r>
              <a:rPr lang="en-US" b="1" i="0" u="none" strike="noStrike" baseline="0" dirty="0">
                <a:solidFill>
                  <a:srgbClr val="FF0000"/>
                </a:solidFill>
                <a:effectLst>
                  <a:outerShdw blurRad="38100" dist="38100" dir="2700000" algn="tl">
                    <a:srgbClr val="000000">
                      <a:alpha val="43137"/>
                    </a:srgbClr>
                  </a:outerShdw>
                </a:effectLst>
                <a:latin typeface="UniMathPlus-Bold"/>
              </a:rPr>
              <a:t>= </a:t>
            </a:r>
            <a:r>
              <a:rPr lang="en-US" b="1" i="1" u="none" strike="noStrike" baseline="0" dirty="0">
                <a:solidFill>
                  <a:srgbClr val="00B050"/>
                </a:solidFill>
                <a:effectLst>
                  <a:outerShdw blurRad="38100" dist="38100" dir="2700000" algn="tl">
                    <a:srgbClr val="000000">
                      <a:alpha val="43137"/>
                    </a:srgbClr>
                  </a:outerShdw>
                </a:effectLst>
                <a:latin typeface="MinionPro-It" panose="02040503050306090203" pitchFamily="18" charset="0"/>
              </a:rPr>
              <a:t>P</a:t>
            </a:r>
            <a:r>
              <a:rPr lang="en-US" b="1" i="1" u="none" strike="noStrike" baseline="0" dirty="0">
                <a:solidFill>
                  <a:srgbClr val="FF0000"/>
                </a:solidFill>
                <a:effectLst>
                  <a:outerShdw blurRad="38100" dist="38100" dir="2700000" algn="tl">
                    <a:srgbClr val="000000">
                      <a:alpha val="43137"/>
                    </a:srgbClr>
                  </a:outerShdw>
                </a:effectLst>
                <a:latin typeface="UniMathPlus-Italic"/>
              </a:rPr>
              <a:t>(</a:t>
            </a:r>
            <a:r>
              <a:rPr lang="en-US" b="1" i="1" u="none" strike="noStrike" baseline="0" dirty="0">
                <a:solidFill>
                  <a:srgbClr val="FF0000"/>
                </a:solidFill>
                <a:effectLst>
                  <a:outerShdw blurRad="38100" dist="38100" dir="2700000" algn="tl">
                    <a:srgbClr val="000000">
                      <a:alpha val="43137"/>
                    </a:srgbClr>
                  </a:outerShdw>
                </a:effectLst>
                <a:latin typeface="MinionPro-It" panose="02040503050306090203" pitchFamily="18" charset="0"/>
              </a:rPr>
              <a:t>A</a:t>
            </a:r>
            <a:r>
              <a:rPr lang="en-US" b="1" i="1" u="none" strike="noStrike" baseline="0" dirty="0">
                <a:solidFill>
                  <a:srgbClr val="FF0000"/>
                </a:solidFill>
                <a:effectLst>
                  <a:outerShdw blurRad="38100" dist="38100" dir="2700000" algn="tl">
                    <a:srgbClr val="000000">
                      <a:alpha val="43137"/>
                    </a:srgbClr>
                  </a:outerShdw>
                </a:effectLst>
                <a:latin typeface="UniMathPlus-Italic"/>
              </a:rPr>
              <a:t>)</a:t>
            </a:r>
            <a:r>
              <a:rPr lang="en-US" b="0" i="0" u="none" strike="noStrike" baseline="0" dirty="0">
                <a:latin typeface="MinionPro-Regular" panose="02040503050306020203" pitchFamily="18" charset="0"/>
              </a:rPr>
              <a:t>, then </a:t>
            </a:r>
            <a:r>
              <a:rPr lang="en-US" b="0" i="1" u="none" strike="noStrike" baseline="0" dirty="0">
                <a:latin typeface="MinionPro-It" panose="02040503050306090203" pitchFamily="18" charset="0"/>
              </a:rPr>
              <a:t>A </a:t>
            </a:r>
            <a:r>
              <a:rPr lang="en-US" b="0" i="0" u="none" strike="noStrike" baseline="0" dirty="0">
                <a:latin typeface="MinionPro-Regular" panose="02040503050306020203" pitchFamily="18" charset="0"/>
              </a:rPr>
              <a:t>and </a:t>
            </a:r>
            <a:r>
              <a:rPr lang="en-US" b="0" i="1" u="none" strike="noStrike" baseline="0" dirty="0">
                <a:latin typeface="MinionPro-It" panose="02040503050306090203" pitchFamily="18" charset="0"/>
              </a:rPr>
              <a:t>B </a:t>
            </a:r>
            <a:r>
              <a:rPr lang="en-US" b="0" i="0" u="none" strike="noStrike" baseline="0" dirty="0">
                <a:latin typeface="MinionPro-Regular" panose="02040503050306020203" pitchFamily="18" charset="0"/>
              </a:rPr>
              <a:t>are independent.</a:t>
            </a:r>
          </a:p>
          <a:p>
            <a:pPr marL="798513" lvl="1" indent="-342900">
              <a:buAutoNum type="arabicPeriod"/>
            </a:pPr>
            <a:r>
              <a:rPr lang="en-US" b="0" i="0" u="none" strike="noStrike" baseline="0" dirty="0">
                <a:latin typeface="MinionPro-Regular" panose="02040503050306020203" pitchFamily="18" charset="0"/>
              </a:rPr>
              <a:t>If </a:t>
            </a:r>
            <a:r>
              <a:rPr lang="en-US" b="1" i="1" u="none" strike="noStrike" baseline="0" dirty="0">
                <a:solidFill>
                  <a:srgbClr val="00B050"/>
                </a:solidFill>
                <a:effectLst>
                  <a:outerShdw blurRad="38100" dist="38100" dir="2700000" algn="tl">
                    <a:srgbClr val="000000">
                      <a:alpha val="43137"/>
                    </a:srgbClr>
                  </a:outerShdw>
                </a:effectLst>
                <a:latin typeface="MinionPro-It" panose="02040503050306090203" pitchFamily="18" charset="0"/>
              </a:rPr>
              <a:t>P</a:t>
            </a:r>
            <a:r>
              <a:rPr lang="en-US" b="1" i="1" u="none" strike="noStrike" baseline="0" dirty="0">
                <a:solidFill>
                  <a:srgbClr val="FF0000"/>
                </a:solidFill>
                <a:effectLst>
                  <a:outerShdw blurRad="38100" dist="38100" dir="2700000" algn="tl">
                    <a:srgbClr val="000000">
                      <a:alpha val="43137"/>
                    </a:srgbClr>
                  </a:outerShdw>
                </a:effectLst>
                <a:latin typeface="UniMathPlus-Italic"/>
              </a:rPr>
              <a:t>(</a:t>
            </a:r>
            <a:r>
              <a:rPr lang="en-US" b="1" i="1" u="none" strike="noStrike" baseline="0" dirty="0">
                <a:solidFill>
                  <a:srgbClr val="FF0000"/>
                </a:solidFill>
                <a:effectLst>
                  <a:outerShdw blurRad="38100" dist="38100" dir="2700000" algn="tl">
                    <a:srgbClr val="000000">
                      <a:alpha val="43137"/>
                    </a:srgbClr>
                  </a:outerShdw>
                </a:effectLst>
                <a:latin typeface="MinionPro-It" panose="02040503050306090203" pitchFamily="18" charset="0"/>
              </a:rPr>
              <a:t>A </a:t>
            </a:r>
            <a:r>
              <a:rPr lang="en-US" b="1" i="1" u="none" strike="noStrike" baseline="0" dirty="0">
                <a:solidFill>
                  <a:srgbClr val="FF0000"/>
                </a:solidFill>
                <a:effectLst>
                  <a:outerShdw blurRad="38100" dist="38100" dir="2700000" algn="tl">
                    <a:srgbClr val="000000">
                      <a:alpha val="43137"/>
                    </a:srgbClr>
                  </a:outerShdw>
                </a:effectLst>
                <a:latin typeface="UniMathPlus-Italic"/>
              </a:rPr>
              <a:t>∩ </a:t>
            </a:r>
            <a:r>
              <a:rPr lang="en-US" b="1" i="1" u="none" strike="noStrike" baseline="0" dirty="0">
                <a:solidFill>
                  <a:srgbClr val="FF0000"/>
                </a:solidFill>
                <a:effectLst>
                  <a:outerShdw blurRad="38100" dist="38100" dir="2700000" algn="tl">
                    <a:srgbClr val="000000">
                      <a:alpha val="43137"/>
                    </a:srgbClr>
                  </a:outerShdw>
                </a:effectLst>
                <a:latin typeface="MinionPro-It" panose="02040503050306090203" pitchFamily="18" charset="0"/>
              </a:rPr>
              <a:t>B</a:t>
            </a:r>
            <a:r>
              <a:rPr lang="en-US" b="1" i="1" u="none" strike="noStrike" baseline="0" dirty="0">
                <a:solidFill>
                  <a:srgbClr val="FF0000"/>
                </a:solidFill>
                <a:effectLst>
                  <a:outerShdw blurRad="38100" dist="38100" dir="2700000" algn="tl">
                    <a:srgbClr val="000000">
                      <a:alpha val="43137"/>
                    </a:srgbClr>
                  </a:outerShdw>
                </a:effectLst>
                <a:latin typeface="UniMathPlus-Italic"/>
              </a:rPr>
              <a:t>) </a:t>
            </a:r>
            <a:r>
              <a:rPr lang="en-US" b="1" i="0" u="none" strike="noStrike" baseline="0" dirty="0">
                <a:solidFill>
                  <a:srgbClr val="FF0000"/>
                </a:solidFill>
                <a:effectLst>
                  <a:outerShdw blurRad="38100" dist="38100" dir="2700000" algn="tl">
                    <a:srgbClr val="000000">
                      <a:alpha val="43137"/>
                    </a:srgbClr>
                  </a:outerShdw>
                </a:effectLst>
                <a:latin typeface="UniMathPlus-Bold"/>
              </a:rPr>
              <a:t>= </a:t>
            </a:r>
            <a:r>
              <a:rPr lang="en-US" b="1" i="1" u="none" strike="noStrike" baseline="0" dirty="0">
                <a:solidFill>
                  <a:srgbClr val="00B050"/>
                </a:solidFill>
                <a:effectLst>
                  <a:outerShdw blurRad="38100" dist="38100" dir="2700000" algn="tl">
                    <a:srgbClr val="000000">
                      <a:alpha val="43137"/>
                    </a:srgbClr>
                  </a:outerShdw>
                </a:effectLst>
                <a:latin typeface="MinionPro-It" panose="02040503050306090203" pitchFamily="18" charset="0"/>
              </a:rPr>
              <a:t>P</a:t>
            </a:r>
            <a:r>
              <a:rPr lang="en-US" b="1" i="1" u="none" strike="noStrike" baseline="0" dirty="0">
                <a:solidFill>
                  <a:srgbClr val="FF0000"/>
                </a:solidFill>
                <a:effectLst>
                  <a:outerShdw blurRad="38100" dist="38100" dir="2700000" algn="tl">
                    <a:srgbClr val="000000">
                      <a:alpha val="43137"/>
                    </a:srgbClr>
                  </a:outerShdw>
                </a:effectLst>
                <a:latin typeface="UniMathPlus-Italic"/>
              </a:rPr>
              <a:t>(</a:t>
            </a:r>
            <a:r>
              <a:rPr lang="en-US" b="1" i="1" u="none" strike="noStrike" baseline="0" dirty="0">
                <a:solidFill>
                  <a:srgbClr val="FF0000"/>
                </a:solidFill>
                <a:effectLst>
                  <a:outerShdw blurRad="38100" dist="38100" dir="2700000" algn="tl">
                    <a:srgbClr val="000000">
                      <a:alpha val="43137"/>
                    </a:srgbClr>
                  </a:outerShdw>
                </a:effectLst>
                <a:latin typeface="MinionPro-It" panose="02040503050306090203" pitchFamily="18" charset="0"/>
              </a:rPr>
              <a:t>A</a:t>
            </a:r>
            <a:r>
              <a:rPr lang="en-US" b="1" i="1" u="none" strike="noStrike" baseline="0" dirty="0">
                <a:solidFill>
                  <a:srgbClr val="FF0000"/>
                </a:solidFill>
                <a:effectLst>
                  <a:outerShdw blurRad="38100" dist="38100" dir="2700000" algn="tl">
                    <a:srgbClr val="000000">
                      <a:alpha val="43137"/>
                    </a:srgbClr>
                  </a:outerShdw>
                </a:effectLst>
                <a:latin typeface="UniMathPlus-Italic"/>
              </a:rPr>
              <a:t>) </a:t>
            </a:r>
            <a:r>
              <a:rPr lang="en-US" b="1" i="0" u="none" strike="noStrike" baseline="0" dirty="0">
                <a:solidFill>
                  <a:srgbClr val="FF0000"/>
                </a:solidFill>
                <a:effectLst>
                  <a:outerShdw blurRad="38100" dist="38100" dir="2700000" algn="tl">
                    <a:srgbClr val="000000">
                      <a:alpha val="43137"/>
                    </a:srgbClr>
                  </a:outerShdw>
                </a:effectLst>
                <a:latin typeface="UniMathPlus-Bold"/>
              </a:rPr>
              <a:t>∙ </a:t>
            </a:r>
            <a:r>
              <a:rPr lang="en-US" b="1" i="1" u="none" strike="noStrike" baseline="0" dirty="0">
                <a:solidFill>
                  <a:srgbClr val="00B050"/>
                </a:solidFill>
                <a:effectLst>
                  <a:outerShdw blurRad="38100" dist="38100" dir="2700000" algn="tl">
                    <a:srgbClr val="000000">
                      <a:alpha val="43137"/>
                    </a:srgbClr>
                  </a:outerShdw>
                </a:effectLst>
                <a:latin typeface="MinionPro-It" panose="02040503050306090203" pitchFamily="18" charset="0"/>
              </a:rPr>
              <a:t>P</a:t>
            </a:r>
            <a:r>
              <a:rPr lang="en-US" b="1" i="1" u="none" strike="noStrike" baseline="0" dirty="0">
                <a:solidFill>
                  <a:srgbClr val="FF0000"/>
                </a:solidFill>
                <a:effectLst>
                  <a:outerShdw blurRad="38100" dist="38100" dir="2700000" algn="tl">
                    <a:srgbClr val="000000">
                      <a:alpha val="43137"/>
                    </a:srgbClr>
                  </a:outerShdw>
                </a:effectLst>
                <a:latin typeface="UniMathPlus-Italic"/>
              </a:rPr>
              <a:t>(</a:t>
            </a:r>
            <a:r>
              <a:rPr lang="en-US" b="1" i="1" u="none" strike="noStrike" baseline="0" dirty="0">
                <a:solidFill>
                  <a:srgbClr val="FF0000"/>
                </a:solidFill>
                <a:effectLst>
                  <a:outerShdw blurRad="38100" dist="38100" dir="2700000" algn="tl">
                    <a:srgbClr val="000000">
                      <a:alpha val="43137"/>
                    </a:srgbClr>
                  </a:outerShdw>
                </a:effectLst>
                <a:latin typeface="MinionPro-It" panose="02040503050306090203" pitchFamily="18" charset="0"/>
              </a:rPr>
              <a:t>B</a:t>
            </a:r>
            <a:r>
              <a:rPr lang="en-US" b="1" i="1" u="none" strike="noStrike" baseline="0" dirty="0">
                <a:solidFill>
                  <a:srgbClr val="FF0000"/>
                </a:solidFill>
                <a:effectLst>
                  <a:outerShdw blurRad="38100" dist="38100" dir="2700000" algn="tl">
                    <a:srgbClr val="000000">
                      <a:alpha val="43137"/>
                    </a:srgbClr>
                  </a:outerShdw>
                </a:effectLst>
                <a:latin typeface="UniMathPlus-Italic"/>
              </a:rPr>
              <a:t>)</a:t>
            </a:r>
            <a:r>
              <a:rPr lang="en-US" b="0" i="0" u="none" strike="noStrike" baseline="0" dirty="0">
                <a:latin typeface="MinionPro-Regular" panose="02040503050306020203" pitchFamily="18" charset="0"/>
              </a:rPr>
              <a:t>, then </a:t>
            </a:r>
            <a:r>
              <a:rPr lang="en-US" b="0" i="1" u="none" strike="noStrike" baseline="0" dirty="0">
                <a:latin typeface="MinionPro-It" panose="02040503050306090203" pitchFamily="18" charset="0"/>
              </a:rPr>
              <a:t>A </a:t>
            </a:r>
            <a:r>
              <a:rPr lang="en-US" b="0" i="0" u="none" strike="noStrike" baseline="0" dirty="0">
                <a:latin typeface="MinionPro-Regular" panose="02040503050306020203" pitchFamily="18" charset="0"/>
              </a:rPr>
              <a:t>and </a:t>
            </a:r>
            <a:r>
              <a:rPr lang="en-US" b="0" i="1" u="none" strike="noStrike" baseline="0" dirty="0">
                <a:latin typeface="MinionPro-It" panose="02040503050306090203" pitchFamily="18" charset="0"/>
              </a:rPr>
              <a:t>B </a:t>
            </a:r>
            <a:r>
              <a:rPr lang="en-US" b="0" i="0" u="none" strike="noStrike" baseline="0" dirty="0">
                <a:latin typeface="MinionPro-Regular" panose="02040503050306020203" pitchFamily="18" charset="0"/>
              </a:rPr>
              <a:t>are independent.</a:t>
            </a:r>
          </a:p>
          <a:p>
            <a:pPr lvl="1" indent="0"/>
            <a:endParaRPr lang="en-US" sz="300" b="0" i="0" u="none" strike="noStrike" baseline="0" dirty="0">
              <a:solidFill>
                <a:srgbClr val="000000"/>
              </a:solidFill>
              <a:latin typeface="Arial" charset="0"/>
              <a:cs typeface="Times New Roman" pitchFamily="18" charset="0"/>
            </a:endParaRPr>
          </a:p>
          <a:p>
            <a:pPr algn="l"/>
            <a:r>
              <a:rPr lang="en-US" sz="1800" b="0" i="0" u="none" strike="noStrike" baseline="0" dirty="0">
                <a:latin typeface="MinionPro-Regular" panose="02040503050306020203" pitchFamily="18" charset="0"/>
              </a:rPr>
              <a:t>Two events that fail either of these tests are </a:t>
            </a:r>
            <a:r>
              <a:rPr lang="en-US" sz="1800" b="1" i="0" u="none" strike="noStrike" baseline="0" dirty="0">
                <a:solidFill>
                  <a:srgbClr val="00B050"/>
                </a:solidFill>
                <a:latin typeface="MinionPro-Bold" panose="02040703060306020203" pitchFamily="18" charset="0"/>
              </a:rPr>
              <a:t>dependent events </a:t>
            </a:r>
            <a:r>
              <a:rPr lang="en-US" sz="1800" b="0" i="0" u="none" strike="noStrike" baseline="0" dirty="0">
                <a:latin typeface="MinionPro-Regular" panose="02040503050306020203" pitchFamily="18" charset="0"/>
              </a:rPr>
              <a:t>because the occurrence of one</a:t>
            </a:r>
          </a:p>
          <a:p>
            <a:pPr algn="l"/>
            <a:r>
              <a:rPr lang="en-US" sz="1800" b="0" i="0" u="none" strike="noStrike" baseline="0" dirty="0">
                <a:latin typeface="MinionPro-Regular" panose="02040503050306020203" pitchFamily="18" charset="0"/>
              </a:rPr>
              <a:t>event affects the occurrence of the other event.</a:t>
            </a:r>
            <a:endParaRPr lang="en-US" b="0" i="0" u="none" strike="noStrike" baseline="0" dirty="0">
              <a:latin typeface="MinionPro-Regular" panose="02040503050306020203" pitchFamily="18" charset="0"/>
            </a:endParaRPr>
          </a:p>
        </p:txBody>
      </p:sp>
      <p:sp>
        <p:nvSpPr>
          <p:cNvPr id="55" name="Rectangle 130"/>
          <p:cNvSpPr/>
          <p:nvPr/>
        </p:nvSpPr>
        <p:spPr>
          <a:xfrm>
            <a:off x="0" y="0"/>
            <a:ext cx="2214563" cy="247650"/>
          </a:xfrm>
          <a:custGeom>
            <a:avLst/>
            <a:gdLst/>
            <a:ahLst/>
            <a:cxnLst/>
            <a:rect l="l" t="t" r="r" b="b"/>
            <a:pathLst>
              <a:path w="2214255" h="247650">
                <a:moveTo>
                  <a:pt x="2113281" y="0"/>
                </a:moveTo>
                <a:lnTo>
                  <a:pt x="2214255" y="123825"/>
                </a:lnTo>
                <a:lnTo>
                  <a:pt x="2113281" y="247650"/>
                </a:lnTo>
                <a:lnTo>
                  <a:pt x="2113281" y="247269"/>
                </a:lnTo>
                <a:lnTo>
                  <a:pt x="0" y="247269"/>
                </a:lnTo>
                <a:lnTo>
                  <a:pt x="0" y="381"/>
                </a:lnTo>
                <a:lnTo>
                  <a:pt x="2113281" y="381"/>
                </a:lnTo>
                <a:close/>
              </a:path>
            </a:pathLst>
          </a:custGeom>
          <a:solidFill>
            <a:srgbClr val="06597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18288" anchor="ctr"/>
          <a:lstStyle/>
          <a:p>
            <a:pPr>
              <a:defRPr/>
            </a:pPr>
            <a:r>
              <a:rPr lang="en-US" sz="1200" b="1" dirty="0">
                <a:solidFill>
                  <a:schemeClr val="bg1"/>
                </a:solidFill>
                <a:latin typeface="Gill Sans MT" pitchFamily="34" charset="0"/>
              </a:rPr>
              <a:t>Concept Development</a:t>
            </a:r>
          </a:p>
        </p:txBody>
      </p:sp>
      <p:grpSp>
        <p:nvGrpSpPr>
          <p:cNvPr id="1039" name="Group 8"/>
          <p:cNvGrpSpPr>
            <a:grpSpLocks/>
          </p:cNvGrpSpPr>
          <p:nvPr/>
        </p:nvGrpSpPr>
        <p:grpSpPr bwMode="auto">
          <a:xfrm>
            <a:off x="5372100" y="-6350"/>
            <a:ext cx="3871912" cy="962025"/>
            <a:chOff x="5212073" y="1653921"/>
            <a:chExt cx="3871896" cy="962533"/>
          </a:xfrm>
        </p:grpSpPr>
        <p:grpSp>
          <p:nvGrpSpPr>
            <p:cNvPr id="1158" name="Group 7"/>
            <p:cNvGrpSpPr>
              <a:grpSpLocks/>
            </p:cNvGrpSpPr>
            <p:nvPr/>
          </p:nvGrpSpPr>
          <p:grpSpPr bwMode="auto">
            <a:xfrm>
              <a:off x="5212073" y="1691659"/>
              <a:ext cx="3871896" cy="924795"/>
              <a:chOff x="3228993" y="1955571"/>
              <a:chExt cx="3871896" cy="924795"/>
            </a:xfrm>
          </p:grpSpPr>
          <p:sp>
            <p:nvSpPr>
              <p:cNvPr id="46" name="Rectangle 3"/>
              <p:cNvSpPr/>
              <p:nvPr/>
            </p:nvSpPr>
            <p:spPr bwMode="auto">
              <a:xfrm>
                <a:off x="3228993" y="1955571"/>
                <a:ext cx="3871896" cy="924795"/>
              </a:xfrm>
              <a:custGeom>
                <a:avLst/>
                <a:gdLst>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9703" h="3036386">
                    <a:moveTo>
                      <a:pt x="0" y="0"/>
                    </a:moveTo>
                    <a:cubicBezTo>
                      <a:pt x="1421020" y="300625"/>
                      <a:pt x="2416156" y="288099"/>
                      <a:pt x="3849703" y="0"/>
                    </a:cubicBezTo>
                    <a:cubicBezTo>
                      <a:pt x="3787062" y="1279048"/>
                      <a:pt x="3804209" y="2087161"/>
                      <a:pt x="3849703" y="3036386"/>
                    </a:cubicBezTo>
                    <a:cubicBezTo>
                      <a:pt x="2516364" y="2911126"/>
                      <a:pt x="1045239" y="2961230"/>
                      <a:pt x="0" y="3036386"/>
                    </a:cubicBezTo>
                    <a:cubicBezTo>
                      <a:pt x="62630" y="1999206"/>
                      <a:pt x="125261" y="1325280"/>
                      <a:pt x="0" y="0"/>
                    </a:cubicBezTo>
                    <a:close/>
                  </a:path>
                </a:pathLst>
              </a:custGeom>
              <a:solidFill>
                <a:schemeClr val="tx1">
                  <a:alpha val="57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grpSp>
            <p:nvGrpSpPr>
              <p:cNvPr id="1163" name="Group 6"/>
              <p:cNvGrpSpPr>
                <a:grpSpLocks/>
              </p:cNvGrpSpPr>
              <p:nvPr/>
            </p:nvGrpSpPr>
            <p:grpSpPr bwMode="auto">
              <a:xfrm>
                <a:off x="3383292" y="2052317"/>
                <a:ext cx="3592182" cy="706186"/>
                <a:chOff x="3383292" y="2052317"/>
                <a:chExt cx="3592182" cy="706186"/>
              </a:xfrm>
            </p:grpSpPr>
            <p:sp>
              <p:nvSpPr>
                <p:cNvPr id="47" name="Rectangle 21"/>
                <p:cNvSpPr/>
                <p:nvPr/>
              </p:nvSpPr>
              <p:spPr bwMode="auto">
                <a:xfrm>
                  <a:off x="3382979" y="2052841"/>
                  <a:ext cx="3592498" cy="705222"/>
                </a:xfrm>
                <a:custGeom>
                  <a:avLst/>
                  <a:gdLst>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8868" h="1694881">
                      <a:moveTo>
                        <a:pt x="0" y="0"/>
                      </a:moveTo>
                      <a:lnTo>
                        <a:pt x="2148868" y="0"/>
                      </a:lnTo>
                      <a:cubicBezTo>
                        <a:pt x="2134580" y="564960"/>
                        <a:pt x="2135533" y="1048958"/>
                        <a:pt x="2148868" y="1694881"/>
                      </a:cubicBezTo>
                      <a:cubicBezTo>
                        <a:pt x="1440199" y="1672021"/>
                        <a:pt x="716289" y="1664401"/>
                        <a:pt x="0" y="1694881"/>
                      </a:cubicBezTo>
                      <a:cubicBezTo>
                        <a:pt x="7620" y="1129921"/>
                        <a:pt x="15240" y="564960"/>
                        <a:pt x="0" y="0"/>
                      </a:cubicBezTo>
                      <a:close/>
                    </a:path>
                  </a:pathLst>
                </a:custGeom>
                <a:gradFill flip="none" rotWithShape="1">
                  <a:gsLst>
                    <a:gs pos="17000">
                      <a:srgbClr val="FAF9D6"/>
                    </a:gs>
                    <a:gs pos="50000">
                      <a:srgbClr val="FFFEE2"/>
                    </a:gs>
                    <a:gs pos="88000">
                      <a:srgbClr val="FEFDC7"/>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grpSp>
              <p:nvGrpSpPr>
                <p:cNvPr id="1165" name="Group 5"/>
                <p:cNvGrpSpPr>
                  <a:grpSpLocks/>
                </p:cNvGrpSpPr>
                <p:nvPr/>
              </p:nvGrpSpPr>
              <p:grpSpPr bwMode="auto">
                <a:xfrm>
                  <a:off x="3439469" y="2091254"/>
                  <a:ext cx="3479828" cy="628312"/>
                  <a:chOff x="3297210" y="2130190"/>
                  <a:chExt cx="3479828" cy="628312"/>
                </a:xfrm>
              </p:grpSpPr>
              <p:sp>
                <p:nvSpPr>
                  <p:cNvPr id="43" name="Rectangle 42"/>
                  <p:cNvSpPr/>
                  <p:nvPr/>
                </p:nvSpPr>
                <p:spPr bwMode="auto">
                  <a:xfrm>
                    <a:off x="3269295" y="2274437"/>
                    <a:ext cx="1266820" cy="338316"/>
                  </a:xfrm>
                  <a:prstGeom prst="rect">
                    <a:avLst/>
                  </a:prstGeom>
                </p:spPr>
                <p:txBody>
                  <a:bodyPr>
                    <a:spAutoFit/>
                  </a:bodyPr>
                  <a:lstStyle/>
                  <a:p>
                    <a:pPr algn="ctr" defTabSz="914400" fontAlgn="auto">
                      <a:spcBef>
                        <a:spcPts val="0"/>
                      </a:spcBef>
                      <a:spcAft>
                        <a:spcPts val="0"/>
                      </a:spcAft>
                      <a:defRPr/>
                    </a:pPr>
                    <a:r>
                      <a:rPr lang="en-US" sz="1600" b="1" kern="0" dirty="0">
                        <a:solidFill>
                          <a:schemeClr val="accent6">
                            <a:lumMod val="75000"/>
                          </a:schemeClr>
                        </a:solidFill>
                        <a:latin typeface="Arial Narrow" pitchFamily="34" charset="0"/>
                      </a:rPr>
                      <a:t>Probability</a:t>
                    </a:r>
                    <a:r>
                      <a:rPr lang="en-US" sz="1600" b="1" kern="0" dirty="0">
                        <a:solidFill>
                          <a:srgbClr val="000000"/>
                        </a:solidFill>
                        <a:latin typeface="Arial Narrow" pitchFamily="34" charset="0"/>
                      </a:rPr>
                      <a:t> </a:t>
                    </a:r>
                    <a:r>
                      <a:rPr lang="en-US" sz="1600" kern="0" dirty="0">
                        <a:solidFill>
                          <a:srgbClr val="000000"/>
                        </a:solidFill>
                        <a:latin typeface="Arial Narrow" pitchFamily="34" charset="0"/>
                      </a:rPr>
                      <a:t>=</a:t>
                    </a:r>
                  </a:p>
                </p:txBody>
              </p:sp>
              <p:sp>
                <p:nvSpPr>
                  <p:cNvPr id="53" name="Rectangle 52"/>
                  <p:cNvSpPr/>
                  <p:nvPr/>
                </p:nvSpPr>
                <p:spPr bwMode="auto">
                  <a:xfrm>
                    <a:off x="4480553" y="2129898"/>
                    <a:ext cx="2297102" cy="308138"/>
                  </a:xfrm>
                  <a:prstGeom prst="rect">
                    <a:avLst/>
                  </a:prstGeom>
                </p:spPr>
                <p:txBody>
                  <a:bodyPr>
                    <a:spAutoFit/>
                  </a:bodyPr>
                  <a:lstStyle/>
                  <a:p>
                    <a:pPr algn="ctr" defTabSz="914400" fontAlgn="auto">
                      <a:spcBef>
                        <a:spcPts val="0"/>
                      </a:spcBef>
                      <a:spcAft>
                        <a:spcPts val="0"/>
                      </a:spcAft>
                      <a:defRPr/>
                    </a:pPr>
                    <a:r>
                      <a:rPr lang="en-US" sz="1400" kern="0" dirty="0">
                        <a:solidFill>
                          <a:srgbClr val="000000"/>
                        </a:solidFill>
                        <a:latin typeface="Arial Narrow" pitchFamily="34" charset="0"/>
                      </a:rPr>
                      <a:t>Number of </a:t>
                    </a:r>
                    <a:r>
                      <a:rPr lang="en-US" sz="1400" b="1" kern="0" dirty="0">
                        <a:solidFill>
                          <a:schemeClr val="accent5">
                            <a:lumMod val="50000"/>
                          </a:schemeClr>
                        </a:solidFill>
                        <a:latin typeface="Arial Narrow" pitchFamily="34" charset="0"/>
                      </a:rPr>
                      <a:t>desired outcomes</a:t>
                    </a:r>
                    <a:endParaRPr lang="en-US" sz="1400" kern="0" dirty="0">
                      <a:solidFill>
                        <a:schemeClr val="accent5">
                          <a:lumMod val="50000"/>
                        </a:schemeClr>
                      </a:solidFill>
                      <a:latin typeface="Arial Narrow" pitchFamily="34" charset="0"/>
                    </a:endParaRPr>
                  </a:p>
                </p:txBody>
              </p:sp>
              <p:sp>
                <p:nvSpPr>
                  <p:cNvPr id="59" name="Rectangle 58"/>
                  <p:cNvSpPr/>
                  <p:nvPr/>
                </p:nvSpPr>
                <p:spPr bwMode="auto">
                  <a:xfrm>
                    <a:off x="4531353" y="2450742"/>
                    <a:ext cx="2195503" cy="308138"/>
                  </a:xfrm>
                  <a:prstGeom prst="rect">
                    <a:avLst/>
                  </a:prstGeom>
                </p:spPr>
                <p:txBody>
                  <a:bodyPr>
                    <a:spAutoFit/>
                  </a:bodyPr>
                  <a:lstStyle/>
                  <a:p>
                    <a:pPr algn="ctr" defTabSz="914400" fontAlgn="auto">
                      <a:spcBef>
                        <a:spcPts val="0"/>
                      </a:spcBef>
                      <a:spcAft>
                        <a:spcPts val="0"/>
                      </a:spcAft>
                      <a:defRPr/>
                    </a:pPr>
                    <a:r>
                      <a:rPr lang="en-US" sz="1400" b="1" kern="0" dirty="0">
                        <a:solidFill>
                          <a:schemeClr val="accent4">
                            <a:lumMod val="50000"/>
                          </a:schemeClr>
                        </a:solidFill>
                        <a:latin typeface="Arial Narrow" pitchFamily="34" charset="0"/>
                      </a:rPr>
                      <a:t>Total</a:t>
                    </a:r>
                    <a:r>
                      <a:rPr lang="en-US" sz="1400" kern="0" dirty="0">
                        <a:solidFill>
                          <a:schemeClr val="accent4">
                            <a:lumMod val="50000"/>
                          </a:schemeClr>
                        </a:solidFill>
                        <a:latin typeface="Arial Narrow" pitchFamily="34" charset="0"/>
                      </a:rPr>
                      <a:t> </a:t>
                    </a:r>
                    <a:r>
                      <a:rPr lang="en-US" sz="1400" kern="0" dirty="0">
                        <a:solidFill>
                          <a:srgbClr val="000000"/>
                        </a:solidFill>
                        <a:latin typeface="Arial Narrow" pitchFamily="34" charset="0"/>
                      </a:rPr>
                      <a:t>number</a:t>
                    </a:r>
                    <a:r>
                      <a:rPr lang="en-US" sz="1400" b="1" kern="0" dirty="0">
                        <a:solidFill>
                          <a:srgbClr val="000000"/>
                        </a:solidFill>
                        <a:latin typeface="Arial Narrow" pitchFamily="34" charset="0"/>
                      </a:rPr>
                      <a:t> </a:t>
                    </a:r>
                    <a:r>
                      <a:rPr lang="en-US" sz="1400" kern="0" dirty="0">
                        <a:solidFill>
                          <a:srgbClr val="000000"/>
                        </a:solidFill>
                        <a:latin typeface="Arial Narrow" pitchFamily="34" charset="0"/>
                      </a:rPr>
                      <a:t>of </a:t>
                    </a:r>
                    <a:r>
                      <a:rPr lang="en-US" sz="1400" b="1" kern="0" dirty="0">
                        <a:solidFill>
                          <a:schemeClr val="accent4">
                            <a:lumMod val="50000"/>
                          </a:schemeClr>
                        </a:solidFill>
                        <a:latin typeface="Arial Narrow" pitchFamily="34" charset="0"/>
                      </a:rPr>
                      <a:t>outcomes</a:t>
                    </a:r>
                    <a:endParaRPr lang="en-US" sz="1400" kern="0" dirty="0">
                      <a:solidFill>
                        <a:schemeClr val="accent4">
                          <a:lumMod val="50000"/>
                        </a:schemeClr>
                      </a:solidFill>
                      <a:latin typeface="Arial Narrow" pitchFamily="34" charset="0"/>
                    </a:endParaRPr>
                  </a:p>
                </p:txBody>
              </p:sp>
              <p:cxnSp>
                <p:nvCxnSpPr>
                  <p:cNvPr id="3" name="Straight Connector 2"/>
                  <p:cNvCxnSpPr/>
                  <p:nvPr/>
                </p:nvCxnSpPr>
                <p:spPr>
                  <a:xfrm>
                    <a:off x="4536115" y="2444389"/>
                    <a:ext cx="218597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42" name="Tape"/>
            <p:cNvSpPr/>
            <p:nvPr/>
          </p:nvSpPr>
          <p:spPr bwMode="auto">
            <a:xfrm rot="5400000">
              <a:off x="7052713" y="1497611"/>
              <a:ext cx="220779" cy="533398"/>
            </a:xfrm>
            <a:custGeom>
              <a:avLst/>
              <a:gdLst>
                <a:gd name="connsiteX0" fmla="*/ 0 w 234247"/>
                <a:gd name="connsiteY0" fmla="*/ 0 h 920626"/>
                <a:gd name="connsiteX1" fmla="*/ 234247 w 234247"/>
                <a:gd name="connsiteY1" fmla="*/ 0 h 920626"/>
                <a:gd name="connsiteX2" fmla="*/ 234247 w 234247"/>
                <a:gd name="connsiteY2" fmla="*/ 920626 h 920626"/>
                <a:gd name="connsiteX3" fmla="*/ 0 w 234247"/>
                <a:gd name="connsiteY3" fmla="*/ 920626 h 920626"/>
                <a:gd name="connsiteX4" fmla="*/ 0 w 234247"/>
                <a:gd name="connsiteY4" fmla="*/ 0 h 920626"/>
                <a:gd name="connsiteX0" fmla="*/ 0 w 234247"/>
                <a:gd name="connsiteY0" fmla="*/ 0 h 920626"/>
                <a:gd name="connsiteX1" fmla="*/ 62185 w 234247"/>
                <a:gd name="connsiteY1" fmla="*/ 4637 h 920626"/>
                <a:gd name="connsiteX2" fmla="*/ 234247 w 234247"/>
                <a:gd name="connsiteY2" fmla="*/ 0 h 920626"/>
                <a:gd name="connsiteX3" fmla="*/ 234247 w 234247"/>
                <a:gd name="connsiteY3" fmla="*/ 920626 h 920626"/>
                <a:gd name="connsiteX4" fmla="*/ 0 w 234247"/>
                <a:gd name="connsiteY4" fmla="*/ 920626 h 920626"/>
                <a:gd name="connsiteX5" fmla="*/ 0 w 234247"/>
                <a:gd name="connsiteY5" fmla="*/ 0 h 920626"/>
                <a:gd name="connsiteX0" fmla="*/ 0 w 234247"/>
                <a:gd name="connsiteY0" fmla="*/ 0 h 920626"/>
                <a:gd name="connsiteX1" fmla="*/ 62185 w 234247"/>
                <a:gd name="connsiteY1" fmla="*/ 26860 h 920626"/>
                <a:gd name="connsiteX2" fmla="*/ 234247 w 234247"/>
                <a:gd name="connsiteY2" fmla="*/ 0 h 920626"/>
                <a:gd name="connsiteX3" fmla="*/ 234247 w 234247"/>
                <a:gd name="connsiteY3" fmla="*/ 920626 h 920626"/>
                <a:gd name="connsiteX4" fmla="*/ 0 w 234247"/>
                <a:gd name="connsiteY4" fmla="*/ 920626 h 920626"/>
                <a:gd name="connsiteX5" fmla="*/ 0 w 234247"/>
                <a:gd name="connsiteY5" fmla="*/ 0 h 920626"/>
                <a:gd name="connsiteX0" fmla="*/ 0 w 234247"/>
                <a:gd name="connsiteY0" fmla="*/ 0 h 920626"/>
                <a:gd name="connsiteX1" fmla="*/ 62185 w 234247"/>
                <a:gd name="connsiteY1" fmla="*/ 26860 h 920626"/>
                <a:gd name="connsiteX2" fmla="*/ 138385 w 234247"/>
                <a:gd name="connsiteY2" fmla="*/ 14162 h 920626"/>
                <a:gd name="connsiteX3" fmla="*/ 234247 w 234247"/>
                <a:gd name="connsiteY3" fmla="*/ 0 h 920626"/>
                <a:gd name="connsiteX4" fmla="*/ 234247 w 234247"/>
                <a:gd name="connsiteY4" fmla="*/ 920626 h 920626"/>
                <a:gd name="connsiteX5" fmla="*/ 0 w 234247"/>
                <a:gd name="connsiteY5" fmla="*/ 920626 h 920626"/>
                <a:gd name="connsiteX6" fmla="*/ 0 w 234247"/>
                <a:gd name="connsiteY6" fmla="*/ 0 h 920626"/>
                <a:gd name="connsiteX0" fmla="*/ 0 w 234247"/>
                <a:gd name="connsiteY0" fmla="*/ 8066 h 928692"/>
                <a:gd name="connsiteX1" fmla="*/ 62185 w 234247"/>
                <a:gd name="connsiteY1" fmla="*/ 34926 h 928692"/>
                <a:gd name="connsiteX2" fmla="*/ 112988 w 234247"/>
                <a:gd name="connsiteY2" fmla="*/ 0 h 928692"/>
                <a:gd name="connsiteX3" fmla="*/ 234247 w 234247"/>
                <a:gd name="connsiteY3" fmla="*/ 8066 h 928692"/>
                <a:gd name="connsiteX4" fmla="*/ 234247 w 234247"/>
                <a:gd name="connsiteY4" fmla="*/ 928692 h 928692"/>
                <a:gd name="connsiteX5" fmla="*/ 0 w 234247"/>
                <a:gd name="connsiteY5" fmla="*/ 928692 h 928692"/>
                <a:gd name="connsiteX6" fmla="*/ 0 w 234247"/>
                <a:gd name="connsiteY6" fmla="*/ 8066 h 928692"/>
                <a:gd name="connsiteX0" fmla="*/ 0 w 234247"/>
                <a:gd name="connsiteY0" fmla="*/ 8066 h 928692"/>
                <a:gd name="connsiteX1" fmla="*/ 62185 w 234247"/>
                <a:gd name="connsiteY1" fmla="*/ 34926 h 928692"/>
                <a:gd name="connsiteX2" fmla="*/ 112988 w 234247"/>
                <a:gd name="connsiteY2" fmla="*/ 0 h 928692"/>
                <a:gd name="connsiteX3" fmla="*/ 179660 w 234247"/>
                <a:gd name="connsiteY3" fmla="*/ 3 h 928692"/>
                <a:gd name="connsiteX4" fmla="*/ 234247 w 234247"/>
                <a:gd name="connsiteY4" fmla="*/ 8066 h 928692"/>
                <a:gd name="connsiteX5" fmla="*/ 234247 w 234247"/>
                <a:gd name="connsiteY5" fmla="*/ 928692 h 928692"/>
                <a:gd name="connsiteX6" fmla="*/ 0 w 234247"/>
                <a:gd name="connsiteY6" fmla="*/ 928692 h 928692"/>
                <a:gd name="connsiteX7" fmla="*/ 0 w 234247"/>
                <a:gd name="connsiteY7" fmla="*/ 8066 h 928692"/>
                <a:gd name="connsiteX0" fmla="*/ 0 w 234247"/>
                <a:gd name="connsiteY0" fmla="*/ 8066 h 928692"/>
                <a:gd name="connsiteX1" fmla="*/ 62185 w 234247"/>
                <a:gd name="connsiteY1" fmla="*/ 34926 h 928692"/>
                <a:gd name="connsiteX2" fmla="*/ 112988 w 234247"/>
                <a:gd name="connsiteY2" fmla="*/ 0 h 928692"/>
                <a:gd name="connsiteX3" fmla="*/ 176488 w 234247"/>
                <a:gd name="connsiteY3" fmla="*/ 19051 h 928692"/>
                <a:gd name="connsiteX4" fmla="*/ 234247 w 234247"/>
                <a:gd name="connsiteY4" fmla="*/ 8066 h 928692"/>
                <a:gd name="connsiteX5" fmla="*/ 234247 w 234247"/>
                <a:gd name="connsiteY5" fmla="*/ 928692 h 928692"/>
                <a:gd name="connsiteX6" fmla="*/ 0 w 234247"/>
                <a:gd name="connsiteY6" fmla="*/ 928692 h 928692"/>
                <a:gd name="connsiteX7" fmla="*/ 0 w 234247"/>
                <a:gd name="connsiteY7" fmla="*/ 8066 h 928692"/>
                <a:gd name="connsiteX0" fmla="*/ 0 w 234247"/>
                <a:gd name="connsiteY0" fmla="*/ 8066 h 928692"/>
                <a:gd name="connsiteX1" fmla="*/ 65360 w 234247"/>
                <a:gd name="connsiteY1" fmla="*/ 19049 h 928692"/>
                <a:gd name="connsiteX2" fmla="*/ 112988 w 234247"/>
                <a:gd name="connsiteY2" fmla="*/ 0 h 928692"/>
                <a:gd name="connsiteX3" fmla="*/ 176488 w 234247"/>
                <a:gd name="connsiteY3" fmla="*/ 19051 h 928692"/>
                <a:gd name="connsiteX4" fmla="*/ 234247 w 234247"/>
                <a:gd name="connsiteY4" fmla="*/ 8066 h 928692"/>
                <a:gd name="connsiteX5" fmla="*/ 234247 w 234247"/>
                <a:gd name="connsiteY5" fmla="*/ 928692 h 928692"/>
                <a:gd name="connsiteX6" fmla="*/ 0 w 234247"/>
                <a:gd name="connsiteY6" fmla="*/ 928692 h 928692"/>
                <a:gd name="connsiteX7" fmla="*/ 0 w 234247"/>
                <a:gd name="connsiteY7" fmla="*/ 8066 h 928692"/>
                <a:gd name="connsiteX0" fmla="*/ 0 w 234247"/>
                <a:gd name="connsiteY0" fmla="*/ 8066 h 928692"/>
                <a:gd name="connsiteX1" fmla="*/ 65360 w 234247"/>
                <a:gd name="connsiteY1" fmla="*/ 19049 h 928692"/>
                <a:gd name="connsiteX2" fmla="*/ 112988 w 234247"/>
                <a:gd name="connsiteY2" fmla="*/ 0 h 928692"/>
                <a:gd name="connsiteX3" fmla="*/ 176491 w 234247"/>
                <a:gd name="connsiteY3" fmla="*/ 6349 h 928692"/>
                <a:gd name="connsiteX4" fmla="*/ 234247 w 234247"/>
                <a:gd name="connsiteY4" fmla="*/ 8066 h 928692"/>
                <a:gd name="connsiteX5" fmla="*/ 234247 w 234247"/>
                <a:gd name="connsiteY5" fmla="*/ 928692 h 928692"/>
                <a:gd name="connsiteX6" fmla="*/ 0 w 234247"/>
                <a:gd name="connsiteY6" fmla="*/ 928692 h 928692"/>
                <a:gd name="connsiteX7" fmla="*/ 0 w 234247"/>
                <a:gd name="connsiteY7" fmla="*/ 8066 h 928692"/>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0 w 234250"/>
                <a:gd name="connsiteY6" fmla="*/ 930154 h 930154"/>
                <a:gd name="connsiteX7" fmla="*/ 0 w 234250"/>
                <a:gd name="connsiteY7" fmla="*/ 9528 h 930154"/>
                <a:gd name="connsiteX0" fmla="*/ 0 w 234250"/>
                <a:gd name="connsiteY0" fmla="*/ 9528 h 931740"/>
                <a:gd name="connsiteX1" fmla="*/ 65360 w 234250"/>
                <a:gd name="connsiteY1" fmla="*/ 20511 h 931740"/>
                <a:gd name="connsiteX2" fmla="*/ 112988 w 234250"/>
                <a:gd name="connsiteY2" fmla="*/ 1462 h 931740"/>
                <a:gd name="connsiteX3" fmla="*/ 176491 w 234250"/>
                <a:gd name="connsiteY3" fmla="*/ 7811 h 931740"/>
                <a:gd name="connsiteX4" fmla="*/ 234250 w 234250"/>
                <a:gd name="connsiteY4" fmla="*/ 0 h 931740"/>
                <a:gd name="connsiteX5" fmla="*/ 234247 w 234250"/>
                <a:gd name="connsiteY5" fmla="*/ 930154 h 931740"/>
                <a:gd name="connsiteX6" fmla="*/ 43134 w 234250"/>
                <a:gd name="connsiteY6" fmla="*/ 931740 h 931740"/>
                <a:gd name="connsiteX7" fmla="*/ 0 w 234250"/>
                <a:gd name="connsiteY7" fmla="*/ 930154 h 931740"/>
                <a:gd name="connsiteX8" fmla="*/ 0 w 234250"/>
                <a:gd name="connsiteY8" fmla="*/ 9528 h 931740"/>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43134 w 234250"/>
                <a:gd name="connsiteY6" fmla="*/ 922215 h 930154"/>
                <a:gd name="connsiteX7" fmla="*/ 0 w 234250"/>
                <a:gd name="connsiteY7" fmla="*/ 930154 h 930154"/>
                <a:gd name="connsiteX8" fmla="*/ 0 w 234250"/>
                <a:gd name="connsiteY8"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84409 w 234250"/>
                <a:gd name="connsiteY6" fmla="*/ 925390 h 930154"/>
                <a:gd name="connsiteX7" fmla="*/ 43134 w 234250"/>
                <a:gd name="connsiteY7" fmla="*/ 922215 h 930154"/>
                <a:gd name="connsiteX8" fmla="*/ 0 w 234250"/>
                <a:gd name="connsiteY8" fmla="*/ 930154 h 930154"/>
                <a:gd name="connsiteX9" fmla="*/ 0 w 234250"/>
                <a:gd name="connsiteY9"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93934 w 234250"/>
                <a:gd name="connsiteY6" fmla="*/ 928565 h 930154"/>
                <a:gd name="connsiteX7" fmla="*/ 43134 w 234250"/>
                <a:gd name="connsiteY7" fmla="*/ 922215 h 930154"/>
                <a:gd name="connsiteX8" fmla="*/ 0 w 234250"/>
                <a:gd name="connsiteY8" fmla="*/ 930154 h 930154"/>
                <a:gd name="connsiteX9" fmla="*/ 0 w 234250"/>
                <a:gd name="connsiteY9"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47115 w 234250"/>
                <a:gd name="connsiteY6" fmla="*/ 929359 h 930154"/>
                <a:gd name="connsiteX7" fmla="*/ 93934 w 234250"/>
                <a:gd name="connsiteY7" fmla="*/ 928565 h 930154"/>
                <a:gd name="connsiteX8" fmla="*/ 43134 w 234250"/>
                <a:gd name="connsiteY8" fmla="*/ 922215 h 930154"/>
                <a:gd name="connsiteX9" fmla="*/ 0 w 234250"/>
                <a:gd name="connsiteY9" fmla="*/ 930154 h 930154"/>
                <a:gd name="connsiteX10" fmla="*/ 0 w 234250"/>
                <a:gd name="connsiteY10"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47115 w 234250"/>
                <a:gd name="connsiteY6" fmla="*/ 919834 h 930154"/>
                <a:gd name="connsiteX7" fmla="*/ 93934 w 234250"/>
                <a:gd name="connsiteY7" fmla="*/ 928565 h 930154"/>
                <a:gd name="connsiteX8" fmla="*/ 43134 w 234250"/>
                <a:gd name="connsiteY8" fmla="*/ 922215 h 930154"/>
                <a:gd name="connsiteX9" fmla="*/ 0 w 234250"/>
                <a:gd name="connsiteY9" fmla="*/ 930154 h 930154"/>
                <a:gd name="connsiteX10" fmla="*/ 0 w 234250"/>
                <a:gd name="connsiteY10"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89978 w 234250"/>
                <a:gd name="connsiteY6" fmla="*/ 924596 h 930154"/>
                <a:gd name="connsiteX7" fmla="*/ 147115 w 234250"/>
                <a:gd name="connsiteY7" fmla="*/ 919834 h 930154"/>
                <a:gd name="connsiteX8" fmla="*/ 93934 w 234250"/>
                <a:gd name="connsiteY8" fmla="*/ 928565 h 930154"/>
                <a:gd name="connsiteX9" fmla="*/ 43134 w 234250"/>
                <a:gd name="connsiteY9" fmla="*/ 922215 h 930154"/>
                <a:gd name="connsiteX10" fmla="*/ 0 w 234250"/>
                <a:gd name="connsiteY10" fmla="*/ 930154 h 930154"/>
                <a:gd name="connsiteX11" fmla="*/ 0 w 234250"/>
                <a:gd name="connsiteY11"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206647 w 234250"/>
                <a:gd name="connsiteY6" fmla="*/ 924596 h 930154"/>
                <a:gd name="connsiteX7" fmla="*/ 189978 w 234250"/>
                <a:gd name="connsiteY7" fmla="*/ 924596 h 930154"/>
                <a:gd name="connsiteX8" fmla="*/ 147115 w 234250"/>
                <a:gd name="connsiteY8" fmla="*/ 919834 h 930154"/>
                <a:gd name="connsiteX9" fmla="*/ 93934 w 234250"/>
                <a:gd name="connsiteY9" fmla="*/ 928565 h 930154"/>
                <a:gd name="connsiteX10" fmla="*/ 43134 w 234250"/>
                <a:gd name="connsiteY10" fmla="*/ 922215 h 930154"/>
                <a:gd name="connsiteX11" fmla="*/ 0 w 234250"/>
                <a:gd name="connsiteY11" fmla="*/ 930154 h 930154"/>
                <a:gd name="connsiteX12" fmla="*/ 0 w 234250"/>
                <a:gd name="connsiteY12"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206647 w 234250"/>
                <a:gd name="connsiteY6" fmla="*/ 924596 h 930154"/>
                <a:gd name="connsiteX7" fmla="*/ 147115 w 234250"/>
                <a:gd name="connsiteY7" fmla="*/ 919834 h 930154"/>
                <a:gd name="connsiteX8" fmla="*/ 93934 w 234250"/>
                <a:gd name="connsiteY8" fmla="*/ 928565 h 930154"/>
                <a:gd name="connsiteX9" fmla="*/ 43134 w 234250"/>
                <a:gd name="connsiteY9" fmla="*/ 922215 h 930154"/>
                <a:gd name="connsiteX10" fmla="*/ 0 w 234250"/>
                <a:gd name="connsiteY10" fmla="*/ 930154 h 930154"/>
                <a:gd name="connsiteX11" fmla="*/ 0 w 234250"/>
                <a:gd name="connsiteY11"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47115 w 234250"/>
                <a:gd name="connsiteY6" fmla="*/ 919834 h 930154"/>
                <a:gd name="connsiteX7" fmla="*/ 93934 w 234250"/>
                <a:gd name="connsiteY7" fmla="*/ 928565 h 930154"/>
                <a:gd name="connsiteX8" fmla="*/ 43134 w 234250"/>
                <a:gd name="connsiteY8" fmla="*/ 922215 h 930154"/>
                <a:gd name="connsiteX9" fmla="*/ 0 w 234250"/>
                <a:gd name="connsiteY9" fmla="*/ 930154 h 930154"/>
                <a:gd name="connsiteX10" fmla="*/ 0 w 234250"/>
                <a:gd name="connsiteY10"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80452 w 234250"/>
                <a:gd name="connsiteY6" fmla="*/ 917452 h 930154"/>
                <a:gd name="connsiteX7" fmla="*/ 93934 w 234250"/>
                <a:gd name="connsiteY7" fmla="*/ 928565 h 930154"/>
                <a:gd name="connsiteX8" fmla="*/ 43134 w 234250"/>
                <a:gd name="connsiteY8" fmla="*/ 922215 h 930154"/>
                <a:gd name="connsiteX9" fmla="*/ 0 w 234250"/>
                <a:gd name="connsiteY9" fmla="*/ 930154 h 930154"/>
                <a:gd name="connsiteX10" fmla="*/ 0 w 234250"/>
                <a:gd name="connsiteY10" fmla="*/ 9528 h 930154"/>
                <a:gd name="connsiteX0" fmla="*/ 0 w 234250"/>
                <a:gd name="connsiteY0" fmla="*/ 9528 h 933328"/>
                <a:gd name="connsiteX1" fmla="*/ 65360 w 234250"/>
                <a:gd name="connsiteY1" fmla="*/ 20511 h 933328"/>
                <a:gd name="connsiteX2" fmla="*/ 112988 w 234250"/>
                <a:gd name="connsiteY2" fmla="*/ 1462 h 933328"/>
                <a:gd name="connsiteX3" fmla="*/ 176491 w 234250"/>
                <a:gd name="connsiteY3" fmla="*/ 7811 h 933328"/>
                <a:gd name="connsiteX4" fmla="*/ 234250 w 234250"/>
                <a:gd name="connsiteY4" fmla="*/ 0 h 933328"/>
                <a:gd name="connsiteX5" fmla="*/ 234247 w 234250"/>
                <a:gd name="connsiteY5" fmla="*/ 930154 h 933328"/>
                <a:gd name="connsiteX6" fmla="*/ 180452 w 234250"/>
                <a:gd name="connsiteY6" fmla="*/ 917452 h 933328"/>
                <a:gd name="connsiteX7" fmla="*/ 117747 w 234250"/>
                <a:gd name="connsiteY7" fmla="*/ 933328 h 933328"/>
                <a:gd name="connsiteX8" fmla="*/ 43134 w 234250"/>
                <a:gd name="connsiteY8" fmla="*/ 922215 h 933328"/>
                <a:gd name="connsiteX9" fmla="*/ 0 w 234250"/>
                <a:gd name="connsiteY9" fmla="*/ 930154 h 933328"/>
                <a:gd name="connsiteX10" fmla="*/ 0 w 234250"/>
                <a:gd name="connsiteY10" fmla="*/ 9528 h 93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250" h="933328">
                  <a:moveTo>
                    <a:pt x="0" y="9528"/>
                  </a:moveTo>
                  <a:lnTo>
                    <a:pt x="65360" y="20511"/>
                  </a:lnTo>
                  <a:lnTo>
                    <a:pt x="112988" y="1462"/>
                  </a:lnTo>
                  <a:lnTo>
                    <a:pt x="176491" y="7811"/>
                  </a:lnTo>
                  <a:lnTo>
                    <a:pt x="234250" y="0"/>
                  </a:lnTo>
                  <a:cubicBezTo>
                    <a:pt x="234249" y="310051"/>
                    <a:pt x="234248" y="620103"/>
                    <a:pt x="234247" y="930154"/>
                  </a:cubicBezTo>
                  <a:lnTo>
                    <a:pt x="180452" y="917452"/>
                  </a:lnTo>
                  <a:lnTo>
                    <a:pt x="117747" y="933328"/>
                  </a:lnTo>
                  <a:lnTo>
                    <a:pt x="43134" y="922215"/>
                  </a:lnTo>
                  <a:lnTo>
                    <a:pt x="0" y="930154"/>
                  </a:lnTo>
                  <a:lnTo>
                    <a:pt x="0" y="9528"/>
                  </a:lnTo>
                  <a:close/>
                </a:path>
              </a:pathLst>
            </a:custGeom>
            <a:blipFill dpi="0" rotWithShape="1">
              <a:blip r:embed="rId3">
                <a:alphaModFix amt="55000"/>
              </a:blip>
              <a:srcRect/>
              <a:stretch>
                <a:fillRect/>
              </a:stretch>
            </a:bli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079" name="Title 3"/>
          <p:cNvSpPr>
            <a:spLocks noGrp="1"/>
          </p:cNvSpPr>
          <p:nvPr>
            <p:ph type="title" idx="4294967295"/>
          </p:nvPr>
        </p:nvSpPr>
        <p:spPr/>
        <p:txBody>
          <a:bodyPr/>
          <a:lstStyle/>
          <a:p>
            <a:r>
              <a:rPr lang="en-US" altLang="en-US" dirty="0"/>
              <a:t>Concept Development</a:t>
            </a:r>
          </a:p>
        </p:txBody>
      </p:sp>
      <p:sp>
        <p:nvSpPr>
          <p:cNvPr id="135" name="TextBox 134">
            <a:extLst>
              <a:ext uri="{FF2B5EF4-FFF2-40B4-BE49-F238E27FC236}">
                <a16:creationId xmlns:a16="http://schemas.microsoft.com/office/drawing/2014/main" id="{281F5380-2A6A-450B-9820-D50E805C9C13}"/>
              </a:ext>
            </a:extLst>
          </p:cNvPr>
          <p:cNvSpPr txBox="1"/>
          <p:nvPr/>
        </p:nvSpPr>
        <p:spPr>
          <a:xfrm>
            <a:off x="46776" y="1749459"/>
            <a:ext cx="9174956" cy="1046440"/>
          </a:xfrm>
          <a:prstGeom prst="rect">
            <a:avLst/>
          </a:prstGeom>
          <a:noFill/>
        </p:spPr>
        <p:txBody>
          <a:bodyPr wrap="square">
            <a:spAutoFit/>
          </a:bodyPr>
          <a:lstStyle/>
          <a:p>
            <a:r>
              <a:rPr lang="en-US" dirty="0"/>
              <a:t>Find </a:t>
            </a:r>
            <a:r>
              <a:rPr lang="en-US" b="1" dirty="0">
                <a:effectLst>
                  <a:outerShdw blurRad="38100" dist="38100" dir="2700000" algn="tl">
                    <a:srgbClr val="000000">
                      <a:alpha val="43137"/>
                    </a:srgbClr>
                  </a:outerShdw>
                </a:effectLst>
              </a:rPr>
              <a:t>P</a:t>
            </a:r>
            <a:r>
              <a:rPr lang="en-US" dirty="0"/>
              <a:t>(Prefers walking outdoors), </a:t>
            </a:r>
            <a:r>
              <a:rPr lang="en-US" b="1" dirty="0">
                <a:effectLst>
                  <a:outerShdw blurRad="38100" dist="38100" dir="2700000" algn="tl">
                    <a:srgbClr val="000000">
                      <a:alpha val="43137"/>
                    </a:srgbClr>
                  </a:outerShdw>
                </a:effectLst>
              </a:rPr>
              <a:t>P</a:t>
            </a:r>
            <a:r>
              <a:rPr lang="en-US" dirty="0"/>
              <a:t>(Male) , and </a:t>
            </a:r>
            <a:r>
              <a:rPr lang="en-US" b="1" dirty="0">
                <a:effectLst>
                  <a:outerShdw blurRad="38100" dist="38100" dir="2700000" algn="tl">
                    <a:srgbClr val="000000">
                      <a:alpha val="43137"/>
                    </a:srgbClr>
                  </a:outerShdw>
                </a:effectLst>
              </a:rPr>
              <a:t>P</a:t>
            </a:r>
            <a:r>
              <a:rPr lang="en-US" dirty="0"/>
              <a:t>(Prefers walking outdoors ∩ Male) as fractions. </a:t>
            </a:r>
          </a:p>
          <a:p>
            <a:endParaRPr lang="en-US" sz="800" dirty="0"/>
          </a:p>
          <a:p>
            <a:r>
              <a:rPr lang="en-US" dirty="0"/>
              <a:t>Then determine whether events “</a:t>
            </a:r>
            <a:r>
              <a:rPr lang="en-US" b="1" dirty="0">
                <a:effectLst>
                  <a:outerShdw blurRad="38100" dist="38100" dir="2700000" algn="tl">
                    <a:srgbClr val="000000">
                      <a:alpha val="43137"/>
                    </a:srgbClr>
                  </a:outerShdw>
                </a:effectLst>
              </a:rPr>
              <a:t>Prefers walking outdoors</a:t>
            </a:r>
            <a:r>
              <a:rPr lang="en-US" dirty="0"/>
              <a:t>” and “</a:t>
            </a:r>
            <a:r>
              <a:rPr lang="en-US" b="1" dirty="0">
                <a:effectLst>
                  <a:outerShdw blurRad="38100" dist="38100" dir="2700000" algn="tl">
                    <a:srgbClr val="000000">
                      <a:alpha val="43137"/>
                    </a:srgbClr>
                  </a:outerShdw>
                </a:effectLst>
              </a:rPr>
              <a:t>Male</a:t>
            </a:r>
            <a:r>
              <a:rPr lang="en-US" dirty="0"/>
              <a:t>” are independent or dependent.</a:t>
            </a:r>
          </a:p>
        </p:txBody>
      </p:sp>
      <p:pic>
        <p:nvPicPr>
          <p:cNvPr id="7" name="Picture 6">
            <a:extLst>
              <a:ext uri="{FF2B5EF4-FFF2-40B4-BE49-F238E27FC236}">
                <a16:creationId xmlns:a16="http://schemas.microsoft.com/office/drawing/2014/main" id="{4E3450C3-E20D-48B8-845C-98C0CD128907}"/>
              </a:ext>
            </a:extLst>
          </p:cNvPr>
          <p:cNvPicPr>
            <a:picLocks noChangeAspect="1"/>
          </p:cNvPicPr>
          <p:nvPr/>
        </p:nvPicPr>
        <p:blipFill>
          <a:blip r:embed="rId4"/>
          <a:stretch>
            <a:fillRect/>
          </a:stretch>
        </p:blipFill>
        <p:spPr>
          <a:xfrm>
            <a:off x="1555905" y="2552677"/>
            <a:ext cx="6262478" cy="1675944"/>
          </a:xfrm>
          <a:prstGeom prst="rect">
            <a:avLst/>
          </a:prstGeom>
        </p:spPr>
      </p:pic>
      <mc:AlternateContent xmlns:mc="http://schemas.openxmlformats.org/markup-compatibility/2006" xmlns:a14="http://schemas.microsoft.com/office/drawing/2010/main">
        <mc:Choice Requires="a14">
          <p:sp>
            <p:nvSpPr>
              <p:cNvPr id="139" name="TextBox 138">
                <a:extLst>
                  <a:ext uri="{FF2B5EF4-FFF2-40B4-BE49-F238E27FC236}">
                    <a16:creationId xmlns:a16="http://schemas.microsoft.com/office/drawing/2014/main" id="{E5F28AC9-E333-479A-A611-5636CAB29E33}"/>
                  </a:ext>
                </a:extLst>
              </p:cNvPr>
              <p:cNvSpPr txBox="1"/>
              <p:nvPr/>
            </p:nvSpPr>
            <p:spPr>
              <a:xfrm>
                <a:off x="45549" y="4340046"/>
                <a:ext cx="3952707" cy="492443"/>
              </a:xfrm>
              <a:prstGeom prst="rect">
                <a:avLst/>
              </a:prstGeom>
              <a:noFill/>
            </p:spPr>
            <p:txBody>
              <a:bodyPr wrap="square">
                <a:spAutoFit/>
              </a:bodyPr>
              <a:lstStyle/>
              <a:p>
                <a:r>
                  <a:rPr lang="en-US" dirty="0">
                    <a:latin typeface="+mj-lt"/>
                  </a:rPr>
                  <a:t>P(</a:t>
                </a:r>
                <a:r>
                  <a:rPr lang="en-US" b="1" dirty="0">
                    <a:effectLst>
                      <a:outerShdw blurRad="38100" dist="38100" dir="2700000" algn="tl">
                        <a:srgbClr val="000000">
                          <a:alpha val="43137"/>
                        </a:srgbClr>
                      </a:outerShdw>
                    </a:effectLst>
                    <a:latin typeface="+mj-lt"/>
                  </a:rPr>
                  <a:t>Prefers walking outdoors</a:t>
                </a:r>
                <a:r>
                  <a:rPr lang="en-US" dirty="0">
                    <a:latin typeface="+mj-lt"/>
                  </a:rPr>
                  <a:t>)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60</m:t>
                        </m:r>
                      </m:num>
                      <m:den>
                        <m:r>
                          <a:rPr lang="en-US" b="0" i="1" smtClean="0">
                            <a:latin typeface="Cambria Math" panose="02040503050406030204" pitchFamily="18" charset="0"/>
                          </a:rPr>
                          <m:t>100</m:t>
                        </m:r>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5</m:t>
                        </m:r>
                      </m:den>
                    </m:f>
                  </m:oMath>
                </a14:m>
                <a:r>
                  <a:rPr lang="en-US" dirty="0">
                    <a:latin typeface="+mj-lt"/>
                  </a:rPr>
                  <a:t> </a:t>
                </a:r>
              </a:p>
            </p:txBody>
          </p:sp>
        </mc:Choice>
        <mc:Fallback xmlns="">
          <p:sp>
            <p:nvSpPr>
              <p:cNvPr id="139" name="TextBox 138">
                <a:extLst>
                  <a:ext uri="{FF2B5EF4-FFF2-40B4-BE49-F238E27FC236}">
                    <a16:creationId xmlns:a16="http://schemas.microsoft.com/office/drawing/2014/main" id="{E5F28AC9-E333-479A-A611-5636CAB29E33}"/>
                  </a:ext>
                </a:extLst>
              </p:cNvPr>
              <p:cNvSpPr txBox="1">
                <a:spLocks noRot="1" noChangeAspect="1" noMove="1" noResize="1" noEditPoints="1" noAdjustHandles="1" noChangeArrowheads="1" noChangeShapeType="1" noTextEdit="1"/>
              </p:cNvSpPr>
              <p:nvPr/>
            </p:nvSpPr>
            <p:spPr>
              <a:xfrm>
                <a:off x="45549" y="4340046"/>
                <a:ext cx="3952707" cy="492443"/>
              </a:xfrm>
              <a:prstGeom prst="rect">
                <a:avLst/>
              </a:prstGeom>
              <a:blipFill>
                <a:blip r:embed="rId5"/>
                <a:stretch>
                  <a:fillRect l="-1233" b="-135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D001515-0EB9-411B-B1A5-347480BEEC49}"/>
                  </a:ext>
                </a:extLst>
              </p:cNvPr>
              <p:cNvSpPr txBox="1"/>
              <p:nvPr/>
            </p:nvSpPr>
            <p:spPr>
              <a:xfrm>
                <a:off x="27027" y="4893236"/>
                <a:ext cx="1944234" cy="496546"/>
              </a:xfrm>
              <a:prstGeom prst="rect">
                <a:avLst/>
              </a:prstGeom>
              <a:noFill/>
            </p:spPr>
            <p:txBody>
              <a:bodyPr wrap="square">
                <a:spAutoFit/>
              </a:bodyPr>
              <a:lstStyle/>
              <a:p>
                <a:r>
                  <a:rPr lang="en-US" dirty="0">
                    <a:latin typeface="+mj-lt"/>
                  </a:rPr>
                  <a:t>P(</a:t>
                </a:r>
                <a:r>
                  <a:rPr lang="en-US" b="1" dirty="0">
                    <a:effectLst>
                      <a:outerShdw blurRad="38100" dist="38100" dir="2700000" algn="tl">
                        <a:srgbClr val="000000">
                          <a:alpha val="43137"/>
                        </a:srgbClr>
                      </a:outerShdw>
                    </a:effectLst>
                    <a:latin typeface="+mj-lt"/>
                  </a:rPr>
                  <a:t>Male</a:t>
                </a:r>
                <a:r>
                  <a:rPr lang="en-US" dirty="0">
                    <a:latin typeface="+mj-lt"/>
                  </a:rPr>
                  <a:t>)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50</m:t>
                        </m:r>
                      </m:num>
                      <m:den>
                        <m:r>
                          <a:rPr lang="en-US" b="0" i="1" smtClean="0">
                            <a:latin typeface="Cambria Math" panose="02040503050406030204" pitchFamily="18" charset="0"/>
                          </a:rPr>
                          <m:t>100</m:t>
                        </m:r>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oMath>
                </a14:m>
                <a:r>
                  <a:rPr lang="en-US" dirty="0">
                    <a:latin typeface="+mj-lt"/>
                  </a:rPr>
                  <a:t> </a:t>
                </a:r>
              </a:p>
            </p:txBody>
          </p:sp>
        </mc:Choice>
        <mc:Fallback xmlns="">
          <p:sp>
            <p:nvSpPr>
              <p:cNvPr id="11" name="TextBox 10">
                <a:extLst>
                  <a:ext uri="{FF2B5EF4-FFF2-40B4-BE49-F238E27FC236}">
                    <a16:creationId xmlns:a16="http://schemas.microsoft.com/office/drawing/2014/main" id="{8D001515-0EB9-411B-B1A5-347480BEEC49}"/>
                  </a:ext>
                </a:extLst>
              </p:cNvPr>
              <p:cNvSpPr txBox="1">
                <a:spLocks noRot="1" noChangeAspect="1" noMove="1" noResize="1" noEditPoints="1" noAdjustHandles="1" noChangeArrowheads="1" noChangeShapeType="1" noTextEdit="1"/>
              </p:cNvSpPr>
              <p:nvPr/>
            </p:nvSpPr>
            <p:spPr>
              <a:xfrm>
                <a:off x="27027" y="4893236"/>
                <a:ext cx="1944234" cy="496546"/>
              </a:xfrm>
              <a:prstGeom prst="rect">
                <a:avLst/>
              </a:prstGeom>
              <a:blipFill>
                <a:blip r:embed="rId6"/>
                <a:stretch>
                  <a:fillRect l="-2508" b="-148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8A367F4D-C099-4BB1-8100-D9E0323C4461}"/>
                  </a:ext>
                </a:extLst>
              </p:cNvPr>
              <p:cNvSpPr txBox="1"/>
              <p:nvPr/>
            </p:nvSpPr>
            <p:spPr>
              <a:xfrm>
                <a:off x="0" y="5501207"/>
                <a:ext cx="4602458" cy="492443"/>
              </a:xfrm>
              <a:prstGeom prst="rect">
                <a:avLst/>
              </a:prstGeom>
              <a:noFill/>
            </p:spPr>
            <p:txBody>
              <a:bodyPr wrap="square">
                <a:spAutoFit/>
              </a:bodyPr>
              <a:lstStyle/>
              <a:p>
                <a:r>
                  <a:rPr lang="en-US" dirty="0">
                    <a:latin typeface="+mj-lt"/>
                  </a:rPr>
                  <a:t>P(</a:t>
                </a:r>
                <a:r>
                  <a:rPr lang="en-US" b="1" dirty="0">
                    <a:effectLst>
                      <a:outerShdw blurRad="38100" dist="38100" dir="2700000" algn="tl">
                        <a:srgbClr val="000000">
                          <a:alpha val="43137"/>
                        </a:srgbClr>
                      </a:outerShdw>
                    </a:effectLst>
                    <a:latin typeface="+mj-lt"/>
                  </a:rPr>
                  <a:t>Prefers walking outdoors </a:t>
                </a:r>
                <a14:m>
                  <m:oMath xmlns:m="http://schemas.openxmlformats.org/officeDocument/2006/math">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oMath>
                </a14:m>
                <a:r>
                  <a:rPr lang="en-US" b="1" dirty="0">
                    <a:effectLst>
                      <a:outerShdw blurRad="38100" dist="38100" dir="2700000" algn="tl">
                        <a:srgbClr val="000000">
                          <a:alpha val="43137"/>
                        </a:srgbClr>
                      </a:outerShdw>
                    </a:effectLst>
                    <a:latin typeface="+mj-lt"/>
                  </a:rPr>
                  <a:t>Male</a:t>
                </a:r>
                <a:r>
                  <a:rPr lang="en-US" dirty="0">
                    <a:latin typeface="+mj-lt"/>
                  </a:rPr>
                  <a:t>)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40</m:t>
                        </m:r>
                      </m:num>
                      <m:den>
                        <m:r>
                          <a:rPr lang="en-US" b="0" i="1" smtClean="0">
                            <a:latin typeface="Cambria Math" panose="02040503050406030204" pitchFamily="18" charset="0"/>
                          </a:rPr>
                          <m:t>100</m:t>
                        </m:r>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5</m:t>
                        </m:r>
                      </m:den>
                    </m:f>
                  </m:oMath>
                </a14:m>
                <a:r>
                  <a:rPr lang="en-US" dirty="0">
                    <a:latin typeface="+mj-lt"/>
                  </a:rPr>
                  <a:t> </a:t>
                </a:r>
              </a:p>
            </p:txBody>
          </p:sp>
        </mc:Choice>
        <mc:Fallback xmlns="">
          <p:sp>
            <p:nvSpPr>
              <p:cNvPr id="12" name="TextBox 11">
                <a:extLst>
                  <a:ext uri="{FF2B5EF4-FFF2-40B4-BE49-F238E27FC236}">
                    <a16:creationId xmlns:a16="http://schemas.microsoft.com/office/drawing/2014/main" id="{8A367F4D-C099-4BB1-8100-D9E0323C4461}"/>
                  </a:ext>
                </a:extLst>
              </p:cNvPr>
              <p:cNvSpPr txBox="1">
                <a:spLocks noRot="1" noChangeAspect="1" noMove="1" noResize="1" noEditPoints="1" noAdjustHandles="1" noChangeArrowheads="1" noChangeShapeType="1" noTextEdit="1"/>
              </p:cNvSpPr>
              <p:nvPr/>
            </p:nvSpPr>
            <p:spPr>
              <a:xfrm>
                <a:off x="0" y="5501207"/>
                <a:ext cx="4602458" cy="492443"/>
              </a:xfrm>
              <a:prstGeom prst="rect">
                <a:avLst/>
              </a:prstGeom>
              <a:blipFill>
                <a:blip r:embed="rId7"/>
                <a:stretch>
                  <a:fillRect l="-1060" b="-135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1" name="TextBox 150">
                <a:extLst>
                  <a:ext uri="{FF2B5EF4-FFF2-40B4-BE49-F238E27FC236}">
                    <a16:creationId xmlns:a16="http://schemas.microsoft.com/office/drawing/2014/main" id="{A003B854-11FE-4827-9001-CD2DD03F72BA}"/>
                  </a:ext>
                </a:extLst>
              </p:cNvPr>
              <p:cNvSpPr txBox="1"/>
              <p:nvPr/>
            </p:nvSpPr>
            <p:spPr>
              <a:xfrm>
                <a:off x="4413989" y="4256597"/>
                <a:ext cx="4761706" cy="762773"/>
              </a:xfrm>
              <a:prstGeom prst="rect">
                <a:avLst/>
              </a:prstGeom>
              <a:noFill/>
            </p:spPr>
            <p:txBody>
              <a:bodyPr wrap="square">
                <a:spAutoFit/>
              </a:bodyPr>
              <a:lstStyle/>
              <a:p>
                <a:r>
                  <a:rPr lang="en-US" dirty="0">
                    <a:solidFill>
                      <a:srgbClr val="00B050"/>
                    </a:solidFill>
                    <a:effectLst>
                      <a:outerShdw blurRad="38100" dist="38100" dir="2700000" algn="tl">
                        <a:srgbClr val="000000">
                          <a:alpha val="43137"/>
                        </a:srgbClr>
                      </a:outerShdw>
                    </a:effectLst>
                    <a:latin typeface="+mj-lt"/>
                  </a:rPr>
                  <a:t>Find:</a:t>
                </a:r>
              </a:p>
              <a:p>
                <a:r>
                  <a:rPr lang="en-US" dirty="0">
                    <a:latin typeface="+mj-lt"/>
                  </a:rPr>
                  <a:t>P(</a:t>
                </a:r>
                <a:r>
                  <a:rPr lang="en-US" b="1" dirty="0">
                    <a:effectLst>
                      <a:outerShdw blurRad="38100" dist="38100" dir="2700000" algn="tl">
                        <a:srgbClr val="000000">
                          <a:alpha val="43137"/>
                        </a:srgbClr>
                      </a:outerShdw>
                    </a:effectLst>
                    <a:latin typeface="+mj-lt"/>
                  </a:rPr>
                  <a:t>Prefers walking outdoors</a:t>
                </a:r>
                <a:r>
                  <a:rPr lang="en-US" dirty="0">
                    <a:latin typeface="+mj-lt"/>
                  </a:rPr>
                  <a:t>) </a:t>
                </a:r>
                <a:r>
                  <a:rPr lang="en-US" b="1" i="0" u="none" strike="noStrike" baseline="0" dirty="0">
                    <a:solidFill>
                      <a:srgbClr val="FF0000"/>
                    </a:solidFill>
                    <a:effectLst>
                      <a:outerShdw blurRad="38100" dist="38100" dir="2700000" algn="tl">
                        <a:srgbClr val="000000">
                          <a:alpha val="43137"/>
                        </a:srgbClr>
                      </a:outerShdw>
                    </a:effectLst>
                    <a:latin typeface="UniMathPlus-Bold"/>
                  </a:rPr>
                  <a:t>∙ </a:t>
                </a:r>
                <a:r>
                  <a:rPr lang="en-US" dirty="0">
                    <a:latin typeface="+mj-lt"/>
                  </a:rPr>
                  <a:t>P(</a:t>
                </a:r>
                <a:r>
                  <a:rPr lang="en-US" b="1" dirty="0">
                    <a:effectLst>
                      <a:outerShdw blurRad="38100" dist="38100" dir="2700000" algn="tl">
                        <a:srgbClr val="000000">
                          <a:alpha val="43137"/>
                        </a:srgbClr>
                      </a:outerShdw>
                    </a:effectLst>
                    <a:latin typeface="+mj-lt"/>
                  </a:rPr>
                  <a:t>Male</a:t>
                </a:r>
                <a:r>
                  <a:rPr lang="en-US" dirty="0">
                    <a:latin typeface="+mj-lt"/>
                  </a:rPr>
                  <a:t>)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5</m:t>
                        </m:r>
                      </m:den>
                    </m:f>
                  </m:oMath>
                </a14:m>
                <a:r>
                  <a:rPr lang="en-US" b="1" dirty="0">
                    <a:solidFill>
                      <a:srgbClr val="FF0000"/>
                    </a:solidFill>
                    <a:effectLst>
                      <a:outerShdw blurRad="38100" dist="38100" dir="2700000" algn="tl">
                        <a:srgbClr val="000000">
                          <a:alpha val="43137"/>
                        </a:srgbClr>
                      </a:outerShdw>
                    </a:effectLst>
                    <a:latin typeface="UniMathPlus-Bold"/>
                  </a:rPr>
                  <a:t>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oMath>
                </a14:m>
                <a:r>
                  <a:rPr lang="en-US" dirty="0">
                    <a:latin typeface="+mj-lt"/>
                  </a:rPr>
                  <a:t> = </a:t>
                </a:r>
                <a14:m>
                  <m:oMath xmlns:m="http://schemas.openxmlformats.org/officeDocument/2006/math">
                    <m:f>
                      <m:fPr>
                        <m:ctrlPr>
                          <a:rPr lang="en-US" i="1">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10</m:t>
                        </m:r>
                      </m:den>
                    </m:f>
                  </m:oMath>
                </a14:m>
                <a:r>
                  <a:rPr lang="en-US" dirty="0">
                    <a:latin typeface="+mj-lt"/>
                  </a:rPr>
                  <a:t> </a:t>
                </a:r>
                <a:r>
                  <a:rPr lang="en-US" b="1" i="0" u="none" strike="noStrike" baseline="0" dirty="0">
                    <a:solidFill>
                      <a:srgbClr val="FF0000"/>
                    </a:solidFill>
                    <a:effectLst>
                      <a:outerShdw blurRad="38100" dist="38100" dir="2700000" algn="tl">
                        <a:srgbClr val="000000">
                          <a:alpha val="43137"/>
                        </a:srgbClr>
                      </a:outerShdw>
                    </a:effectLst>
                    <a:latin typeface="UniMathPlus-Bold"/>
                  </a:rPr>
                  <a:t> </a:t>
                </a:r>
                <a:r>
                  <a:rPr lang="en-US" dirty="0">
                    <a:latin typeface="+mj-lt"/>
                  </a:rPr>
                  <a:t> </a:t>
                </a:r>
                <a:endParaRPr lang="en-US" dirty="0"/>
              </a:p>
            </p:txBody>
          </p:sp>
        </mc:Choice>
        <mc:Fallback xmlns="">
          <p:sp>
            <p:nvSpPr>
              <p:cNvPr id="151" name="TextBox 150">
                <a:extLst>
                  <a:ext uri="{FF2B5EF4-FFF2-40B4-BE49-F238E27FC236}">
                    <a16:creationId xmlns:a16="http://schemas.microsoft.com/office/drawing/2014/main" id="{A003B854-11FE-4827-9001-CD2DD03F72BA}"/>
                  </a:ext>
                </a:extLst>
              </p:cNvPr>
              <p:cNvSpPr txBox="1">
                <a:spLocks noRot="1" noChangeAspect="1" noMove="1" noResize="1" noEditPoints="1" noAdjustHandles="1" noChangeArrowheads="1" noChangeShapeType="1" noTextEdit="1"/>
              </p:cNvSpPr>
              <p:nvPr/>
            </p:nvSpPr>
            <p:spPr>
              <a:xfrm>
                <a:off x="4413989" y="4256597"/>
                <a:ext cx="4761706" cy="762773"/>
              </a:xfrm>
              <a:prstGeom prst="rect">
                <a:avLst/>
              </a:prstGeom>
              <a:blipFill>
                <a:blip r:embed="rId8"/>
                <a:stretch>
                  <a:fillRect l="-1152" t="-4800" b="-88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308F667-726E-420B-8455-6AE55794115C}"/>
                  </a:ext>
                </a:extLst>
              </p:cNvPr>
              <p:cNvSpPr txBox="1"/>
              <p:nvPr/>
            </p:nvSpPr>
            <p:spPr>
              <a:xfrm>
                <a:off x="4454898" y="5002821"/>
                <a:ext cx="4079883" cy="923330"/>
              </a:xfrm>
              <a:prstGeom prst="rect">
                <a:avLst/>
              </a:prstGeom>
              <a:noFill/>
            </p:spPr>
            <p:txBody>
              <a:bodyPr wrap="square">
                <a:spAutoFit/>
              </a:bodyPr>
              <a:lstStyle/>
              <a:p>
                <a:r>
                  <a:rPr lang="en-US" b="1" dirty="0">
                    <a:solidFill>
                      <a:srgbClr val="00B050"/>
                    </a:solidFill>
                    <a:effectLst>
                      <a:outerShdw blurRad="38100" dist="38100" dir="2700000" algn="tl">
                        <a:srgbClr val="000000">
                          <a:alpha val="43137"/>
                        </a:srgbClr>
                      </a:outerShdw>
                    </a:effectLst>
                    <a:latin typeface="+mj-lt"/>
                  </a:rPr>
                  <a:t>Now: </a:t>
                </a:r>
              </a:p>
              <a:p>
                <a:r>
                  <a:rPr lang="en-US" dirty="0">
                    <a:latin typeface="+mj-lt"/>
                  </a:rPr>
                  <a:t>P(</a:t>
                </a:r>
                <a:r>
                  <a:rPr lang="en-US" b="1" dirty="0">
                    <a:effectLst>
                      <a:outerShdw blurRad="38100" dist="38100" dir="2700000" algn="tl">
                        <a:srgbClr val="000000">
                          <a:alpha val="43137"/>
                        </a:srgbClr>
                      </a:outerShdw>
                    </a:effectLst>
                    <a:latin typeface="+mj-lt"/>
                  </a:rPr>
                  <a:t>Prefers walking outdoors</a:t>
                </a:r>
                <a:r>
                  <a:rPr lang="en-US" dirty="0">
                    <a:latin typeface="+mj-lt"/>
                  </a:rPr>
                  <a:t>) </a:t>
                </a:r>
                <a:r>
                  <a:rPr lang="en-US" b="1" i="0" u="none" strike="noStrike" baseline="0" dirty="0">
                    <a:solidFill>
                      <a:srgbClr val="FF0000"/>
                    </a:solidFill>
                    <a:effectLst>
                      <a:outerShdw blurRad="38100" dist="38100" dir="2700000" algn="tl">
                        <a:srgbClr val="000000">
                          <a:alpha val="43137"/>
                        </a:srgbClr>
                      </a:outerShdw>
                    </a:effectLst>
                    <a:latin typeface="UniMathPlus-Bold"/>
                  </a:rPr>
                  <a:t>∙ </a:t>
                </a:r>
                <a:r>
                  <a:rPr lang="en-US" dirty="0">
                    <a:latin typeface="+mj-lt"/>
                  </a:rPr>
                  <a:t>P(</a:t>
                </a:r>
                <a:r>
                  <a:rPr lang="en-US" b="1" dirty="0">
                    <a:effectLst>
                      <a:outerShdw blurRad="38100" dist="38100" dir="2700000" algn="tl">
                        <a:srgbClr val="000000">
                          <a:alpha val="43137"/>
                        </a:srgbClr>
                      </a:outerShdw>
                    </a:effectLst>
                    <a:latin typeface="+mj-lt"/>
                  </a:rPr>
                  <a:t>Male</a:t>
                </a:r>
                <a:r>
                  <a:rPr lang="en-US" dirty="0">
                    <a:latin typeface="+mj-lt"/>
                  </a:rPr>
                  <a:t>)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latin typeface="+mj-lt"/>
                  </a:rPr>
                  <a:t>P(</a:t>
                </a:r>
                <a:r>
                  <a:rPr lang="en-US" b="1" dirty="0">
                    <a:effectLst>
                      <a:outerShdw blurRad="38100" dist="38100" dir="2700000" algn="tl">
                        <a:srgbClr val="000000">
                          <a:alpha val="43137"/>
                        </a:srgbClr>
                      </a:outerShdw>
                    </a:effectLst>
                    <a:latin typeface="+mj-lt"/>
                  </a:rPr>
                  <a:t>Prefers walking outdoors </a:t>
                </a:r>
                <a14:m>
                  <m:oMath xmlns:m="http://schemas.openxmlformats.org/officeDocument/2006/math">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oMath>
                </a14:m>
                <a:r>
                  <a:rPr lang="en-US" b="1" dirty="0">
                    <a:effectLst>
                      <a:outerShdw blurRad="38100" dist="38100" dir="2700000" algn="tl">
                        <a:srgbClr val="000000">
                          <a:alpha val="43137"/>
                        </a:srgbClr>
                      </a:outerShdw>
                    </a:effectLst>
                    <a:latin typeface="+mj-lt"/>
                  </a:rPr>
                  <a:t>Male</a:t>
                </a:r>
                <a:r>
                  <a:rPr lang="en-US" dirty="0">
                    <a:latin typeface="+mj-lt"/>
                  </a:rPr>
                  <a:t>) </a:t>
                </a:r>
                <a:endParaRPr lang="en-US" dirty="0"/>
              </a:p>
            </p:txBody>
          </p:sp>
        </mc:Choice>
        <mc:Fallback xmlns="">
          <p:sp>
            <p:nvSpPr>
              <p:cNvPr id="14" name="TextBox 13">
                <a:extLst>
                  <a:ext uri="{FF2B5EF4-FFF2-40B4-BE49-F238E27FC236}">
                    <a16:creationId xmlns:a16="http://schemas.microsoft.com/office/drawing/2014/main" id="{4308F667-726E-420B-8455-6AE55794115C}"/>
                  </a:ext>
                </a:extLst>
              </p:cNvPr>
              <p:cNvSpPr txBox="1">
                <a:spLocks noRot="1" noChangeAspect="1" noMove="1" noResize="1" noEditPoints="1" noAdjustHandles="1" noChangeArrowheads="1" noChangeShapeType="1" noTextEdit="1"/>
              </p:cNvSpPr>
              <p:nvPr/>
            </p:nvSpPr>
            <p:spPr>
              <a:xfrm>
                <a:off x="4454898" y="5002821"/>
                <a:ext cx="4079883" cy="923330"/>
              </a:xfrm>
              <a:prstGeom prst="rect">
                <a:avLst/>
              </a:prstGeom>
              <a:blipFill>
                <a:blip r:embed="rId9"/>
                <a:stretch>
                  <a:fillRect l="-1345" t="-4636" b="-125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7" name="TextBox 156">
                <a:extLst>
                  <a:ext uri="{FF2B5EF4-FFF2-40B4-BE49-F238E27FC236}">
                    <a16:creationId xmlns:a16="http://schemas.microsoft.com/office/drawing/2014/main" id="{B9E95D4A-1E39-470F-AAE7-13B21BDC9166}"/>
                  </a:ext>
                </a:extLst>
              </p:cNvPr>
              <p:cNvSpPr txBox="1"/>
              <p:nvPr/>
            </p:nvSpPr>
            <p:spPr>
              <a:xfrm>
                <a:off x="8146015" y="5315941"/>
                <a:ext cx="954792" cy="485774"/>
              </a:xfrm>
              <a:prstGeom prst="rect">
                <a:avLst/>
              </a:prstGeom>
              <a:noFill/>
            </p:spPr>
            <p:txBody>
              <a:bodyPr wrap="square">
                <a:spAutoFit/>
              </a:bodyPr>
              <a:lstStyle/>
              <a:p>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10</m:t>
                        </m:r>
                      </m:den>
                    </m:f>
                  </m:oMath>
                </a14:m>
                <a:r>
                  <a:rPr lang="en-US" dirty="0"/>
                  <a:t>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2</m:t>
                        </m:r>
                      </m:num>
                      <m:den>
                        <m:r>
                          <a:rPr lang="en-US" i="1">
                            <a:latin typeface="Cambria Math" panose="02040503050406030204" pitchFamily="18" charset="0"/>
                          </a:rPr>
                          <m:t>5</m:t>
                        </m:r>
                      </m:den>
                    </m:f>
                  </m:oMath>
                </a14:m>
                <a:r>
                  <a:rPr lang="en-US" dirty="0"/>
                  <a:t> </a:t>
                </a:r>
              </a:p>
            </p:txBody>
          </p:sp>
        </mc:Choice>
        <mc:Fallback xmlns="">
          <p:sp>
            <p:nvSpPr>
              <p:cNvPr id="157" name="TextBox 156">
                <a:extLst>
                  <a:ext uri="{FF2B5EF4-FFF2-40B4-BE49-F238E27FC236}">
                    <a16:creationId xmlns:a16="http://schemas.microsoft.com/office/drawing/2014/main" id="{B9E95D4A-1E39-470F-AAE7-13B21BDC9166}"/>
                  </a:ext>
                </a:extLst>
              </p:cNvPr>
              <p:cNvSpPr txBox="1">
                <a:spLocks noRot="1" noChangeAspect="1" noMove="1" noResize="1" noEditPoints="1" noAdjustHandles="1" noChangeArrowheads="1" noChangeShapeType="1" noTextEdit="1"/>
              </p:cNvSpPr>
              <p:nvPr/>
            </p:nvSpPr>
            <p:spPr>
              <a:xfrm>
                <a:off x="8146015" y="5315941"/>
                <a:ext cx="954792" cy="485774"/>
              </a:xfrm>
              <a:prstGeom prst="rect">
                <a:avLst/>
              </a:prstGeom>
              <a:blipFill>
                <a:blip r:embed="rId10"/>
                <a:stretch>
                  <a:fillRect b="-2500"/>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A619F39B-C24A-44C1-A504-EC436C1D9167}"/>
              </a:ext>
            </a:extLst>
          </p:cNvPr>
          <p:cNvSpPr txBox="1"/>
          <p:nvPr/>
        </p:nvSpPr>
        <p:spPr>
          <a:xfrm>
            <a:off x="575637" y="6182056"/>
            <a:ext cx="7223681" cy="369332"/>
          </a:xfrm>
          <a:prstGeom prst="rect">
            <a:avLst/>
          </a:prstGeom>
          <a:noFill/>
        </p:spPr>
        <p:txBody>
          <a:bodyPr wrap="square">
            <a:spAutoFit/>
          </a:bodyPr>
          <a:lstStyle/>
          <a:p>
            <a:r>
              <a:rPr lang="en-US" dirty="0">
                <a:latin typeface="+mj-lt"/>
              </a:rPr>
              <a:t>So, therefor  Event “</a:t>
            </a:r>
            <a:r>
              <a:rPr lang="en-US" b="1" dirty="0">
                <a:effectLst>
                  <a:outerShdw blurRad="38100" dist="38100" dir="2700000" algn="tl">
                    <a:srgbClr val="000000">
                      <a:alpha val="43137"/>
                    </a:srgbClr>
                  </a:outerShdw>
                </a:effectLst>
                <a:latin typeface="+mj-lt"/>
              </a:rPr>
              <a:t>Prefers walking outdoors” and “Male” are dependent</a:t>
            </a:r>
            <a:r>
              <a:rPr lang="en-US" dirty="0">
                <a:latin typeface="+mj-lt"/>
              </a:rPr>
              <a:t> </a:t>
            </a:r>
          </a:p>
        </p:txBody>
      </p:sp>
      <p:pic>
        <p:nvPicPr>
          <p:cNvPr id="17" name="Picture 16">
            <a:extLst>
              <a:ext uri="{FF2B5EF4-FFF2-40B4-BE49-F238E27FC236}">
                <a16:creationId xmlns:a16="http://schemas.microsoft.com/office/drawing/2014/main" id="{7373A800-6A6C-418E-B8B0-5FA57C470DBA}"/>
              </a:ext>
            </a:extLst>
          </p:cNvPr>
          <p:cNvPicPr>
            <a:picLocks noChangeAspect="1"/>
          </p:cNvPicPr>
          <p:nvPr/>
        </p:nvPicPr>
        <p:blipFill>
          <a:blip r:embed="rId11"/>
          <a:stretch>
            <a:fillRect/>
          </a:stretch>
        </p:blipFill>
        <p:spPr>
          <a:xfrm>
            <a:off x="2879679" y="4269689"/>
            <a:ext cx="831720" cy="623547"/>
          </a:xfrm>
          <a:prstGeom prst="rect">
            <a:avLst/>
          </a:prstGeom>
        </p:spPr>
      </p:pic>
      <p:pic>
        <p:nvPicPr>
          <p:cNvPr id="163" name="Picture 162">
            <a:extLst>
              <a:ext uri="{FF2B5EF4-FFF2-40B4-BE49-F238E27FC236}">
                <a16:creationId xmlns:a16="http://schemas.microsoft.com/office/drawing/2014/main" id="{F355EDAA-A85D-476C-8003-E7542043E96E}"/>
              </a:ext>
            </a:extLst>
          </p:cNvPr>
          <p:cNvPicPr>
            <a:picLocks noChangeAspect="1"/>
          </p:cNvPicPr>
          <p:nvPr/>
        </p:nvPicPr>
        <p:blipFill>
          <a:blip r:embed="rId11"/>
          <a:stretch>
            <a:fillRect/>
          </a:stretch>
        </p:blipFill>
        <p:spPr>
          <a:xfrm>
            <a:off x="1065817" y="4877660"/>
            <a:ext cx="831720" cy="623547"/>
          </a:xfrm>
          <a:prstGeom prst="rect">
            <a:avLst/>
          </a:prstGeom>
        </p:spPr>
      </p:pic>
      <p:pic>
        <p:nvPicPr>
          <p:cNvPr id="164" name="Picture 163">
            <a:extLst>
              <a:ext uri="{FF2B5EF4-FFF2-40B4-BE49-F238E27FC236}">
                <a16:creationId xmlns:a16="http://schemas.microsoft.com/office/drawing/2014/main" id="{9672E898-98B4-4B10-B72E-537FC8E2B072}"/>
              </a:ext>
            </a:extLst>
          </p:cNvPr>
          <p:cNvPicPr>
            <a:picLocks noChangeAspect="1"/>
          </p:cNvPicPr>
          <p:nvPr/>
        </p:nvPicPr>
        <p:blipFill>
          <a:blip r:embed="rId11"/>
          <a:stretch>
            <a:fillRect/>
          </a:stretch>
        </p:blipFill>
        <p:spPr>
          <a:xfrm>
            <a:off x="3604133" y="5388608"/>
            <a:ext cx="831720" cy="623547"/>
          </a:xfrm>
          <a:prstGeom prst="rect">
            <a:avLst/>
          </a:prstGeom>
        </p:spPr>
      </p:pic>
      <p:pic>
        <p:nvPicPr>
          <p:cNvPr id="165" name="Picture 164">
            <a:extLst>
              <a:ext uri="{FF2B5EF4-FFF2-40B4-BE49-F238E27FC236}">
                <a16:creationId xmlns:a16="http://schemas.microsoft.com/office/drawing/2014/main" id="{9BF781B5-B801-4C0F-B6F6-3B2B3BB44D60}"/>
              </a:ext>
            </a:extLst>
          </p:cNvPr>
          <p:cNvPicPr>
            <a:picLocks noChangeAspect="1"/>
          </p:cNvPicPr>
          <p:nvPr/>
        </p:nvPicPr>
        <p:blipFill>
          <a:blip r:embed="rId11"/>
          <a:stretch>
            <a:fillRect/>
          </a:stretch>
        </p:blipFill>
        <p:spPr>
          <a:xfrm>
            <a:off x="8162608" y="4537440"/>
            <a:ext cx="831720" cy="623547"/>
          </a:xfrm>
          <a:prstGeom prst="rect">
            <a:avLst/>
          </a:prstGeom>
        </p:spPr>
      </p:pic>
      <p:pic>
        <p:nvPicPr>
          <p:cNvPr id="166" name="Picture 165">
            <a:extLst>
              <a:ext uri="{FF2B5EF4-FFF2-40B4-BE49-F238E27FC236}">
                <a16:creationId xmlns:a16="http://schemas.microsoft.com/office/drawing/2014/main" id="{A239FEC6-D58B-4876-8152-73B923224391}"/>
              </a:ext>
            </a:extLst>
          </p:cNvPr>
          <p:cNvPicPr>
            <a:picLocks noChangeAspect="1"/>
          </p:cNvPicPr>
          <p:nvPr/>
        </p:nvPicPr>
        <p:blipFill>
          <a:blip r:embed="rId11"/>
          <a:stretch>
            <a:fillRect/>
          </a:stretch>
        </p:blipFill>
        <p:spPr>
          <a:xfrm>
            <a:off x="8184876" y="5292139"/>
            <a:ext cx="831720" cy="623547"/>
          </a:xfrm>
          <a:prstGeom prst="rect">
            <a:avLst/>
          </a:prstGeom>
        </p:spPr>
      </p:pic>
      <p:pic>
        <p:nvPicPr>
          <p:cNvPr id="20" name="Picture 19">
            <a:extLst>
              <a:ext uri="{FF2B5EF4-FFF2-40B4-BE49-F238E27FC236}">
                <a16:creationId xmlns:a16="http://schemas.microsoft.com/office/drawing/2014/main" id="{AA4542E1-58F9-46C4-8813-5279E81D31DA}"/>
              </a:ext>
            </a:extLst>
          </p:cNvPr>
          <p:cNvPicPr>
            <a:picLocks noChangeAspect="1"/>
          </p:cNvPicPr>
          <p:nvPr/>
        </p:nvPicPr>
        <p:blipFill>
          <a:blip r:embed="rId12"/>
          <a:stretch>
            <a:fillRect/>
          </a:stretch>
        </p:blipFill>
        <p:spPr>
          <a:xfrm>
            <a:off x="642041" y="2866256"/>
            <a:ext cx="683576" cy="6058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fade">
                                      <p:cBhvr>
                                        <p:cTn id="7" dur="500"/>
                                        <p:tgtEl>
                                          <p:spTgt spid="13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9"/>
                                        </p:tgtEl>
                                        <p:attrNameLst>
                                          <p:attrName>style.visibility</p:attrName>
                                        </p:attrNameLst>
                                      </p:cBhvr>
                                      <p:to>
                                        <p:strVal val="visible"/>
                                      </p:to>
                                    </p:set>
                                    <p:animEffect transition="in" filter="fade">
                                      <p:cBhvr>
                                        <p:cTn id="15" dur="500"/>
                                        <p:tgtEl>
                                          <p:spTgt spid="13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17"/>
                                        </p:tgtEl>
                                      </p:cBhvr>
                                    </p:animEffect>
                                    <p:set>
                                      <p:cBhvr>
                                        <p:cTn id="26" dur="1" fill="hold">
                                          <p:stCondLst>
                                            <p:cond delay="499"/>
                                          </p:stCondLst>
                                        </p:cTn>
                                        <p:tgtEl>
                                          <p:spTgt spid="1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63"/>
                                        </p:tgtEl>
                                      </p:cBhvr>
                                    </p:animEffect>
                                    <p:set>
                                      <p:cBhvr>
                                        <p:cTn id="31" dur="1" fill="hold">
                                          <p:stCondLst>
                                            <p:cond delay="499"/>
                                          </p:stCondLst>
                                        </p:cTn>
                                        <p:tgtEl>
                                          <p:spTgt spid="163"/>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164"/>
                                        </p:tgtEl>
                                      </p:cBhvr>
                                    </p:animEffect>
                                    <p:set>
                                      <p:cBhvr>
                                        <p:cTn id="36" dur="1" fill="hold">
                                          <p:stCondLst>
                                            <p:cond delay="499"/>
                                          </p:stCondLst>
                                        </p:cTn>
                                        <p:tgtEl>
                                          <p:spTgt spid="16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51"/>
                                        </p:tgtEl>
                                        <p:attrNameLst>
                                          <p:attrName>style.visibility</p:attrName>
                                        </p:attrNameLst>
                                      </p:cBhvr>
                                      <p:to>
                                        <p:strVal val="visible"/>
                                      </p:to>
                                    </p:set>
                                    <p:animEffect transition="in" filter="fade">
                                      <p:cBhvr>
                                        <p:cTn id="41" dur="500"/>
                                        <p:tgtEl>
                                          <p:spTgt spid="15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165"/>
                                        </p:tgtEl>
                                      </p:cBhvr>
                                    </p:animEffect>
                                    <p:set>
                                      <p:cBhvr>
                                        <p:cTn id="46" dur="1" fill="hold">
                                          <p:stCondLst>
                                            <p:cond delay="499"/>
                                          </p:stCondLst>
                                        </p:cTn>
                                        <p:tgtEl>
                                          <p:spTgt spid="165"/>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166"/>
                                        </p:tgtEl>
                                      </p:cBhvr>
                                    </p:animEffect>
                                    <p:set>
                                      <p:cBhvr>
                                        <p:cTn id="56" dur="1" fill="hold">
                                          <p:stCondLst>
                                            <p:cond delay="499"/>
                                          </p:stCondLst>
                                        </p:cTn>
                                        <p:tgtEl>
                                          <p:spTgt spid="166"/>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p:bldP spid="139" grpId="0"/>
      <p:bldP spid="11" grpId="0"/>
      <p:bldP spid="12" grpId="0"/>
      <p:bldP spid="151" grpId="0"/>
      <p:bldP spid="14"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Rectangle 132"/>
          <p:cNvSpPr/>
          <p:nvPr/>
        </p:nvSpPr>
        <p:spPr>
          <a:xfrm>
            <a:off x="93663" y="122238"/>
            <a:ext cx="9005887" cy="44450"/>
          </a:xfrm>
          <a:prstGeom prst="rect">
            <a:avLst/>
          </a:prstGeom>
          <a:gradFill flip="none" rotWithShape="1">
            <a:gsLst>
              <a:gs pos="0">
                <a:srgbClr val="065978"/>
              </a:gs>
              <a:gs pos="75000">
                <a:schemeClr val="bg1">
                  <a:lumMod val="95000"/>
                </a:schemeClr>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63" fontAlgn="auto">
              <a:spcBef>
                <a:spcPts val="0"/>
              </a:spcBef>
              <a:spcAft>
                <a:spcPts val="0"/>
              </a:spcAft>
              <a:defRPr/>
            </a:pPr>
            <a:endParaRPr lang="en-US"/>
          </a:p>
        </p:txBody>
      </p:sp>
      <p:grpSp>
        <p:nvGrpSpPr>
          <p:cNvPr id="1031" name="Group 65"/>
          <p:cNvGrpSpPr>
            <a:grpSpLocks/>
          </p:cNvGrpSpPr>
          <p:nvPr/>
        </p:nvGrpSpPr>
        <p:grpSpPr bwMode="auto">
          <a:xfrm>
            <a:off x="274367" y="1640301"/>
            <a:ext cx="8686800" cy="39688"/>
            <a:chOff x="312862" y="969963"/>
            <a:chExt cx="8471606" cy="39687"/>
          </a:xfrm>
        </p:grpSpPr>
        <p:cxnSp>
          <p:nvCxnSpPr>
            <p:cNvPr id="194" name="Straight Connector 193"/>
            <p:cNvCxnSpPr/>
            <p:nvPr/>
          </p:nvCxnSpPr>
          <p:spPr bwMode="auto">
            <a:xfrm>
              <a:off x="312862" y="969963"/>
              <a:ext cx="8471606"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bwMode="auto">
            <a:xfrm>
              <a:off x="312862" y="1009650"/>
              <a:ext cx="8471606"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5" name="Rectangle 130"/>
          <p:cNvSpPr/>
          <p:nvPr/>
        </p:nvSpPr>
        <p:spPr>
          <a:xfrm>
            <a:off x="0" y="0"/>
            <a:ext cx="2214563" cy="247650"/>
          </a:xfrm>
          <a:custGeom>
            <a:avLst/>
            <a:gdLst/>
            <a:ahLst/>
            <a:cxnLst/>
            <a:rect l="l" t="t" r="r" b="b"/>
            <a:pathLst>
              <a:path w="2214255" h="247650">
                <a:moveTo>
                  <a:pt x="2113281" y="0"/>
                </a:moveTo>
                <a:lnTo>
                  <a:pt x="2214255" y="123825"/>
                </a:lnTo>
                <a:lnTo>
                  <a:pt x="2113281" y="247650"/>
                </a:lnTo>
                <a:lnTo>
                  <a:pt x="2113281" y="247269"/>
                </a:lnTo>
                <a:lnTo>
                  <a:pt x="0" y="247269"/>
                </a:lnTo>
                <a:lnTo>
                  <a:pt x="0" y="381"/>
                </a:lnTo>
                <a:lnTo>
                  <a:pt x="2113281" y="381"/>
                </a:lnTo>
                <a:close/>
              </a:path>
            </a:pathLst>
          </a:custGeom>
          <a:solidFill>
            <a:srgbClr val="06597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18288" anchor="ctr"/>
          <a:lstStyle/>
          <a:p>
            <a:pPr>
              <a:defRPr/>
            </a:pPr>
            <a:r>
              <a:rPr lang="en-US" sz="1200" b="1" dirty="0">
                <a:solidFill>
                  <a:schemeClr val="bg1"/>
                </a:solidFill>
                <a:latin typeface="Gill Sans MT" pitchFamily="34" charset="0"/>
              </a:rPr>
              <a:t>Concept Development</a:t>
            </a:r>
          </a:p>
        </p:txBody>
      </p:sp>
      <p:sp>
        <p:nvSpPr>
          <p:cNvPr id="1079" name="Title 3"/>
          <p:cNvSpPr>
            <a:spLocks noGrp="1"/>
          </p:cNvSpPr>
          <p:nvPr>
            <p:ph type="title" idx="4294967295"/>
          </p:nvPr>
        </p:nvSpPr>
        <p:spPr/>
        <p:txBody>
          <a:bodyPr/>
          <a:lstStyle/>
          <a:p>
            <a:r>
              <a:rPr lang="en-US" altLang="en-US" dirty="0"/>
              <a:t>Concept Development</a:t>
            </a:r>
          </a:p>
        </p:txBody>
      </p:sp>
      <p:pic>
        <p:nvPicPr>
          <p:cNvPr id="5" name="Picture 4">
            <a:extLst>
              <a:ext uri="{FF2B5EF4-FFF2-40B4-BE49-F238E27FC236}">
                <a16:creationId xmlns:a16="http://schemas.microsoft.com/office/drawing/2014/main" id="{45DE6925-F1BD-4CF3-B025-8033780FF427}"/>
              </a:ext>
            </a:extLst>
          </p:cNvPr>
          <p:cNvPicPr>
            <a:picLocks noChangeAspect="1"/>
          </p:cNvPicPr>
          <p:nvPr/>
        </p:nvPicPr>
        <p:blipFill>
          <a:blip r:embed="rId3"/>
          <a:stretch>
            <a:fillRect/>
          </a:stretch>
        </p:blipFill>
        <p:spPr>
          <a:xfrm>
            <a:off x="182928" y="837485"/>
            <a:ext cx="3829050" cy="314325"/>
          </a:xfrm>
          <a:prstGeom prst="rect">
            <a:avLst/>
          </a:prstGeom>
        </p:spPr>
      </p:pic>
      <p:pic>
        <p:nvPicPr>
          <p:cNvPr id="6" name="Picture 5">
            <a:extLst>
              <a:ext uri="{FF2B5EF4-FFF2-40B4-BE49-F238E27FC236}">
                <a16:creationId xmlns:a16="http://schemas.microsoft.com/office/drawing/2014/main" id="{A258D6C5-B089-4077-A830-851A2433C43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114805" y="263173"/>
            <a:ext cx="2487916" cy="1280643"/>
          </a:xfrm>
          <a:prstGeom prst="rect">
            <a:avLst/>
          </a:prstGeom>
        </p:spPr>
      </p:pic>
      <p:sp>
        <p:nvSpPr>
          <p:cNvPr id="40" name="TextBox 39">
            <a:extLst>
              <a:ext uri="{FF2B5EF4-FFF2-40B4-BE49-F238E27FC236}">
                <a16:creationId xmlns:a16="http://schemas.microsoft.com/office/drawing/2014/main" id="{BBC07138-06AE-402C-91E9-27E22281BE09}"/>
              </a:ext>
            </a:extLst>
          </p:cNvPr>
          <p:cNvSpPr txBox="1"/>
          <p:nvPr/>
        </p:nvSpPr>
        <p:spPr>
          <a:xfrm>
            <a:off x="640123" y="1685876"/>
            <a:ext cx="8642306" cy="646331"/>
          </a:xfrm>
          <a:prstGeom prst="rect">
            <a:avLst/>
          </a:prstGeom>
          <a:noFill/>
        </p:spPr>
        <p:txBody>
          <a:bodyPr wrap="square">
            <a:spAutoFit/>
          </a:bodyPr>
          <a:lstStyle/>
          <a:p>
            <a:r>
              <a:rPr lang="en-US" b="1" i="0" u="none" strike="noStrike" baseline="0" dirty="0">
                <a:latin typeface="Adobe Arabic" panose="02040503050201020203" pitchFamily="18" charset="-78"/>
                <a:cs typeface="Adobe Arabic" panose="02040503050201020203" pitchFamily="18" charset="-78"/>
              </a:rPr>
              <a:t>Find and Calculate the conditional probabilities of:</a:t>
            </a:r>
          </a:p>
          <a:p>
            <a:r>
              <a:rPr lang="en-US" b="1" i="1" u="none" strike="noStrike" baseline="0" dirty="0">
                <a:solidFill>
                  <a:srgbClr val="00B050"/>
                </a:solidFill>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P</a:t>
            </a:r>
            <a:r>
              <a:rPr lang="en-US" b="1" i="1" u="none" strike="noStrike" baseline="0" dirty="0">
                <a:latin typeface="Adobe Arabic" panose="02040503050201020203" pitchFamily="18" charset="-78"/>
                <a:cs typeface="Adobe Arabic" panose="02040503050201020203" pitchFamily="18" charset="-78"/>
              </a:rPr>
              <a:t>(</a:t>
            </a:r>
            <a:r>
              <a:rPr lang="en-US" b="1" dirty="0">
                <a:latin typeface="Adobe Arabic" panose="02040503050201020203" pitchFamily="18" charset="-78"/>
                <a:cs typeface="Adobe Arabic" panose="02040503050201020203" pitchFamily="18" charset="-78"/>
              </a:rPr>
              <a:t>Prefers walking outdoors | Male)   and   </a:t>
            </a:r>
            <a:r>
              <a:rPr lang="en-US" b="1" dirty="0">
                <a:solidFill>
                  <a:srgbClr val="00B050"/>
                </a:solidFill>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P</a:t>
            </a:r>
            <a:r>
              <a:rPr lang="en-US" b="1" dirty="0">
                <a:latin typeface="Adobe Arabic" panose="02040503050201020203" pitchFamily="18" charset="-78"/>
                <a:cs typeface="Adobe Arabic" panose="02040503050201020203" pitchFamily="18" charset="-78"/>
              </a:rPr>
              <a:t>(Male | Prefers walking outdoors)</a:t>
            </a:r>
            <a:r>
              <a:rPr lang="en-US" b="1" i="0" u="none" strike="noStrike" baseline="0" dirty="0">
                <a:latin typeface="Adobe Arabic" panose="02040503050201020203" pitchFamily="18" charset="-78"/>
                <a:cs typeface="Adobe Arabic" panose="02040503050201020203" pitchFamily="18" charset="-78"/>
              </a:rPr>
              <a:t>.</a:t>
            </a:r>
            <a:endParaRPr lang="en-US" b="1" dirty="0">
              <a:latin typeface="Adobe Arabic" panose="02040503050201020203" pitchFamily="18" charset="-78"/>
              <a:cs typeface="Adobe Arabic" panose="02040503050201020203" pitchFamily="18" charset="-78"/>
            </a:endParaRPr>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5333352C-DED2-4A02-91B6-07C94090CDCB}"/>
                  </a:ext>
                </a:extLst>
              </p:cNvPr>
              <p:cNvSpPr txBox="1"/>
              <p:nvPr/>
            </p:nvSpPr>
            <p:spPr>
              <a:xfrm>
                <a:off x="457244" y="2742136"/>
                <a:ext cx="5486341" cy="533544"/>
              </a:xfrm>
              <a:prstGeom prst="rect">
                <a:avLst/>
              </a:prstGeom>
              <a:noFill/>
            </p:spPr>
            <p:txBody>
              <a:bodyPr wrap="square">
                <a:spAutoFit/>
              </a:bodyPr>
              <a:lstStyle/>
              <a:p>
                <a:r>
                  <a:rPr lang="en-US" b="1" i="1" u="none" strike="noStrike" baseline="0" dirty="0">
                    <a:latin typeface="Adobe Arabic" panose="02040503050201020203" pitchFamily="18" charset="-78"/>
                    <a:cs typeface="Adobe Arabic" panose="02040503050201020203" pitchFamily="18" charset="-78"/>
                  </a:rPr>
                  <a:t>P(</a:t>
                </a:r>
                <a:r>
                  <a:rPr lang="en-US" b="1" dirty="0">
                    <a:latin typeface="Adobe Arabic" panose="02040503050201020203" pitchFamily="18" charset="-78"/>
                    <a:cs typeface="Adobe Arabic" panose="02040503050201020203" pitchFamily="18" charset="-78"/>
                  </a:rPr>
                  <a:t>Prefers walking outdoors | Male) = </a:t>
                </a:r>
                <a14:m>
                  <m:oMath xmlns:m="http://schemas.openxmlformats.org/officeDocument/2006/math">
                    <m:f>
                      <m:fPr>
                        <m:ctrlPr>
                          <a:rPr lang="en-US" b="1" i="1" smtClean="0">
                            <a:latin typeface="Cambria Math" panose="02040503050406030204" pitchFamily="18" charset="0"/>
                            <a:cs typeface="Adobe Arabic" panose="02040503050201020203" pitchFamily="18" charset="-78"/>
                          </a:rPr>
                        </m:ctrlPr>
                      </m:fPr>
                      <m:num>
                        <m:r>
                          <a:rPr lang="en-US" b="1" i="1" smtClean="0">
                            <a:latin typeface="Cambria Math" panose="02040503050406030204" pitchFamily="18" charset="0"/>
                            <a:cs typeface="Adobe Arabic" panose="02040503050201020203" pitchFamily="18" charset="-78"/>
                          </a:rPr>
                          <m:t>𝒏</m:t>
                        </m:r>
                        <m:r>
                          <a:rPr lang="en-US" b="1" i="1" smtClean="0">
                            <a:latin typeface="Cambria Math" panose="02040503050406030204" pitchFamily="18" charset="0"/>
                            <a:cs typeface="Adobe Arabic" panose="02040503050201020203" pitchFamily="18" charset="-78"/>
                          </a:rPr>
                          <m:t>(</m:t>
                        </m:r>
                        <m:r>
                          <m:rPr>
                            <m:nor/>
                          </m:rPr>
                          <a:rPr lang="en-US" b="1" dirty="0">
                            <a:latin typeface="Adobe Arabic" panose="02040503050201020203" pitchFamily="18" charset="-78"/>
                            <a:cs typeface="Adobe Arabic" panose="02040503050201020203" pitchFamily="18" charset="-78"/>
                          </a:rPr>
                          <m:t>Prefers</m:t>
                        </m:r>
                        <m:r>
                          <m:rPr>
                            <m:nor/>
                          </m:rPr>
                          <a:rPr lang="en-US" b="1" dirty="0">
                            <a:latin typeface="Adobe Arabic" panose="02040503050201020203" pitchFamily="18" charset="-78"/>
                            <a:cs typeface="Adobe Arabic" panose="02040503050201020203" pitchFamily="18" charset="-78"/>
                          </a:rPr>
                          <m:t> </m:t>
                        </m:r>
                        <m:r>
                          <m:rPr>
                            <m:nor/>
                          </m:rPr>
                          <a:rPr lang="en-US" b="1" dirty="0">
                            <a:latin typeface="Adobe Arabic" panose="02040503050201020203" pitchFamily="18" charset="-78"/>
                            <a:cs typeface="Adobe Arabic" panose="02040503050201020203" pitchFamily="18" charset="-78"/>
                          </a:rPr>
                          <m:t>walking</m:t>
                        </m:r>
                        <m:r>
                          <m:rPr>
                            <m:nor/>
                          </m:rPr>
                          <a:rPr lang="en-US" b="1" dirty="0">
                            <a:latin typeface="Adobe Arabic" panose="02040503050201020203" pitchFamily="18" charset="-78"/>
                            <a:cs typeface="Adobe Arabic" panose="02040503050201020203" pitchFamily="18" charset="-78"/>
                          </a:rPr>
                          <m:t> </m:t>
                        </m:r>
                        <m:r>
                          <m:rPr>
                            <m:nor/>
                          </m:rPr>
                          <a:rPr lang="en-US" b="1" dirty="0">
                            <a:latin typeface="Adobe Arabic" panose="02040503050201020203" pitchFamily="18" charset="-78"/>
                            <a:cs typeface="Adobe Arabic" panose="02040503050201020203" pitchFamily="18" charset="-78"/>
                          </a:rPr>
                          <m:t>outdoors</m:t>
                        </m:r>
                        <m:r>
                          <m:rPr>
                            <m:nor/>
                          </m:rPr>
                          <a:rPr lang="en-US" b="1" i="0" dirty="0" smtClean="0">
                            <a:latin typeface="Adobe Arabic" panose="02040503050201020203" pitchFamily="18" charset="-78"/>
                            <a:cs typeface="Adobe Arabic" panose="02040503050201020203" pitchFamily="18" charset="-78"/>
                          </a:rPr>
                          <m:t> </m:t>
                        </m:r>
                        <m:r>
                          <a:rPr lang="en-US" b="1"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m:rPr>
                            <m:nor/>
                          </m:rPr>
                          <a:rPr lang="en-US" b="1" i="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r>
                          <m:rPr>
                            <m:nor/>
                          </m:rPr>
                          <a:rPr lang="en-US" b="1" dirty="0">
                            <a:latin typeface="Adobe Arabic" panose="02040503050201020203" pitchFamily="18" charset="-78"/>
                            <a:cs typeface="Adobe Arabic" panose="02040503050201020203" pitchFamily="18" charset="-78"/>
                          </a:rPr>
                          <m:t>Male</m:t>
                        </m:r>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num>
                      <m:den>
                        <m:r>
                          <a:rPr lang="en-US" b="1" i="1" smtClean="0">
                            <a:latin typeface="Cambria Math" panose="02040503050406030204" pitchFamily="18" charset="0"/>
                            <a:cs typeface="Adobe Arabic" panose="02040503050201020203" pitchFamily="18" charset="-78"/>
                          </a:rPr>
                          <m:t>𝒏</m:t>
                        </m:r>
                        <m:r>
                          <a:rPr lang="en-US" b="1" i="1" smtClean="0">
                            <a:latin typeface="Cambria Math" panose="02040503050406030204" pitchFamily="18" charset="0"/>
                            <a:cs typeface="Adobe Arabic" panose="02040503050201020203" pitchFamily="18" charset="-78"/>
                          </a:rPr>
                          <m:t>(</m:t>
                        </m:r>
                        <m:r>
                          <m:rPr>
                            <m:nor/>
                          </m:rPr>
                          <a:rPr lang="en-US" b="1" dirty="0">
                            <a:latin typeface="Adobe Arabic" panose="02040503050201020203" pitchFamily="18" charset="-78"/>
                            <a:cs typeface="Adobe Arabic" panose="02040503050201020203" pitchFamily="18" charset="-78"/>
                          </a:rPr>
                          <m:t>Male</m:t>
                        </m:r>
                        <m:r>
                          <a:rPr lang="en-US" b="1" i="1" dirty="0" smtClean="0">
                            <a:latin typeface="Cambria Math" panose="02040503050406030204" pitchFamily="18" charset="0"/>
                            <a:cs typeface="Adobe Arabic" panose="02040503050201020203" pitchFamily="18" charset="-78"/>
                          </a:rPr>
                          <m:t>)</m:t>
                        </m:r>
                      </m:den>
                    </m:f>
                  </m:oMath>
                </a14:m>
                <a:r>
                  <a:rPr lang="en-US" b="1" dirty="0">
                    <a:latin typeface="Adobe Arabic" panose="02040503050201020203" pitchFamily="18" charset="-78"/>
                    <a:cs typeface="Adobe Arabic" panose="02040503050201020203" pitchFamily="18" charset="-78"/>
                  </a:rPr>
                  <a:t> </a:t>
                </a:r>
                <a:endParaRPr lang="en-US" dirty="0"/>
              </a:p>
            </p:txBody>
          </p:sp>
        </mc:Choice>
        <mc:Fallback xmlns="">
          <p:sp>
            <p:nvSpPr>
              <p:cNvPr id="44" name="TextBox 43">
                <a:extLst>
                  <a:ext uri="{FF2B5EF4-FFF2-40B4-BE49-F238E27FC236}">
                    <a16:creationId xmlns:a16="http://schemas.microsoft.com/office/drawing/2014/main" id="{5333352C-DED2-4A02-91B6-07C94090CDCB}"/>
                  </a:ext>
                </a:extLst>
              </p:cNvPr>
              <p:cNvSpPr txBox="1">
                <a:spLocks noRot="1" noChangeAspect="1" noMove="1" noResize="1" noEditPoints="1" noAdjustHandles="1" noChangeArrowheads="1" noChangeShapeType="1" noTextEdit="1"/>
              </p:cNvSpPr>
              <p:nvPr/>
            </p:nvSpPr>
            <p:spPr>
              <a:xfrm>
                <a:off x="457244" y="2742136"/>
                <a:ext cx="5486341" cy="533544"/>
              </a:xfrm>
              <a:prstGeom prst="rect">
                <a:avLst/>
              </a:prstGeom>
              <a:blipFill>
                <a:blip r:embed="rId5"/>
                <a:stretch>
                  <a:fillRect l="-889" b="-68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096A894-21D1-4639-9B7E-31DD6A790071}"/>
                  </a:ext>
                </a:extLst>
              </p:cNvPr>
              <p:cNvSpPr txBox="1"/>
              <p:nvPr/>
            </p:nvSpPr>
            <p:spPr>
              <a:xfrm>
                <a:off x="324945" y="4499849"/>
                <a:ext cx="6949364" cy="533544"/>
              </a:xfrm>
              <a:prstGeom prst="rect">
                <a:avLst/>
              </a:prstGeom>
              <a:noFill/>
            </p:spPr>
            <p:txBody>
              <a:bodyPr wrap="square">
                <a:spAutoFit/>
              </a:bodyPr>
              <a:lstStyle/>
              <a:p>
                <a:r>
                  <a:rPr lang="en-US" b="1" i="1" u="none" strike="noStrike" baseline="0" dirty="0">
                    <a:latin typeface="Adobe Arabic" panose="02040503050201020203" pitchFamily="18" charset="-78"/>
                    <a:cs typeface="Adobe Arabic" panose="02040503050201020203" pitchFamily="18" charset="-78"/>
                  </a:rPr>
                  <a:t>P(Male | </a:t>
                </a:r>
                <a:r>
                  <a:rPr lang="en-US" b="1" dirty="0">
                    <a:latin typeface="Adobe Arabic" panose="02040503050201020203" pitchFamily="18" charset="-78"/>
                    <a:cs typeface="Adobe Arabic" panose="02040503050201020203" pitchFamily="18" charset="-78"/>
                  </a:rPr>
                  <a:t>Prefers walking outdoors) = </a:t>
                </a:r>
                <a14:m>
                  <m:oMath xmlns:m="http://schemas.openxmlformats.org/officeDocument/2006/math">
                    <m:f>
                      <m:fPr>
                        <m:ctrlPr>
                          <a:rPr lang="en-US" b="1" i="1" smtClean="0">
                            <a:latin typeface="Cambria Math" panose="02040503050406030204" pitchFamily="18" charset="0"/>
                            <a:cs typeface="Adobe Arabic" panose="02040503050201020203" pitchFamily="18" charset="-78"/>
                          </a:rPr>
                        </m:ctrlPr>
                      </m:fPr>
                      <m:num>
                        <m:r>
                          <a:rPr lang="en-US" b="1" i="1" smtClean="0">
                            <a:latin typeface="Cambria Math" panose="02040503050406030204" pitchFamily="18" charset="0"/>
                            <a:cs typeface="Adobe Arabic" panose="02040503050201020203" pitchFamily="18" charset="-78"/>
                          </a:rPr>
                          <m:t>𝒏</m:t>
                        </m:r>
                        <m:r>
                          <a:rPr lang="en-US" b="1" i="1" smtClean="0">
                            <a:latin typeface="Cambria Math" panose="02040503050406030204" pitchFamily="18" charset="0"/>
                            <a:cs typeface="Adobe Arabic" panose="02040503050201020203" pitchFamily="18" charset="-78"/>
                          </a:rPr>
                          <m:t>(</m:t>
                        </m:r>
                        <m:r>
                          <m:rPr>
                            <m:nor/>
                          </m:rPr>
                          <a:rPr lang="en-US" b="1" dirty="0">
                            <a:latin typeface="Adobe Arabic" panose="02040503050201020203" pitchFamily="18" charset="-78"/>
                            <a:cs typeface="Adobe Arabic" panose="02040503050201020203" pitchFamily="18" charset="-78"/>
                          </a:rPr>
                          <m:t>Male</m:t>
                        </m:r>
                        <m:r>
                          <m:rPr>
                            <m:nor/>
                          </m:rPr>
                          <a:rPr lang="en-US" b="1" i="0" dirty="0" smtClean="0">
                            <a:latin typeface="Adobe Arabic" panose="02040503050201020203" pitchFamily="18" charset="-78"/>
                            <a:cs typeface="Adobe Arabic" panose="02040503050201020203" pitchFamily="18" charset="-78"/>
                          </a:rPr>
                          <m:t> </m:t>
                        </m:r>
                        <m:r>
                          <a:rPr lang="en-US" b="1" i="1">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m:rPr>
                            <m:nor/>
                          </m:rPr>
                          <a:rPr lang="en-US" b="1" i="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r>
                          <m:rPr>
                            <m:nor/>
                          </m:rPr>
                          <a:rPr lang="en-US" b="1" dirty="0">
                            <a:latin typeface="Adobe Arabic" panose="02040503050201020203" pitchFamily="18" charset="-78"/>
                            <a:cs typeface="Adobe Arabic" panose="02040503050201020203" pitchFamily="18" charset="-78"/>
                          </a:rPr>
                          <m:t>Prefers</m:t>
                        </m:r>
                        <m:r>
                          <m:rPr>
                            <m:nor/>
                          </m:rPr>
                          <a:rPr lang="en-US" b="1" dirty="0">
                            <a:latin typeface="Adobe Arabic" panose="02040503050201020203" pitchFamily="18" charset="-78"/>
                            <a:cs typeface="Adobe Arabic" panose="02040503050201020203" pitchFamily="18" charset="-78"/>
                          </a:rPr>
                          <m:t> </m:t>
                        </m:r>
                        <m:r>
                          <m:rPr>
                            <m:nor/>
                          </m:rPr>
                          <a:rPr lang="en-US" b="1" dirty="0">
                            <a:latin typeface="Adobe Arabic" panose="02040503050201020203" pitchFamily="18" charset="-78"/>
                            <a:cs typeface="Adobe Arabic" panose="02040503050201020203" pitchFamily="18" charset="-78"/>
                          </a:rPr>
                          <m:t>walking</m:t>
                        </m:r>
                        <m:r>
                          <m:rPr>
                            <m:nor/>
                          </m:rPr>
                          <a:rPr lang="en-US" b="1" dirty="0">
                            <a:latin typeface="Adobe Arabic" panose="02040503050201020203" pitchFamily="18" charset="-78"/>
                            <a:cs typeface="Adobe Arabic" panose="02040503050201020203" pitchFamily="18" charset="-78"/>
                          </a:rPr>
                          <m:t> </m:t>
                        </m:r>
                        <m:r>
                          <m:rPr>
                            <m:nor/>
                          </m:rPr>
                          <a:rPr lang="en-US" b="1" dirty="0">
                            <a:latin typeface="Adobe Arabic" panose="02040503050201020203" pitchFamily="18" charset="-78"/>
                            <a:cs typeface="Adobe Arabic" panose="02040503050201020203" pitchFamily="18" charset="-78"/>
                          </a:rPr>
                          <m:t>outdoors</m:t>
                        </m:r>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num>
                      <m:den>
                        <m:r>
                          <a:rPr lang="en-US" b="1" i="1" smtClean="0">
                            <a:latin typeface="Cambria Math" panose="02040503050406030204" pitchFamily="18" charset="0"/>
                            <a:cs typeface="Adobe Arabic" panose="02040503050201020203" pitchFamily="18" charset="-78"/>
                          </a:rPr>
                          <m:t>𝒏</m:t>
                        </m:r>
                        <m:r>
                          <a:rPr lang="en-US" b="1" i="1" smtClean="0">
                            <a:latin typeface="Cambria Math" panose="02040503050406030204" pitchFamily="18" charset="0"/>
                            <a:cs typeface="Adobe Arabic" panose="02040503050201020203" pitchFamily="18" charset="-78"/>
                          </a:rPr>
                          <m:t>(</m:t>
                        </m:r>
                        <m:r>
                          <m:rPr>
                            <m:nor/>
                          </m:rPr>
                          <a:rPr lang="en-US" b="1" dirty="0">
                            <a:latin typeface="Adobe Arabic" panose="02040503050201020203" pitchFamily="18" charset="-78"/>
                            <a:cs typeface="Adobe Arabic" panose="02040503050201020203" pitchFamily="18" charset="-78"/>
                          </a:rPr>
                          <m:t>Prefers</m:t>
                        </m:r>
                        <m:r>
                          <m:rPr>
                            <m:nor/>
                          </m:rPr>
                          <a:rPr lang="en-US" b="1" dirty="0">
                            <a:latin typeface="Adobe Arabic" panose="02040503050201020203" pitchFamily="18" charset="-78"/>
                            <a:cs typeface="Adobe Arabic" panose="02040503050201020203" pitchFamily="18" charset="-78"/>
                          </a:rPr>
                          <m:t> </m:t>
                        </m:r>
                        <m:r>
                          <m:rPr>
                            <m:nor/>
                          </m:rPr>
                          <a:rPr lang="en-US" b="1" dirty="0">
                            <a:latin typeface="Adobe Arabic" panose="02040503050201020203" pitchFamily="18" charset="-78"/>
                            <a:cs typeface="Adobe Arabic" panose="02040503050201020203" pitchFamily="18" charset="-78"/>
                          </a:rPr>
                          <m:t>walking</m:t>
                        </m:r>
                        <m:r>
                          <m:rPr>
                            <m:nor/>
                          </m:rPr>
                          <a:rPr lang="en-US" b="1" dirty="0">
                            <a:latin typeface="Adobe Arabic" panose="02040503050201020203" pitchFamily="18" charset="-78"/>
                            <a:cs typeface="Adobe Arabic" panose="02040503050201020203" pitchFamily="18" charset="-78"/>
                          </a:rPr>
                          <m:t> </m:t>
                        </m:r>
                        <m:r>
                          <m:rPr>
                            <m:nor/>
                          </m:rPr>
                          <a:rPr lang="en-US" b="1" dirty="0">
                            <a:latin typeface="Adobe Arabic" panose="02040503050201020203" pitchFamily="18" charset="-78"/>
                            <a:cs typeface="Adobe Arabic" panose="02040503050201020203" pitchFamily="18" charset="-78"/>
                          </a:rPr>
                          <m:t>outdoors</m:t>
                        </m:r>
                        <m:r>
                          <a:rPr lang="en-US" b="1" i="1" dirty="0" smtClean="0">
                            <a:latin typeface="Cambria Math" panose="02040503050406030204" pitchFamily="18" charset="0"/>
                            <a:cs typeface="Adobe Arabic" panose="02040503050201020203" pitchFamily="18" charset="-78"/>
                          </a:rPr>
                          <m:t>)</m:t>
                        </m:r>
                      </m:den>
                    </m:f>
                  </m:oMath>
                </a14:m>
                <a:r>
                  <a:rPr lang="en-US" b="1" dirty="0">
                    <a:latin typeface="Adobe Arabic" panose="02040503050201020203" pitchFamily="18" charset="-78"/>
                    <a:cs typeface="Adobe Arabic" panose="02040503050201020203" pitchFamily="18" charset="-78"/>
                  </a:rPr>
                  <a:t> </a:t>
                </a:r>
                <a:endParaRPr lang="en-US" dirty="0"/>
              </a:p>
            </p:txBody>
          </p:sp>
        </mc:Choice>
        <mc:Fallback xmlns="">
          <p:sp>
            <p:nvSpPr>
              <p:cNvPr id="13" name="TextBox 12">
                <a:extLst>
                  <a:ext uri="{FF2B5EF4-FFF2-40B4-BE49-F238E27FC236}">
                    <a16:creationId xmlns:a16="http://schemas.microsoft.com/office/drawing/2014/main" id="{B096A894-21D1-4639-9B7E-31DD6A790071}"/>
                  </a:ext>
                </a:extLst>
              </p:cNvPr>
              <p:cNvSpPr txBox="1">
                <a:spLocks noRot="1" noChangeAspect="1" noMove="1" noResize="1" noEditPoints="1" noAdjustHandles="1" noChangeArrowheads="1" noChangeShapeType="1" noTextEdit="1"/>
              </p:cNvSpPr>
              <p:nvPr/>
            </p:nvSpPr>
            <p:spPr>
              <a:xfrm>
                <a:off x="324945" y="4499849"/>
                <a:ext cx="6949364" cy="533544"/>
              </a:xfrm>
              <a:prstGeom prst="rect">
                <a:avLst/>
              </a:prstGeom>
              <a:blipFill>
                <a:blip r:embed="rId6"/>
                <a:stretch>
                  <a:fillRect l="-702" b="-6818"/>
                </a:stretch>
              </a:blipFill>
            </p:spPr>
            <p:txBody>
              <a:bodyPr/>
              <a:lstStyle/>
              <a:p>
                <a:r>
                  <a:rPr lang="en-US">
                    <a:noFill/>
                  </a:rPr>
                  <a:t> </a:t>
                </a:r>
              </a:p>
            </p:txBody>
          </p:sp>
        </mc:Fallback>
      </mc:AlternateContent>
      <p:pic>
        <p:nvPicPr>
          <p:cNvPr id="18" name="Picture 17">
            <a:extLst>
              <a:ext uri="{FF2B5EF4-FFF2-40B4-BE49-F238E27FC236}">
                <a16:creationId xmlns:a16="http://schemas.microsoft.com/office/drawing/2014/main" id="{A84A895A-C78F-44D1-A215-26892D081048}"/>
              </a:ext>
            </a:extLst>
          </p:cNvPr>
          <p:cNvPicPr>
            <a:picLocks noChangeAspect="1"/>
          </p:cNvPicPr>
          <p:nvPr/>
        </p:nvPicPr>
        <p:blipFill>
          <a:blip r:embed="rId7"/>
          <a:stretch>
            <a:fillRect/>
          </a:stretch>
        </p:blipFill>
        <p:spPr>
          <a:xfrm>
            <a:off x="5852146" y="2428408"/>
            <a:ext cx="1860928" cy="1149913"/>
          </a:xfrm>
          <a:prstGeom prst="rect">
            <a:avLst/>
          </a:prstGeom>
        </p:spPr>
      </p:pic>
      <p:pic>
        <p:nvPicPr>
          <p:cNvPr id="19" name="Picture 18">
            <a:extLst>
              <a:ext uri="{FF2B5EF4-FFF2-40B4-BE49-F238E27FC236}">
                <a16:creationId xmlns:a16="http://schemas.microsoft.com/office/drawing/2014/main" id="{4A394D74-D9F6-4727-BB15-89D426C8B784}"/>
              </a:ext>
            </a:extLst>
          </p:cNvPr>
          <p:cNvPicPr>
            <a:picLocks noChangeAspect="1"/>
          </p:cNvPicPr>
          <p:nvPr/>
        </p:nvPicPr>
        <p:blipFill>
          <a:blip r:embed="rId8"/>
          <a:stretch>
            <a:fillRect/>
          </a:stretch>
        </p:blipFill>
        <p:spPr>
          <a:xfrm>
            <a:off x="5777631" y="3967585"/>
            <a:ext cx="2232894" cy="1458326"/>
          </a:xfrm>
          <a:prstGeom prst="rect">
            <a:avLst/>
          </a:prstGeom>
        </p:spPr>
      </p:pic>
      <p:pic>
        <p:nvPicPr>
          <p:cNvPr id="20" name="Picture 19">
            <a:extLst>
              <a:ext uri="{FF2B5EF4-FFF2-40B4-BE49-F238E27FC236}">
                <a16:creationId xmlns:a16="http://schemas.microsoft.com/office/drawing/2014/main" id="{292F9B64-379F-424F-8B9F-A3A0B5C060FD}"/>
              </a:ext>
            </a:extLst>
          </p:cNvPr>
          <p:cNvPicPr>
            <a:picLocks noChangeAspect="1"/>
          </p:cNvPicPr>
          <p:nvPr/>
        </p:nvPicPr>
        <p:blipFill>
          <a:blip r:embed="rId9"/>
          <a:stretch>
            <a:fillRect/>
          </a:stretch>
        </p:blipFill>
        <p:spPr>
          <a:xfrm>
            <a:off x="94980" y="1747985"/>
            <a:ext cx="504401" cy="504401"/>
          </a:xfrm>
          <a:prstGeom prst="rect">
            <a:avLst/>
          </a:prstGeom>
        </p:spPr>
      </p:pic>
    </p:spTree>
    <p:extLst>
      <p:ext uri="{BB962C8B-B14F-4D97-AF65-F5344CB8AC3E}">
        <p14:creationId xmlns:p14="http://schemas.microsoft.com/office/powerpoint/2010/main" val="1678648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Rectangle 132"/>
          <p:cNvSpPr/>
          <p:nvPr/>
        </p:nvSpPr>
        <p:spPr>
          <a:xfrm>
            <a:off x="93663" y="122238"/>
            <a:ext cx="9005887" cy="44450"/>
          </a:xfrm>
          <a:prstGeom prst="rect">
            <a:avLst/>
          </a:prstGeom>
          <a:gradFill flip="none" rotWithShape="1">
            <a:gsLst>
              <a:gs pos="0">
                <a:srgbClr val="065978"/>
              </a:gs>
              <a:gs pos="75000">
                <a:schemeClr val="bg1">
                  <a:lumMod val="95000"/>
                </a:schemeClr>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63" fontAlgn="auto">
              <a:spcBef>
                <a:spcPts val="0"/>
              </a:spcBef>
              <a:spcAft>
                <a:spcPts val="0"/>
              </a:spcAft>
              <a:defRPr/>
            </a:pPr>
            <a:endParaRPr lang="en-US"/>
          </a:p>
        </p:txBody>
      </p:sp>
      <p:sp>
        <p:nvSpPr>
          <p:cNvPr id="55" name="Rectangle 130"/>
          <p:cNvSpPr/>
          <p:nvPr/>
        </p:nvSpPr>
        <p:spPr>
          <a:xfrm>
            <a:off x="0" y="0"/>
            <a:ext cx="2214563" cy="247650"/>
          </a:xfrm>
          <a:custGeom>
            <a:avLst/>
            <a:gdLst/>
            <a:ahLst/>
            <a:cxnLst/>
            <a:rect l="l" t="t" r="r" b="b"/>
            <a:pathLst>
              <a:path w="2214255" h="247650">
                <a:moveTo>
                  <a:pt x="2113281" y="0"/>
                </a:moveTo>
                <a:lnTo>
                  <a:pt x="2214255" y="123825"/>
                </a:lnTo>
                <a:lnTo>
                  <a:pt x="2113281" y="247650"/>
                </a:lnTo>
                <a:lnTo>
                  <a:pt x="2113281" y="247269"/>
                </a:lnTo>
                <a:lnTo>
                  <a:pt x="0" y="247269"/>
                </a:lnTo>
                <a:lnTo>
                  <a:pt x="0" y="381"/>
                </a:lnTo>
                <a:lnTo>
                  <a:pt x="2113281" y="381"/>
                </a:lnTo>
                <a:close/>
              </a:path>
            </a:pathLst>
          </a:custGeom>
          <a:solidFill>
            <a:srgbClr val="06597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18288" anchor="ctr"/>
          <a:lstStyle/>
          <a:p>
            <a:pPr>
              <a:defRPr/>
            </a:pPr>
            <a:r>
              <a:rPr lang="en-US" sz="1200" b="1" dirty="0">
                <a:solidFill>
                  <a:schemeClr val="bg1"/>
                </a:solidFill>
                <a:latin typeface="Gill Sans MT" pitchFamily="34" charset="0"/>
              </a:rPr>
              <a:t>Concept Development</a:t>
            </a:r>
          </a:p>
        </p:txBody>
      </p:sp>
      <p:sp>
        <p:nvSpPr>
          <p:cNvPr id="1079" name="Title 3"/>
          <p:cNvSpPr>
            <a:spLocks noGrp="1"/>
          </p:cNvSpPr>
          <p:nvPr>
            <p:ph type="title" idx="4294967295"/>
          </p:nvPr>
        </p:nvSpPr>
        <p:spPr/>
        <p:txBody>
          <a:bodyPr/>
          <a:lstStyle/>
          <a:p>
            <a:r>
              <a:rPr lang="en-US" altLang="en-US" dirty="0"/>
              <a:t>Concept Development</a:t>
            </a:r>
          </a:p>
        </p:txBody>
      </p:sp>
      <p:sp>
        <p:nvSpPr>
          <p:cNvPr id="16" name="TextBox 15">
            <a:extLst>
              <a:ext uri="{FF2B5EF4-FFF2-40B4-BE49-F238E27FC236}">
                <a16:creationId xmlns:a16="http://schemas.microsoft.com/office/drawing/2014/main" id="{A5D2F74D-A2FC-4C35-AC2B-0215BF71B0EA}"/>
              </a:ext>
            </a:extLst>
          </p:cNvPr>
          <p:cNvSpPr txBox="1"/>
          <p:nvPr/>
        </p:nvSpPr>
        <p:spPr>
          <a:xfrm>
            <a:off x="93663" y="369888"/>
            <a:ext cx="9050337" cy="553998"/>
          </a:xfrm>
          <a:prstGeom prst="rect">
            <a:avLst/>
          </a:prstGeom>
          <a:noFill/>
        </p:spPr>
        <p:txBody>
          <a:bodyPr wrap="square">
            <a:spAutoFit/>
          </a:bodyPr>
          <a:lstStyle/>
          <a:p>
            <a:pPr algn="l"/>
            <a:r>
              <a:rPr lang="en-US" sz="1500" b="0" u="none" strike="noStrike" baseline="0" dirty="0">
                <a:latin typeface="Times New Roman" panose="02020603050405020304" pitchFamily="18" charset="0"/>
                <a:cs typeface="Times New Roman" panose="02020603050405020304" pitchFamily="18" charset="0"/>
              </a:rPr>
              <a:t>Complete the multiplication table using the fractions for </a:t>
            </a:r>
            <a:r>
              <a:rPr lang="en-US" sz="1500" b="1" u="none" strike="noStrike" baseline="0" dirty="0">
                <a:latin typeface="Times New Roman" panose="02020603050405020304" pitchFamily="18" charset="0"/>
                <a:cs typeface="Times New Roman" panose="02020603050405020304" pitchFamily="18" charset="0"/>
              </a:rPr>
              <a:t>P</a:t>
            </a:r>
            <a:r>
              <a:rPr lang="en-US" sz="1500" b="0" u="none" strike="noStrike" baseline="0" dirty="0">
                <a:latin typeface="Times New Roman" panose="02020603050405020304" pitchFamily="18" charset="0"/>
                <a:cs typeface="Times New Roman" panose="02020603050405020304" pitchFamily="18" charset="0"/>
              </a:rPr>
              <a:t>(Prefers walking outdoors) and </a:t>
            </a:r>
            <a:r>
              <a:rPr lang="en-US" sz="1500" b="1" u="none" strike="noStrike" baseline="0" dirty="0">
                <a:latin typeface="Times New Roman" panose="02020603050405020304" pitchFamily="18" charset="0"/>
                <a:cs typeface="Times New Roman" panose="02020603050405020304" pitchFamily="18" charset="0"/>
              </a:rPr>
              <a:t>P</a:t>
            </a:r>
            <a:r>
              <a:rPr lang="en-US" sz="1500" b="0" u="none" strike="noStrike" baseline="0" dirty="0">
                <a:latin typeface="Times New Roman" panose="02020603050405020304" pitchFamily="18" charset="0"/>
                <a:cs typeface="Times New Roman" panose="02020603050405020304" pitchFamily="18" charset="0"/>
              </a:rPr>
              <a:t>(Male) from Step A and the fractions for </a:t>
            </a:r>
            <a:r>
              <a:rPr lang="en-US" sz="1500" b="1" u="none" strike="noStrike" baseline="0" dirty="0">
                <a:latin typeface="Times New Roman" panose="02020603050405020304" pitchFamily="18" charset="0"/>
                <a:cs typeface="Times New Roman" panose="02020603050405020304" pitchFamily="18" charset="0"/>
              </a:rPr>
              <a:t>P</a:t>
            </a:r>
            <a:r>
              <a:rPr lang="en-US" sz="1500" b="0" u="none" strike="noStrike" baseline="0" dirty="0">
                <a:latin typeface="Times New Roman" panose="02020603050405020304" pitchFamily="18" charset="0"/>
                <a:cs typeface="Times New Roman" panose="02020603050405020304" pitchFamily="18" charset="0"/>
              </a:rPr>
              <a:t>(Prefers walking outdoors ∣ Male) and </a:t>
            </a:r>
            <a:r>
              <a:rPr lang="en-US" sz="1500" b="1" u="none" strike="noStrike" baseline="0" dirty="0">
                <a:latin typeface="Times New Roman" panose="02020603050405020304" pitchFamily="18" charset="0"/>
                <a:cs typeface="Times New Roman" panose="02020603050405020304" pitchFamily="18" charset="0"/>
              </a:rPr>
              <a:t>P</a:t>
            </a:r>
            <a:r>
              <a:rPr lang="en-US" sz="1500" b="0" u="none" strike="noStrike" baseline="0" dirty="0">
                <a:latin typeface="Times New Roman" panose="02020603050405020304" pitchFamily="18" charset="0"/>
                <a:cs typeface="Times New Roman" panose="02020603050405020304" pitchFamily="18" charset="0"/>
              </a:rPr>
              <a:t>(Male | Prefers walking outdoors) from Step B.</a:t>
            </a:r>
            <a:endParaRPr lang="en-US" sz="15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4314C308-6AD3-4E8D-B481-C6DE96706622}"/>
              </a:ext>
            </a:extLst>
          </p:cNvPr>
          <p:cNvPicPr>
            <a:picLocks noChangeAspect="1"/>
          </p:cNvPicPr>
          <p:nvPr/>
        </p:nvPicPr>
        <p:blipFill>
          <a:blip r:embed="rId3"/>
          <a:stretch>
            <a:fillRect/>
          </a:stretch>
        </p:blipFill>
        <p:spPr>
          <a:xfrm>
            <a:off x="596900" y="938401"/>
            <a:ext cx="8520413" cy="2232286"/>
          </a:xfrm>
          <a:prstGeom prst="rect">
            <a:avLst/>
          </a:prstGeom>
        </p:spPr>
      </p:pic>
      <p:pic>
        <p:nvPicPr>
          <p:cNvPr id="8" name="Picture 7">
            <a:extLst>
              <a:ext uri="{FF2B5EF4-FFF2-40B4-BE49-F238E27FC236}">
                <a16:creationId xmlns:a16="http://schemas.microsoft.com/office/drawing/2014/main" id="{70D02771-6FD6-42F9-9865-5ECAD964C08A}"/>
              </a:ext>
            </a:extLst>
          </p:cNvPr>
          <p:cNvPicPr>
            <a:picLocks noChangeAspect="1"/>
          </p:cNvPicPr>
          <p:nvPr/>
        </p:nvPicPr>
        <p:blipFill>
          <a:blip r:embed="rId4"/>
          <a:stretch>
            <a:fillRect/>
          </a:stretch>
        </p:blipFill>
        <p:spPr>
          <a:xfrm>
            <a:off x="0" y="1046124"/>
            <a:ext cx="457245" cy="468969"/>
          </a:xfrm>
          <a:prstGeom prst="rect">
            <a:avLst/>
          </a:prstGeom>
        </p:spPr>
      </p:pic>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1FAC4F18-9935-46FC-A81C-DF2C4E0BCEAF}"/>
                  </a:ext>
                </a:extLst>
              </p:cNvPr>
              <p:cNvSpPr txBox="1"/>
              <p:nvPr/>
            </p:nvSpPr>
            <p:spPr>
              <a:xfrm>
                <a:off x="518575" y="3380655"/>
                <a:ext cx="8442497" cy="569387"/>
              </a:xfrm>
              <a:prstGeom prst="rect">
                <a:avLst/>
              </a:prstGeom>
              <a:noFill/>
            </p:spPr>
            <p:txBody>
              <a:bodyPr wrap="square">
                <a:spAutoFit/>
              </a:bodyPr>
              <a:lstStyle/>
              <a:p>
                <a:pPr algn="l"/>
                <a:r>
                  <a:rPr lang="en-US" sz="1500" b="0" i="0" u="none" strike="noStrike" baseline="0" dirty="0">
                    <a:latin typeface="Times New Roman" panose="02020603050405020304" pitchFamily="18" charset="0"/>
                    <a:cs typeface="Times New Roman" panose="02020603050405020304" pitchFamily="18" charset="0"/>
                  </a:rPr>
                  <a:t>Do any of the four products in Step C equal </a:t>
                </a:r>
                <a:r>
                  <a:rPr lang="en-US" sz="1500" b="0" i="1" u="none" strike="noStrike" baseline="0" dirty="0">
                    <a:latin typeface="Times New Roman" panose="02020603050405020304" pitchFamily="18" charset="0"/>
                    <a:cs typeface="Times New Roman" panose="02020603050405020304" pitchFamily="18" charset="0"/>
                  </a:rPr>
                  <a:t>P </a:t>
                </a:r>
                <a:r>
                  <a:rPr lang="en-US" sz="1600" dirty="0">
                    <a:latin typeface="+mj-lt"/>
                  </a:rPr>
                  <a:t>(</a:t>
                </a:r>
                <a:r>
                  <a:rPr lang="en-US" sz="1600" b="1" dirty="0">
                    <a:effectLst>
                      <a:outerShdw blurRad="38100" dist="38100" dir="2700000" algn="tl">
                        <a:srgbClr val="000000">
                          <a:alpha val="43137"/>
                        </a:srgbClr>
                      </a:outerShdw>
                    </a:effectLst>
                    <a:latin typeface="+mj-lt"/>
                  </a:rPr>
                  <a:t>Prefers walking outdoors </a:t>
                </a:r>
                <a14:m>
                  <m:oMath xmlns:m="http://schemas.openxmlformats.org/officeDocument/2006/math">
                    <m:r>
                      <a:rPr lang="en-US" sz="1600"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oMath>
                </a14:m>
                <a:r>
                  <a:rPr lang="en-US" sz="1600" b="1" dirty="0">
                    <a:effectLst>
                      <a:outerShdw blurRad="38100" dist="38100" dir="2700000" algn="tl">
                        <a:srgbClr val="000000">
                          <a:alpha val="43137"/>
                        </a:srgbClr>
                      </a:outerShdw>
                    </a:effectLst>
                    <a:latin typeface="+mj-lt"/>
                  </a:rPr>
                  <a:t>Male</a:t>
                </a:r>
                <a:r>
                  <a:rPr lang="en-US" sz="1500" b="0" i="0" u="none" strike="noStrike" baseline="0" dirty="0">
                    <a:latin typeface="Times New Roman" panose="02020603050405020304" pitchFamily="18" charset="0"/>
                    <a:cs typeface="Times New Roman" panose="02020603050405020304" pitchFamily="18" charset="0"/>
                  </a:rPr>
                  <a:t>) , calculated in Step A? If so, which of the four products?</a:t>
                </a:r>
                <a:endParaRPr lang="en-US" sz="1500" dirty="0">
                  <a:latin typeface="Times New Roman" panose="02020603050405020304" pitchFamily="18" charset="0"/>
                  <a:cs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id="{1FAC4F18-9935-46FC-A81C-DF2C4E0BCEAF}"/>
                  </a:ext>
                </a:extLst>
              </p:cNvPr>
              <p:cNvSpPr txBox="1">
                <a:spLocks noRot="1" noChangeAspect="1" noMove="1" noResize="1" noEditPoints="1" noAdjustHandles="1" noChangeArrowheads="1" noChangeShapeType="1" noTextEdit="1"/>
              </p:cNvSpPr>
              <p:nvPr/>
            </p:nvSpPr>
            <p:spPr>
              <a:xfrm>
                <a:off x="518575" y="3380655"/>
                <a:ext cx="8442497" cy="569387"/>
              </a:xfrm>
              <a:prstGeom prst="rect">
                <a:avLst/>
              </a:prstGeom>
              <a:blipFill>
                <a:blip r:embed="rId5"/>
                <a:stretch>
                  <a:fillRect l="-289" t="-4301" b="-10753"/>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DF9ECBED-5DD1-4A75-80A0-694E8525A86D}"/>
              </a:ext>
            </a:extLst>
          </p:cNvPr>
          <p:cNvPicPr>
            <a:picLocks noChangeAspect="1"/>
          </p:cNvPicPr>
          <p:nvPr/>
        </p:nvPicPr>
        <p:blipFill>
          <a:blip r:embed="rId6"/>
          <a:stretch>
            <a:fillRect/>
          </a:stretch>
        </p:blipFill>
        <p:spPr>
          <a:xfrm>
            <a:off x="56252" y="3248016"/>
            <a:ext cx="527032" cy="468969"/>
          </a:xfrm>
          <a:prstGeom prst="rect">
            <a:avLst/>
          </a:prstGeom>
        </p:spPr>
      </p:pic>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45DF95ED-0215-4B42-A6EE-87BD77A1AE25}"/>
                  </a:ext>
                </a:extLst>
              </p:cNvPr>
              <p:cNvSpPr txBox="1"/>
              <p:nvPr/>
            </p:nvSpPr>
            <p:spPr>
              <a:xfrm>
                <a:off x="156745" y="5032860"/>
                <a:ext cx="9166155" cy="672877"/>
              </a:xfrm>
              <a:prstGeom prst="rect">
                <a:avLst/>
              </a:prstGeom>
              <a:noFill/>
            </p:spPr>
            <p:txBody>
              <a:bodyPr wrap="square">
                <a:spAutoFit/>
              </a:bodyPr>
              <a:lstStyle/>
              <a:p>
                <a:r>
                  <a:rPr lang="en-US" sz="1500" b="1" i="0" u="none" strike="noStrike" baseline="0" dirty="0">
                    <a:latin typeface="Times New Roman" panose="02020603050405020304" pitchFamily="18" charset="0"/>
                    <a:cs typeface="Times New Roman" panose="02020603050405020304" pitchFamily="18" charset="0"/>
                  </a:rPr>
                  <a:t>Yes, the products </a:t>
                </a:r>
                <a:r>
                  <a:rPr lang="en-US" sz="1500" b="1" i="1" u="none" strike="noStrike" baseline="0" dirty="0">
                    <a:latin typeface="Times New Roman" panose="02020603050405020304" pitchFamily="18" charset="0"/>
                    <a:cs typeface="Times New Roman" panose="02020603050405020304" pitchFamily="18" charset="0"/>
                  </a:rPr>
                  <a:t>P (</a:t>
                </a:r>
                <a:r>
                  <a:rPr lang="en-US" sz="1400" b="1" dirty="0">
                    <a:effectLst>
                      <a:outerShdw blurRad="38100" dist="38100" dir="2700000" algn="tl">
                        <a:srgbClr val="000000">
                          <a:alpha val="43137"/>
                        </a:srgbClr>
                      </a:outerShdw>
                    </a:effectLst>
                    <a:latin typeface="+mj-lt"/>
                  </a:rPr>
                  <a:t>Prefers walking outdoors </a:t>
                </a:r>
                <a:r>
                  <a:rPr lang="en-US" sz="1500" b="1" i="1" u="none" strike="noStrike" baseline="0" dirty="0">
                    <a:latin typeface="Times New Roman" panose="02020603050405020304" pitchFamily="18" charset="0"/>
                    <a:cs typeface="Times New Roman" panose="02020603050405020304" pitchFamily="18" charset="0"/>
                  </a:rPr>
                  <a:t>) </a:t>
                </a:r>
                <a:r>
                  <a:rPr lang="en-US" sz="1500" b="1" i="0" u="none" strike="noStrike" baseline="0" dirty="0">
                    <a:latin typeface="Times New Roman" panose="02020603050405020304" pitchFamily="18" charset="0"/>
                    <a:cs typeface="Times New Roman" panose="02020603050405020304" pitchFamily="18" charset="0"/>
                  </a:rPr>
                  <a:t>∙ </a:t>
                </a:r>
                <a:r>
                  <a:rPr lang="en-US" sz="1500" b="1" i="1" u="none" strike="noStrike" baseline="0" dirty="0">
                    <a:latin typeface="Times New Roman" panose="02020603050405020304" pitchFamily="18" charset="0"/>
                    <a:cs typeface="Times New Roman" panose="02020603050405020304" pitchFamily="18" charset="0"/>
                  </a:rPr>
                  <a:t>P (</a:t>
                </a:r>
                <a:r>
                  <a:rPr lang="en-US" sz="1400" b="1" dirty="0">
                    <a:effectLst>
                      <a:outerShdw blurRad="38100" dist="38100" dir="2700000" algn="tl">
                        <a:srgbClr val="000000">
                          <a:alpha val="43137"/>
                        </a:srgbClr>
                      </a:outerShdw>
                    </a:effectLst>
                    <a:latin typeface="+mj-lt"/>
                  </a:rPr>
                  <a:t>Male </a:t>
                </a:r>
                <a:r>
                  <a:rPr lang="en-US" sz="1500" b="1" i="0" u="none" strike="noStrike" baseline="0" dirty="0">
                    <a:latin typeface="Times New Roman" panose="02020603050405020304" pitchFamily="18" charset="0"/>
                    <a:cs typeface="Times New Roman" panose="02020603050405020304" pitchFamily="18" charset="0"/>
                  </a:rPr>
                  <a:t>∣</a:t>
                </a:r>
                <a:r>
                  <a:rPr lang="en-US" sz="1400" b="1" dirty="0">
                    <a:effectLst>
                      <a:outerShdw blurRad="38100" dist="38100" dir="2700000" algn="tl">
                        <a:srgbClr val="000000">
                          <a:alpha val="43137"/>
                        </a:srgbClr>
                      </a:outerShdw>
                    </a:effectLst>
                    <a:latin typeface="+mj-lt"/>
                  </a:rPr>
                  <a:t> Prefers walking outdoors </a:t>
                </a:r>
                <a:r>
                  <a:rPr lang="en-US" sz="1500" b="1" i="1" u="none" strike="noStrike" baseline="0" dirty="0">
                    <a:latin typeface="Times New Roman" panose="02020603050405020304" pitchFamily="18" charset="0"/>
                    <a:cs typeface="Times New Roman" panose="02020603050405020304" pitchFamily="18" charset="0"/>
                  </a:rPr>
                  <a:t>) </a:t>
                </a:r>
                <a:r>
                  <a:rPr lang="en-US" sz="1500" b="1" i="0" u="none" strike="noStrike" baseline="0" dirty="0">
                    <a:latin typeface="Times New Roman" panose="02020603050405020304" pitchFamily="18" charset="0"/>
                    <a:cs typeface="Times New Roman" panose="02020603050405020304" pitchFamily="18" charset="0"/>
                  </a:rPr>
                  <a:t>and </a:t>
                </a:r>
              </a:p>
              <a:p>
                <a:r>
                  <a:rPr lang="en-US" sz="1500" b="1" dirty="0">
                    <a:latin typeface="Times New Roman" panose="02020603050405020304" pitchFamily="18" charset="0"/>
                    <a:cs typeface="Times New Roman" panose="02020603050405020304" pitchFamily="18" charset="0"/>
                  </a:rPr>
                  <a:t>                                                              </a:t>
                </a:r>
                <a:r>
                  <a:rPr lang="en-US" sz="1500" b="1" i="1" u="none" strike="noStrike" baseline="0" dirty="0">
                    <a:latin typeface="Times New Roman" panose="02020603050405020304" pitchFamily="18" charset="0"/>
                    <a:cs typeface="Times New Roman" panose="02020603050405020304" pitchFamily="18" charset="0"/>
                  </a:rPr>
                  <a:t>P (</a:t>
                </a:r>
                <a:r>
                  <a:rPr lang="en-US" sz="1400" b="1" dirty="0">
                    <a:effectLst>
                      <a:outerShdw blurRad="38100" dist="38100" dir="2700000" algn="tl">
                        <a:srgbClr val="000000">
                          <a:alpha val="43137"/>
                        </a:srgbClr>
                      </a:outerShdw>
                    </a:effectLst>
                    <a:latin typeface="+mj-lt"/>
                  </a:rPr>
                  <a:t>Male</a:t>
                </a:r>
                <a:r>
                  <a:rPr lang="en-US" sz="1500" b="1" i="1" u="none" strike="noStrike" baseline="0" dirty="0">
                    <a:latin typeface="Times New Roman" panose="02020603050405020304" pitchFamily="18" charset="0"/>
                    <a:cs typeface="Times New Roman" panose="02020603050405020304" pitchFamily="18" charset="0"/>
                  </a:rPr>
                  <a:t>) </a:t>
                </a:r>
                <a:r>
                  <a:rPr lang="en-US" sz="1500" b="1" i="0" u="none" strike="noStrike" baseline="0" dirty="0">
                    <a:latin typeface="Times New Roman" panose="02020603050405020304" pitchFamily="18" charset="0"/>
                    <a:cs typeface="Times New Roman" panose="02020603050405020304" pitchFamily="18" charset="0"/>
                  </a:rPr>
                  <a:t>∙ </a:t>
                </a:r>
                <a:r>
                  <a:rPr lang="en-US" sz="1500" b="1" i="1" u="none" strike="noStrike" baseline="0" dirty="0">
                    <a:latin typeface="Times New Roman" panose="02020603050405020304" pitchFamily="18" charset="0"/>
                    <a:cs typeface="Times New Roman" panose="02020603050405020304" pitchFamily="18" charset="0"/>
                  </a:rPr>
                  <a:t>P (</a:t>
                </a:r>
                <a:r>
                  <a:rPr lang="en-US" sz="1400" b="1" dirty="0">
                    <a:effectLst>
                      <a:outerShdw blurRad="38100" dist="38100" dir="2700000" algn="tl">
                        <a:srgbClr val="000000">
                          <a:alpha val="43137"/>
                        </a:srgbClr>
                      </a:outerShdw>
                    </a:effectLst>
                    <a:latin typeface="+mj-lt"/>
                  </a:rPr>
                  <a:t>Prefers walking outdoors </a:t>
                </a:r>
                <a:r>
                  <a:rPr lang="en-US" sz="1500" b="1" i="1" u="none" strike="noStrike" baseline="0" dirty="0">
                    <a:latin typeface="Times New Roman" panose="02020603050405020304" pitchFamily="18" charset="0"/>
                    <a:cs typeface="Times New Roman" panose="02020603050405020304" pitchFamily="18" charset="0"/>
                  </a:rPr>
                  <a:t>|</a:t>
                </a:r>
                <a:r>
                  <a:rPr lang="en-US" sz="1400" b="1" dirty="0">
                    <a:effectLst>
                      <a:outerShdw blurRad="38100" dist="38100" dir="2700000" algn="tl">
                        <a:srgbClr val="000000">
                          <a:alpha val="43137"/>
                        </a:srgbClr>
                      </a:outerShdw>
                    </a:effectLst>
                    <a:latin typeface="+mj-lt"/>
                  </a:rPr>
                  <a:t> Male</a:t>
                </a:r>
                <a:r>
                  <a:rPr lang="en-US" sz="1500" b="1" i="1" u="none" strike="noStrike" baseline="0" dirty="0">
                    <a:latin typeface="Times New Roman" panose="02020603050405020304" pitchFamily="18" charset="0"/>
                    <a:cs typeface="Times New Roman" panose="02020603050405020304" pitchFamily="18" charset="0"/>
                  </a:rPr>
                  <a:t>) </a:t>
                </a:r>
                <a:r>
                  <a:rPr lang="en-US" sz="1500" b="1" i="0" u="none" strike="noStrike" baseline="0" dirty="0">
                    <a:latin typeface="Times New Roman" panose="02020603050405020304" pitchFamily="18" charset="0"/>
                    <a:cs typeface="Times New Roman" panose="02020603050405020304" pitchFamily="18" charset="0"/>
                  </a:rPr>
                  <a:t>both equal </a:t>
                </a:r>
                <a14:m>
                  <m:oMath xmlns:m="http://schemas.openxmlformats.org/officeDocument/2006/math">
                    <m:f>
                      <m:fPr>
                        <m:ctrlPr>
                          <a:rPr lang="en-US" sz="1600" i="1" smtClean="0">
                            <a:latin typeface="Cambria Math" panose="02040503050406030204" pitchFamily="18" charset="0"/>
                          </a:rPr>
                        </m:ctrlPr>
                      </m:fPr>
                      <m:num>
                        <m:r>
                          <a:rPr lang="en-US" sz="1600" b="0" i="1" smtClean="0">
                            <a:latin typeface="Cambria Math" panose="02040503050406030204" pitchFamily="18" charset="0"/>
                          </a:rPr>
                          <m:t>2</m:t>
                        </m:r>
                      </m:num>
                      <m:den>
                        <m:r>
                          <a:rPr lang="en-US" sz="1600" b="0" i="1" smtClean="0">
                            <a:latin typeface="Cambria Math" panose="02040503050406030204" pitchFamily="18" charset="0"/>
                          </a:rPr>
                          <m:t>5</m:t>
                        </m:r>
                      </m:den>
                    </m:f>
                  </m:oMath>
                </a14:m>
                <a:r>
                  <a:rPr lang="en-US" sz="1500" b="1" i="0" u="none" strike="noStrike" baseline="0" dirty="0">
                    <a:latin typeface="Times New Roman" panose="02020603050405020304" pitchFamily="18" charset="0"/>
                    <a:cs typeface="Times New Roman" panose="02020603050405020304" pitchFamily="18" charset="0"/>
                  </a:rPr>
                  <a:t> , </a:t>
                </a:r>
              </a:p>
            </p:txBody>
          </p:sp>
        </mc:Choice>
        <mc:Fallback xmlns="">
          <p:sp>
            <p:nvSpPr>
              <p:cNvPr id="25" name="TextBox 24">
                <a:extLst>
                  <a:ext uri="{FF2B5EF4-FFF2-40B4-BE49-F238E27FC236}">
                    <a16:creationId xmlns:a16="http://schemas.microsoft.com/office/drawing/2014/main" id="{45DF95ED-0215-4B42-A6EE-87BD77A1AE25}"/>
                  </a:ext>
                </a:extLst>
              </p:cNvPr>
              <p:cNvSpPr txBox="1">
                <a:spLocks noRot="1" noChangeAspect="1" noMove="1" noResize="1" noEditPoints="1" noAdjustHandles="1" noChangeArrowheads="1" noChangeShapeType="1" noTextEdit="1"/>
              </p:cNvSpPr>
              <p:nvPr/>
            </p:nvSpPr>
            <p:spPr>
              <a:xfrm>
                <a:off x="156745" y="5032860"/>
                <a:ext cx="9166155" cy="672877"/>
              </a:xfrm>
              <a:prstGeom prst="rect">
                <a:avLst/>
              </a:prstGeom>
              <a:blipFill>
                <a:blip r:embed="rId7"/>
                <a:stretch>
                  <a:fillRect l="-266" t="-2727"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E869D962-2A02-46BC-A727-7741F786F75E}"/>
                  </a:ext>
                </a:extLst>
              </p:cNvPr>
              <p:cNvSpPr txBox="1"/>
              <p:nvPr/>
            </p:nvSpPr>
            <p:spPr>
              <a:xfrm>
                <a:off x="324861" y="4147276"/>
                <a:ext cx="4602458" cy="492443"/>
              </a:xfrm>
              <a:prstGeom prst="rect">
                <a:avLst/>
              </a:prstGeom>
              <a:noFill/>
            </p:spPr>
            <p:txBody>
              <a:bodyPr wrap="square">
                <a:spAutoFit/>
              </a:bodyPr>
              <a:lstStyle/>
              <a:p>
                <a:r>
                  <a:rPr lang="en-US" dirty="0">
                    <a:latin typeface="+mj-lt"/>
                  </a:rPr>
                  <a:t>P(</a:t>
                </a:r>
                <a:r>
                  <a:rPr lang="en-US" b="1" dirty="0">
                    <a:effectLst>
                      <a:outerShdw blurRad="38100" dist="38100" dir="2700000" algn="tl">
                        <a:srgbClr val="000000">
                          <a:alpha val="43137"/>
                        </a:srgbClr>
                      </a:outerShdw>
                    </a:effectLst>
                    <a:latin typeface="+mj-lt"/>
                  </a:rPr>
                  <a:t>Prefers walking outdoors </a:t>
                </a:r>
                <a14:m>
                  <m:oMath xmlns:m="http://schemas.openxmlformats.org/officeDocument/2006/math">
                    <m:r>
                      <a:rPr lang="en-US"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oMath>
                </a14:m>
                <a:r>
                  <a:rPr lang="en-US" b="1" dirty="0">
                    <a:effectLst>
                      <a:outerShdw blurRad="38100" dist="38100" dir="2700000" algn="tl">
                        <a:srgbClr val="000000">
                          <a:alpha val="43137"/>
                        </a:srgbClr>
                      </a:outerShdw>
                    </a:effectLst>
                    <a:latin typeface="+mj-lt"/>
                  </a:rPr>
                  <a:t>Male</a:t>
                </a:r>
                <a:r>
                  <a:rPr lang="en-US" dirty="0">
                    <a:latin typeface="+mj-lt"/>
                  </a:rPr>
                  <a:t>)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40</m:t>
                        </m:r>
                      </m:num>
                      <m:den>
                        <m:r>
                          <a:rPr lang="en-US" b="0" i="1" smtClean="0">
                            <a:latin typeface="Cambria Math" panose="02040503050406030204" pitchFamily="18" charset="0"/>
                          </a:rPr>
                          <m:t>100</m:t>
                        </m:r>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5</m:t>
                        </m:r>
                      </m:den>
                    </m:f>
                  </m:oMath>
                </a14:m>
                <a:r>
                  <a:rPr lang="en-US" dirty="0">
                    <a:latin typeface="+mj-lt"/>
                  </a:rPr>
                  <a:t> </a:t>
                </a:r>
              </a:p>
            </p:txBody>
          </p:sp>
        </mc:Choice>
        <mc:Fallback xmlns="">
          <p:sp>
            <p:nvSpPr>
              <p:cNvPr id="26" name="TextBox 25">
                <a:extLst>
                  <a:ext uri="{FF2B5EF4-FFF2-40B4-BE49-F238E27FC236}">
                    <a16:creationId xmlns:a16="http://schemas.microsoft.com/office/drawing/2014/main" id="{E869D962-2A02-46BC-A727-7741F786F75E}"/>
                  </a:ext>
                </a:extLst>
              </p:cNvPr>
              <p:cNvSpPr txBox="1">
                <a:spLocks noRot="1" noChangeAspect="1" noMove="1" noResize="1" noEditPoints="1" noAdjustHandles="1" noChangeArrowheads="1" noChangeShapeType="1" noTextEdit="1"/>
              </p:cNvSpPr>
              <p:nvPr/>
            </p:nvSpPr>
            <p:spPr>
              <a:xfrm>
                <a:off x="324861" y="4147276"/>
                <a:ext cx="4602458" cy="492443"/>
              </a:xfrm>
              <a:prstGeom prst="rect">
                <a:avLst/>
              </a:prstGeom>
              <a:blipFill>
                <a:blip r:embed="rId8"/>
                <a:stretch>
                  <a:fillRect l="-1060" b="-13580"/>
                </a:stretch>
              </a:blipFill>
            </p:spPr>
            <p:txBody>
              <a:bodyPr/>
              <a:lstStyle/>
              <a:p>
                <a:r>
                  <a:rPr lang="en-US">
                    <a:noFill/>
                  </a:rPr>
                  <a:t> </a:t>
                </a:r>
              </a:p>
            </p:txBody>
          </p:sp>
        </mc:Fallback>
      </mc:AlternateContent>
    </p:spTree>
    <p:extLst>
      <p:ext uri="{BB962C8B-B14F-4D97-AF65-F5344CB8AC3E}">
        <p14:creationId xmlns:p14="http://schemas.microsoft.com/office/powerpoint/2010/main" val="443012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E1F933E-8E62-4DA7-971C-BDD6AD596A79}"/>
              </a:ext>
            </a:extLst>
          </p:cNvPr>
          <p:cNvSpPr/>
          <p:nvPr/>
        </p:nvSpPr>
        <p:spPr>
          <a:xfrm>
            <a:off x="-30990" y="785245"/>
            <a:ext cx="720069" cy="923330"/>
          </a:xfrm>
          <a:prstGeom prst="rect">
            <a:avLst/>
          </a:prstGeom>
          <a:noFill/>
        </p:spPr>
        <p:txBody>
          <a:bodyPr wrap="non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1.</a:t>
            </a:r>
          </a:p>
        </p:txBody>
      </p:sp>
      <p:pic>
        <p:nvPicPr>
          <p:cNvPr id="3074" name="Picture 2" descr="Just Do It | Good, Better, Best Love">
            <a:extLst>
              <a:ext uri="{FF2B5EF4-FFF2-40B4-BE49-F238E27FC236}">
                <a16:creationId xmlns:a16="http://schemas.microsoft.com/office/drawing/2014/main" id="{B9C24E93-469B-459D-AAD8-2DC6E95FB673}"/>
              </a:ext>
            </a:extLst>
          </p:cNvPr>
          <p:cNvPicPr>
            <a:picLocks noChangeAspect="1" noChangeArrowheads="1"/>
          </p:cNvPicPr>
          <p:nvPr/>
        </p:nvPicPr>
        <p:blipFill>
          <a:blip r:embed="rId2">
            <a:clrChange>
              <a:clrFrom>
                <a:srgbClr val="00FA91"/>
              </a:clrFrom>
              <a:clrTo>
                <a:srgbClr val="00FA91">
                  <a:alpha val="0"/>
                </a:srgbClr>
              </a:clrTo>
            </a:clrChange>
            <a:extLst>
              <a:ext uri="{28A0092B-C50C-407E-A947-70E740481C1C}">
                <a14:useLocalDpi xmlns:a14="http://schemas.microsoft.com/office/drawing/2010/main" val="0"/>
              </a:ext>
            </a:extLst>
          </a:blip>
          <a:srcRect/>
          <a:stretch>
            <a:fillRect/>
          </a:stretch>
        </p:blipFill>
        <p:spPr bwMode="auto">
          <a:xfrm>
            <a:off x="3239163" y="4921135"/>
            <a:ext cx="2152649" cy="12915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C67CA7F-C657-4DC0-9BA7-FCFE959D1EFB}"/>
              </a:ext>
            </a:extLst>
          </p:cNvPr>
          <p:cNvSpPr txBox="1"/>
          <p:nvPr/>
        </p:nvSpPr>
        <p:spPr>
          <a:xfrm>
            <a:off x="608734" y="1055455"/>
            <a:ext cx="8490239" cy="646331"/>
          </a:xfrm>
          <a:prstGeom prst="rect">
            <a:avLst/>
          </a:prstGeom>
          <a:noFill/>
        </p:spPr>
        <p:txBody>
          <a:bodyPr wrap="square">
            <a:spAutoFit/>
          </a:bodyPr>
          <a:lstStyle/>
          <a:p>
            <a:r>
              <a:rPr lang="en-US" b="1" i="0" dirty="0">
                <a:solidFill>
                  <a:srgbClr val="000000"/>
                </a:solidFill>
                <a:effectLst/>
                <a:latin typeface="MyriadPro"/>
              </a:rPr>
              <a:t>Use a Venn diagram to find the probability of randomly choosing a multiple of 3 or a multiple of 4 from the set of numbers from 1 to 25.</a:t>
            </a:r>
            <a:endParaRPr lang="en-US" dirty="0"/>
          </a:p>
        </p:txBody>
      </p:sp>
      <p:graphicFrame>
        <p:nvGraphicFramePr>
          <p:cNvPr id="4" name="Table 3">
            <a:extLst>
              <a:ext uri="{FF2B5EF4-FFF2-40B4-BE49-F238E27FC236}">
                <a16:creationId xmlns:a16="http://schemas.microsoft.com/office/drawing/2014/main" id="{D2DB7CF5-1242-4CE9-83DD-10618DFEA966}"/>
              </a:ext>
            </a:extLst>
          </p:cNvPr>
          <p:cNvGraphicFramePr>
            <a:graphicFrameLocks noGrp="1"/>
          </p:cNvGraphicFramePr>
          <p:nvPr>
            <p:extLst>
              <p:ext uri="{D42A27DB-BD31-4B8C-83A1-F6EECF244321}">
                <p14:modId xmlns:p14="http://schemas.microsoft.com/office/powerpoint/2010/main" val="1202684004"/>
              </p:ext>
            </p:extLst>
          </p:nvPr>
        </p:nvGraphicFramePr>
        <p:xfrm>
          <a:off x="265627" y="1704152"/>
          <a:ext cx="9061201" cy="640080"/>
        </p:xfrm>
        <a:graphic>
          <a:graphicData uri="http://schemas.openxmlformats.org/drawingml/2006/table">
            <a:tbl>
              <a:tblPr/>
              <a:tblGrid>
                <a:gridCol w="9061201">
                  <a:extLst>
                    <a:ext uri="{9D8B030D-6E8A-4147-A177-3AD203B41FA5}">
                      <a16:colId xmlns:a16="http://schemas.microsoft.com/office/drawing/2014/main" val="3454714745"/>
                    </a:ext>
                  </a:extLst>
                </a:gridCol>
              </a:tblGrid>
              <a:tr h="0">
                <a:tc>
                  <a:txBody>
                    <a:bodyPr/>
                    <a:lstStyle/>
                    <a:p>
                      <a:r>
                        <a:rPr lang="en-US" dirty="0"/>
                        <a:t>Let </a:t>
                      </a:r>
                      <a:r>
                        <a:rPr lang="en-US" b="1" i="0" dirty="0">
                          <a:solidFill>
                            <a:srgbClr val="FF0000"/>
                          </a:solidFill>
                          <a:effectLst>
                            <a:outerShdw blurRad="38100" dist="38100" dir="2700000" algn="tl">
                              <a:srgbClr val="000000">
                                <a:alpha val="43137"/>
                              </a:srgbClr>
                            </a:outerShdw>
                          </a:effectLst>
                          <a:latin typeface="MyriadPro-Italic"/>
                        </a:rPr>
                        <a:t>A</a:t>
                      </a:r>
                      <a:r>
                        <a:rPr lang="en-US" dirty="0"/>
                        <a:t> be the set of multiples of 3 from 1 to 25 =  </a:t>
                      </a:r>
                      <a:r>
                        <a:rPr lang="en-US" b="1" dirty="0">
                          <a:solidFill>
                            <a:srgbClr val="FF0000"/>
                          </a:solidFill>
                          <a:effectLst>
                            <a:outerShdw blurRad="38100" dist="38100" dir="2700000" algn="tl">
                              <a:srgbClr val="000000">
                                <a:alpha val="43137"/>
                              </a:srgbClr>
                            </a:outerShdw>
                          </a:effectLst>
                        </a:rPr>
                        <a:t>{3, 6, 9, </a:t>
                      </a:r>
                      <a:r>
                        <a:rPr lang="en-US" b="1" dirty="0">
                          <a:solidFill>
                            <a:srgbClr val="00B050"/>
                          </a:solidFill>
                          <a:effectLst>
                            <a:outerShdw blurRad="38100" dist="38100" dir="2700000" algn="tl">
                              <a:srgbClr val="000000">
                                <a:alpha val="43137"/>
                              </a:srgbClr>
                            </a:outerShdw>
                          </a:effectLst>
                        </a:rPr>
                        <a:t>12</a:t>
                      </a:r>
                      <a:r>
                        <a:rPr lang="en-US" b="1" dirty="0">
                          <a:solidFill>
                            <a:srgbClr val="FF0000"/>
                          </a:solidFill>
                          <a:effectLst>
                            <a:outerShdw blurRad="38100" dist="38100" dir="2700000" algn="tl">
                              <a:srgbClr val="000000">
                                <a:alpha val="43137"/>
                              </a:srgbClr>
                            </a:outerShdw>
                          </a:effectLst>
                        </a:rPr>
                        <a:t>, 15, 18, 21, </a:t>
                      </a:r>
                      <a:r>
                        <a:rPr lang="en-US" b="1" dirty="0">
                          <a:solidFill>
                            <a:srgbClr val="00B050"/>
                          </a:solidFill>
                          <a:effectLst>
                            <a:outerShdw blurRad="38100" dist="38100" dir="2700000" algn="tl">
                              <a:srgbClr val="000000">
                                <a:alpha val="43137"/>
                              </a:srgbClr>
                            </a:outerShdw>
                          </a:effectLst>
                        </a:rPr>
                        <a:t>24</a:t>
                      </a:r>
                      <a:r>
                        <a:rPr lang="en-US" b="1" dirty="0">
                          <a:solidFill>
                            <a:srgbClr val="FF0000"/>
                          </a:solidFill>
                          <a:effectLst>
                            <a:outerShdw blurRad="38100" dist="38100" dir="2700000" algn="tl">
                              <a:srgbClr val="000000">
                                <a:alpha val="43137"/>
                              </a:srgbClr>
                            </a:outerShdw>
                          </a:effectLst>
                        </a:rPr>
                        <a:t>}</a:t>
                      </a:r>
                    </a:p>
                    <a:p>
                      <a:r>
                        <a:rPr lang="en-US" dirty="0"/>
                        <a:t>Let </a:t>
                      </a:r>
                      <a:r>
                        <a:rPr lang="en-US" b="1" i="0" dirty="0">
                          <a:solidFill>
                            <a:srgbClr val="00B0F0"/>
                          </a:solidFill>
                          <a:effectLst>
                            <a:outerShdw blurRad="38100" dist="38100" dir="2700000" algn="tl">
                              <a:srgbClr val="000000">
                                <a:alpha val="43137"/>
                              </a:srgbClr>
                            </a:outerShdw>
                          </a:effectLst>
                          <a:latin typeface="MyriadPro-Italic"/>
                        </a:rPr>
                        <a:t>B</a:t>
                      </a:r>
                      <a:r>
                        <a:rPr lang="en-US" dirty="0"/>
                        <a:t> be the set of multiples of 4 from 1 to 25 = </a:t>
                      </a:r>
                      <a:r>
                        <a:rPr lang="en-US" b="1" dirty="0">
                          <a:solidFill>
                            <a:srgbClr val="0070C0"/>
                          </a:solidFill>
                          <a:effectLst>
                            <a:outerShdw blurRad="38100" dist="38100" dir="2700000" algn="tl">
                              <a:srgbClr val="000000">
                                <a:alpha val="43137"/>
                              </a:srgbClr>
                            </a:outerShdw>
                          </a:effectLst>
                        </a:rPr>
                        <a:t>{4, 8, </a:t>
                      </a:r>
                      <a:r>
                        <a:rPr lang="en-US" b="1" dirty="0">
                          <a:solidFill>
                            <a:srgbClr val="00B050"/>
                          </a:solidFill>
                          <a:effectLst>
                            <a:outerShdw blurRad="38100" dist="38100" dir="2700000" algn="tl">
                              <a:srgbClr val="000000">
                                <a:alpha val="43137"/>
                              </a:srgbClr>
                            </a:outerShdw>
                          </a:effectLst>
                        </a:rPr>
                        <a:t>12</a:t>
                      </a:r>
                      <a:r>
                        <a:rPr lang="en-US" b="1" dirty="0">
                          <a:solidFill>
                            <a:srgbClr val="0070C0"/>
                          </a:solidFill>
                          <a:effectLst>
                            <a:outerShdw blurRad="38100" dist="38100" dir="2700000" algn="tl">
                              <a:srgbClr val="000000">
                                <a:alpha val="43137"/>
                              </a:srgbClr>
                            </a:outerShdw>
                          </a:effectLst>
                        </a:rPr>
                        <a:t>, 16, 20, </a:t>
                      </a:r>
                      <a:r>
                        <a:rPr lang="en-US" b="1" dirty="0">
                          <a:solidFill>
                            <a:srgbClr val="00B050"/>
                          </a:solidFill>
                          <a:effectLst>
                            <a:outerShdw blurRad="38100" dist="38100" dir="2700000" algn="tl">
                              <a:srgbClr val="000000">
                                <a:alpha val="43137"/>
                              </a:srgbClr>
                            </a:outerShdw>
                          </a:effectLst>
                        </a:rPr>
                        <a:t>24</a:t>
                      </a:r>
                      <a:r>
                        <a:rPr lang="en-US" b="1" dirty="0">
                          <a:solidFill>
                            <a:srgbClr val="0070C0"/>
                          </a:solidFill>
                          <a:effectLst>
                            <a:outerShdw blurRad="38100" dist="38100" dir="2700000" algn="tl">
                              <a:srgbClr val="000000">
                                <a:alpha val="43137"/>
                              </a:srgbClr>
                            </a:outerShdw>
                          </a:effectLst>
                        </a:rPr>
                        <a:t>}</a:t>
                      </a:r>
                    </a:p>
                  </a:txBody>
                  <a:tcPr anchor="ctr">
                    <a:lnL>
                      <a:noFill/>
                    </a:lnL>
                    <a:lnR>
                      <a:noFill/>
                    </a:lnR>
                    <a:lnT>
                      <a:noFill/>
                    </a:lnT>
                    <a:lnB>
                      <a:noFill/>
                    </a:lnB>
                    <a:solidFill>
                      <a:srgbClr val="FFFFFF"/>
                    </a:solidFill>
                  </a:tcPr>
                </a:tc>
                <a:extLst>
                  <a:ext uri="{0D108BD9-81ED-4DB2-BD59-A6C34878D82A}">
                    <a16:rowId xmlns:a16="http://schemas.microsoft.com/office/drawing/2014/main" val="4289619555"/>
                  </a:ext>
                </a:extLst>
              </a:tr>
            </a:tbl>
          </a:graphicData>
        </a:graphic>
      </p:graphicFrame>
      <p:pic>
        <p:nvPicPr>
          <p:cNvPr id="9" name="Picture 8">
            <a:extLst>
              <a:ext uri="{FF2B5EF4-FFF2-40B4-BE49-F238E27FC236}">
                <a16:creationId xmlns:a16="http://schemas.microsoft.com/office/drawing/2014/main" id="{432E1519-EE9D-41D4-9F1D-1F0635B57679}"/>
              </a:ext>
            </a:extLst>
          </p:cNvPr>
          <p:cNvPicPr>
            <a:picLocks noChangeAspect="1"/>
          </p:cNvPicPr>
          <p:nvPr/>
        </p:nvPicPr>
        <p:blipFill>
          <a:blip r:embed="rId3">
            <a:duotone>
              <a:prstClr val="black"/>
              <a:schemeClr val="accent4">
                <a:tint val="45000"/>
                <a:satMod val="400000"/>
              </a:schemeClr>
            </a:duotone>
          </a:blip>
          <a:stretch>
            <a:fillRect/>
          </a:stretch>
        </p:blipFill>
        <p:spPr>
          <a:xfrm>
            <a:off x="214768" y="3026334"/>
            <a:ext cx="3065319" cy="1620593"/>
          </a:xfrm>
          <a:prstGeom prst="rect">
            <a:avLst/>
          </a:prstGeom>
          <a:ln>
            <a:noFill/>
          </a:ln>
          <a:effectLst>
            <a:outerShdw blurRad="292100" dist="139700" dir="2700000" algn="tl" rotWithShape="0">
              <a:srgbClr val="333333">
                <a:alpha val="65000"/>
              </a:srgbClr>
            </a:outerShdw>
          </a:effectLst>
        </p:spPr>
      </p:pic>
      <p:sp>
        <p:nvSpPr>
          <p:cNvPr id="14" name="TextBox 13">
            <a:extLst>
              <a:ext uri="{FF2B5EF4-FFF2-40B4-BE49-F238E27FC236}">
                <a16:creationId xmlns:a16="http://schemas.microsoft.com/office/drawing/2014/main" id="{089F3FA8-0129-4DDC-9455-D67E698E6D5B}"/>
              </a:ext>
            </a:extLst>
          </p:cNvPr>
          <p:cNvSpPr txBox="1"/>
          <p:nvPr/>
        </p:nvSpPr>
        <p:spPr>
          <a:xfrm>
            <a:off x="3484414" y="2366991"/>
            <a:ext cx="5605031" cy="738664"/>
          </a:xfrm>
          <a:prstGeom prst="rect">
            <a:avLst/>
          </a:prstGeom>
          <a:noFill/>
        </p:spPr>
        <p:txBody>
          <a:bodyPr wrap="square">
            <a:spAutoFit/>
          </a:bodyPr>
          <a:lstStyle/>
          <a:p>
            <a:r>
              <a:rPr lang="en-US" sz="1400" dirty="0">
                <a:solidFill>
                  <a:srgbClr val="00B050"/>
                </a:solidFill>
                <a:latin typeface="Ink Free" panose="03080402000500000000" pitchFamily="66" charset="0"/>
              </a:rPr>
              <a:t>Add the numbers of elements in A and B, and then subtract the number of elements in the overlap to get the numerator of the probability. The denominator is 25.</a:t>
            </a:r>
          </a:p>
        </p:txBody>
      </p:sp>
      <p:pic>
        <p:nvPicPr>
          <p:cNvPr id="17" name="Picture 16">
            <a:extLst>
              <a:ext uri="{FF2B5EF4-FFF2-40B4-BE49-F238E27FC236}">
                <a16:creationId xmlns:a16="http://schemas.microsoft.com/office/drawing/2014/main" id="{047C3AAE-D675-4CA4-B4D4-A10F773ADCE9}"/>
              </a:ext>
            </a:extLst>
          </p:cNvPr>
          <p:cNvPicPr>
            <a:picLocks noChangeAspect="1"/>
          </p:cNvPicPr>
          <p:nvPr/>
        </p:nvPicPr>
        <p:blipFill>
          <a:blip r:embed="rId4"/>
          <a:stretch>
            <a:fillRect/>
          </a:stretch>
        </p:blipFill>
        <p:spPr>
          <a:xfrm>
            <a:off x="25113" y="4481158"/>
            <a:ext cx="8468591" cy="339543"/>
          </a:xfrm>
          <a:prstGeom prst="rect">
            <a:avLst/>
          </a:prstGeom>
        </p:spPr>
      </p:pic>
      <p:pic>
        <p:nvPicPr>
          <p:cNvPr id="21" name="Picture 20">
            <a:extLst>
              <a:ext uri="{FF2B5EF4-FFF2-40B4-BE49-F238E27FC236}">
                <a16:creationId xmlns:a16="http://schemas.microsoft.com/office/drawing/2014/main" id="{9AC53124-C0E6-4DE9-8B68-A5BC31433D79}"/>
              </a:ext>
            </a:extLst>
          </p:cNvPr>
          <p:cNvPicPr>
            <a:picLocks noChangeAspect="1"/>
          </p:cNvPicPr>
          <p:nvPr/>
        </p:nvPicPr>
        <p:blipFill>
          <a:blip r:embed="rId5"/>
          <a:stretch>
            <a:fillRect/>
          </a:stretch>
        </p:blipFill>
        <p:spPr>
          <a:xfrm>
            <a:off x="8459068" y="4447627"/>
            <a:ext cx="279191" cy="433820"/>
          </a:xfrm>
          <a:prstGeom prst="rect">
            <a:avLst/>
          </a:prstGeom>
        </p:spPr>
      </p:pic>
      <p:sp>
        <p:nvSpPr>
          <p:cNvPr id="24" name="TextBox 23">
            <a:extLst>
              <a:ext uri="{FF2B5EF4-FFF2-40B4-BE49-F238E27FC236}">
                <a16:creationId xmlns:a16="http://schemas.microsoft.com/office/drawing/2014/main" id="{172ACF3D-B9E4-4648-AFDD-7FBA9C2F4CB2}"/>
              </a:ext>
            </a:extLst>
          </p:cNvPr>
          <p:cNvSpPr txBox="1"/>
          <p:nvPr/>
        </p:nvSpPr>
        <p:spPr>
          <a:xfrm>
            <a:off x="307881" y="2736323"/>
            <a:ext cx="3290014" cy="261610"/>
          </a:xfrm>
          <a:prstGeom prst="rect">
            <a:avLst/>
          </a:prstGeom>
          <a:noFill/>
        </p:spPr>
        <p:txBody>
          <a:bodyPr wrap="square">
            <a:spAutoFit/>
          </a:bodyPr>
          <a:lstStyle/>
          <a:p>
            <a:r>
              <a:rPr lang="en-US" sz="1100" b="1" dirty="0">
                <a:effectLst>
                  <a:outerShdw blurRad="38100" dist="38100" dir="2700000" algn="tl">
                    <a:srgbClr val="000000">
                      <a:alpha val="43137"/>
                    </a:srgbClr>
                  </a:outerShdw>
                </a:effectLst>
              </a:rPr>
              <a:t>Create a Venn diagram representing the sets </a:t>
            </a:r>
            <a:r>
              <a:rPr lang="en-US" sz="1100" b="1" dirty="0">
                <a:effectLst>
                  <a:outerShdw blurRad="38100" dist="38100" dir="2700000" algn="tl">
                    <a:srgbClr val="000000">
                      <a:alpha val="43137"/>
                    </a:srgbClr>
                  </a:outerShdw>
                </a:effectLst>
                <a:latin typeface="MyriadPro-Italic"/>
              </a:rPr>
              <a:t>A</a:t>
            </a:r>
            <a:r>
              <a:rPr lang="en-US" sz="1100" b="1" dirty="0">
                <a:effectLst>
                  <a:outerShdw blurRad="38100" dist="38100" dir="2700000" algn="tl">
                    <a:srgbClr val="000000">
                      <a:alpha val="43137"/>
                    </a:srgbClr>
                  </a:outerShdw>
                </a:effectLst>
              </a:rPr>
              <a:t> and </a:t>
            </a:r>
            <a:r>
              <a:rPr lang="en-US" sz="1100" b="1" dirty="0">
                <a:effectLst>
                  <a:outerShdw blurRad="38100" dist="38100" dir="2700000" algn="tl">
                    <a:srgbClr val="000000">
                      <a:alpha val="43137"/>
                    </a:srgbClr>
                  </a:outerShdw>
                </a:effectLst>
                <a:latin typeface="MyriadPro-Italic"/>
              </a:rPr>
              <a:t>B</a:t>
            </a:r>
            <a:r>
              <a:rPr lang="en-US" sz="1100" b="1" dirty="0">
                <a:effectLst>
                  <a:outerShdw blurRad="38100" dist="38100" dir="2700000" algn="tl">
                    <a:srgbClr val="000000">
                      <a:alpha val="43137"/>
                    </a:srgbClr>
                  </a:outerShdw>
                </a:effectLst>
              </a:rPr>
              <a:t>.</a:t>
            </a:r>
          </a:p>
        </p:txBody>
      </p:sp>
      <p:pic>
        <p:nvPicPr>
          <p:cNvPr id="23" name="Picture 22">
            <a:extLst>
              <a:ext uri="{FF2B5EF4-FFF2-40B4-BE49-F238E27FC236}">
                <a16:creationId xmlns:a16="http://schemas.microsoft.com/office/drawing/2014/main" id="{155470E0-5C5A-499D-83C0-5FF94FE0BF92}"/>
              </a:ext>
            </a:extLst>
          </p:cNvPr>
          <p:cNvPicPr>
            <a:picLocks noChangeAspect="1"/>
          </p:cNvPicPr>
          <p:nvPr/>
        </p:nvPicPr>
        <p:blipFill>
          <a:blip r:embed="rId6"/>
          <a:stretch>
            <a:fillRect/>
          </a:stretch>
        </p:blipFill>
        <p:spPr>
          <a:xfrm>
            <a:off x="3725802" y="3105656"/>
            <a:ext cx="3200400" cy="295275"/>
          </a:xfrm>
          <a:prstGeom prst="rect">
            <a:avLst/>
          </a:prstGeom>
        </p:spPr>
      </p:pic>
      <p:sp>
        <p:nvSpPr>
          <p:cNvPr id="28" name="TextBox 27">
            <a:extLst>
              <a:ext uri="{FF2B5EF4-FFF2-40B4-BE49-F238E27FC236}">
                <a16:creationId xmlns:a16="http://schemas.microsoft.com/office/drawing/2014/main" id="{EFD0B093-BFC2-4B58-BB41-38E4EFAC100D}"/>
              </a:ext>
            </a:extLst>
          </p:cNvPr>
          <p:cNvSpPr txBox="1"/>
          <p:nvPr/>
        </p:nvSpPr>
        <p:spPr>
          <a:xfrm>
            <a:off x="4517880" y="3292350"/>
            <a:ext cx="920029" cy="461665"/>
          </a:xfrm>
          <a:prstGeom prst="rect">
            <a:avLst/>
          </a:prstGeom>
          <a:noFill/>
        </p:spPr>
        <p:txBody>
          <a:bodyPr wrap="square">
            <a:spAutoFit/>
          </a:bodyPr>
          <a:lstStyle/>
          <a:p>
            <a:r>
              <a:rPr lang="en-US" sz="2400" b="1" dirty="0">
                <a:solidFill>
                  <a:srgbClr val="0070C0"/>
                </a:solidFill>
                <a:effectLst>
                  <a:outerShdw blurRad="38100" dist="38100" dir="2700000" algn="tl">
                    <a:srgbClr val="000000">
                      <a:alpha val="43137"/>
                    </a:srgbClr>
                  </a:outerShdw>
                </a:effectLst>
              </a:rPr>
              <a:t>=   8</a:t>
            </a:r>
            <a:endParaRPr lang="en-US" sz="2400" dirty="0"/>
          </a:p>
        </p:txBody>
      </p:sp>
      <p:sp>
        <p:nvSpPr>
          <p:cNvPr id="27" name="TextBox 26">
            <a:extLst>
              <a:ext uri="{FF2B5EF4-FFF2-40B4-BE49-F238E27FC236}">
                <a16:creationId xmlns:a16="http://schemas.microsoft.com/office/drawing/2014/main" id="{1EF0B58D-9DB6-49F4-8EF4-0D76635820F6}"/>
              </a:ext>
            </a:extLst>
          </p:cNvPr>
          <p:cNvSpPr txBox="1"/>
          <p:nvPr/>
        </p:nvSpPr>
        <p:spPr>
          <a:xfrm>
            <a:off x="5219283" y="3282122"/>
            <a:ext cx="920029" cy="461665"/>
          </a:xfrm>
          <a:prstGeom prst="rect">
            <a:avLst/>
          </a:prstGeom>
          <a:noFill/>
        </p:spPr>
        <p:txBody>
          <a:bodyPr wrap="square">
            <a:spAutoFit/>
          </a:bodyPr>
          <a:lstStyle/>
          <a:p>
            <a:r>
              <a:rPr lang="en-US" sz="2400" b="1" dirty="0">
                <a:solidFill>
                  <a:srgbClr val="0070C0"/>
                </a:solidFill>
                <a:effectLst>
                  <a:outerShdw blurRad="38100" dist="38100" dir="2700000" algn="tl">
                    <a:srgbClr val="000000">
                      <a:alpha val="43137"/>
                    </a:srgbClr>
                  </a:outerShdw>
                </a:effectLst>
              </a:rPr>
              <a:t>+  6</a:t>
            </a:r>
            <a:endParaRPr lang="en-US" sz="2400" dirty="0"/>
          </a:p>
        </p:txBody>
      </p:sp>
      <p:sp>
        <p:nvSpPr>
          <p:cNvPr id="30" name="TextBox 29">
            <a:extLst>
              <a:ext uri="{FF2B5EF4-FFF2-40B4-BE49-F238E27FC236}">
                <a16:creationId xmlns:a16="http://schemas.microsoft.com/office/drawing/2014/main" id="{99427C63-B895-4BFB-8827-61D762FF6606}"/>
              </a:ext>
            </a:extLst>
          </p:cNvPr>
          <p:cNvSpPr txBox="1"/>
          <p:nvPr/>
        </p:nvSpPr>
        <p:spPr>
          <a:xfrm>
            <a:off x="5856491" y="3277454"/>
            <a:ext cx="920029" cy="461665"/>
          </a:xfrm>
          <a:prstGeom prst="rect">
            <a:avLst/>
          </a:prstGeom>
          <a:noFill/>
        </p:spPr>
        <p:txBody>
          <a:bodyPr wrap="square">
            <a:spAutoFit/>
          </a:bodyPr>
          <a:lstStyle/>
          <a:p>
            <a:r>
              <a:rPr lang="en-US" sz="2400" b="1" dirty="0">
                <a:solidFill>
                  <a:srgbClr val="0070C0"/>
                </a:solidFill>
                <a:effectLst>
                  <a:outerShdw blurRad="38100" dist="38100" dir="2700000" algn="tl">
                    <a:srgbClr val="000000">
                      <a:alpha val="43137"/>
                    </a:srgbClr>
                  </a:outerShdw>
                </a:effectLst>
              </a:rPr>
              <a:t>-    2</a:t>
            </a:r>
            <a:endParaRPr lang="en-US" sz="2400" dirty="0"/>
          </a:p>
        </p:txBody>
      </p:sp>
      <p:sp>
        <p:nvSpPr>
          <p:cNvPr id="35" name="TextBox 34">
            <a:extLst>
              <a:ext uri="{FF2B5EF4-FFF2-40B4-BE49-F238E27FC236}">
                <a16:creationId xmlns:a16="http://schemas.microsoft.com/office/drawing/2014/main" id="{707FBCFF-6371-4EE6-80B2-BD4B199BE757}"/>
              </a:ext>
            </a:extLst>
          </p:cNvPr>
          <p:cNvSpPr txBox="1"/>
          <p:nvPr/>
        </p:nvSpPr>
        <p:spPr>
          <a:xfrm>
            <a:off x="6840715" y="3277454"/>
            <a:ext cx="920029" cy="461665"/>
          </a:xfrm>
          <a:prstGeom prst="rect">
            <a:avLst/>
          </a:prstGeom>
          <a:noFill/>
        </p:spPr>
        <p:txBody>
          <a:bodyPr wrap="square">
            <a:spAutoFit/>
          </a:bodyPr>
          <a:lstStyle/>
          <a:p>
            <a:r>
              <a:rPr lang="en-US" sz="2400" b="1" dirty="0">
                <a:solidFill>
                  <a:srgbClr val="FF0000"/>
                </a:solidFill>
                <a:effectLst>
                  <a:outerShdw blurRad="38100" dist="38100" dir="2700000" algn="tl">
                    <a:srgbClr val="000000">
                      <a:alpha val="43137"/>
                    </a:srgbClr>
                  </a:outerShdw>
                </a:effectLst>
              </a:rPr>
              <a:t>=   12</a:t>
            </a:r>
            <a:endParaRPr lang="en-US" sz="2400" dirty="0">
              <a:solidFill>
                <a:srgbClr val="FF0000"/>
              </a:solidFill>
            </a:endParaRPr>
          </a:p>
        </p:txBody>
      </p:sp>
      <p:pic>
        <p:nvPicPr>
          <p:cNvPr id="34" name="Picture 33">
            <a:extLst>
              <a:ext uri="{FF2B5EF4-FFF2-40B4-BE49-F238E27FC236}">
                <a16:creationId xmlns:a16="http://schemas.microsoft.com/office/drawing/2014/main" id="{7E67FDF2-CBC9-4B6C-BB96-5D92AC18EFB0}"/>
              </a:ext>
            </a:extLst>
          </p:cNvPr>
          <p:cNvPicPr>
            <a:picLocks noChangeAspect="1"/>
          </p:cNvPicPr>
          <p:nvPr/>
        </p:nvPicPr>
        <p:blipFill>
          <a:blip r:embed="rId7"/>
          <a:stretch>
            <a:fillRect/>
          </a:stretch>
        </p:blipFill>
        <p:spPr>
          <a:xfrm>
            <a:off x="4613131" y="3790403"/>
            <a:ext cx="866775" cy="657225"/>
          </a:xfrm>
          <a:prstGeom prst="rect">
            <a:avLst/>
          </a:prstGeom>
        </p:spPr>
      </p:pic>
    </p:spTree>
    <p:extLst>
      <p:ext uri="{BB962C8B-B14F-4D97-AF65-F5344CB8AC3E}">
        <p14:creationId xmlns:p14="http://schemas.microsoft.com/office/powerpoint/2010/main" val="208066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500"/>
                                        <p:tgtEl>
                                          <p:spTgt spid="3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500"/>
                                        <p:tgtEl>
                                          <p:spTgt spid="3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500"/>
                                        <p:tgtEl>
                                          <p:spTgt spid="3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074"/>
                                        </p:tgtEl>
                                        <p:attrNameLst>
                                          <p:attrName>style.visibility</p:attrName>
                                        </p:attrNameLst>
                                      </p:cBhvr>
                                      <p:to>
                                        <p:strVal val="visible"/>
                                      </p:to>
                                    </p:set>
                                    <p:animEffect transition="in" filter="fade">
                                      <p:cBhvr>
                                        <p:cTn id="58"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4" grpId="0"/>
      <p:bldP spid="28" grpId="0"/>
      <p:bldP spid="27" grpId="0"/>
      <p:bldP spid="30"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3C9DC4-7FEB-412E-8EEE-9547540A945A}"/>
              </a:ext>
            </a:extLst>
          </p:cNvPr>
          <p:cNvSpPr/>
          <p:nvPr/>
        </p:nvSpPr>
        <p:spPr>
          <a:xfrm>
            <a:off x="-30990" y="785245"/>
            <a:ext cx="720069" cy="923330"/>
          </a:xfrm>
          <a:prstGeom prst="rect">
            <a:avLst/>
          </a:prstGeom>
          <a:noFill/>
        </p:spPr>
        <p:txBody>
          <a:bodyPr wrap="non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2.</a:t>
            </a:r>
          </a:p>
        </p:txBody>
      </p:sp>
      <p:pic>
        <p:nvPicPr>
          <p:cNvPr id="22" name="Picture 2" descr="Just Do It | Good, Better, Best Love">
            <a:extLst>
              <a:ext uri="{FF2B5EF4-FFF2-40B4-BE49-F238E27FC236}">
                <a16:creationId xmlns:a16="http://schemas.microsoft.com/office/drawing/2014/main" id="{1B097B75-36A0-4F5D-AF7B-89F7D00E71D3}"/>
              </a:ext>
            </a:extLst>
          </p:cNvPr>
          <p:cNvPicPr>
            <a:picLocks noChangeAspect="1" noChangeArrowheads="1"/>
          </p:cNvPicPr>
          <p:nvPr/>
        </p:nvPicPr>
        <p:blipFill>
          <a:blip r:embed="rId2">
            <a:clrChange>
              <a:clrFrom>
                <a:srgbClr val="00FA91"/>
              </a:clrFrom>
              <a:clrTo>
                <a:srgbClr val="00FA91">
                  <a:alpha val="0"/>
                </a:srgbClr>
              </a:clrTo>
            </a:clrChange>
            <a:extLst>
              <a:ext uri="{28A0092B-C50C-407E-A947-70E740481C1C}">
                <a14:useLocalDpi xmlns:a14="http://schemas.microsoft.com/office/drawing/2010/main" val="0"/>
              </a:ext>
            </a:extLst>
          </a:blip>
          <a:srcRect/>
          <a:stretch>
            <a:fillRect/>
          </a:stretch>
        </p:blipFill>
        <p:spPr bwMode="auto">
          <a:xfrm>
            <a:off x="3854900" y="5041070"/>
            <a:ext cx="1738136" cy="10428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 name="Picture 2" descr="Money Bag clipart - Circle, transparent clip art">
            <a:extLst>
              <a:ext uri="{FF2B5EF4-FFF2-40B4-BE49-F238E27FC236}">
                <a16:creationId xmlns:a16="http://schemas.microsoft.com/office/drawing/2014/main" id="{53DE7A34-90C2-454A-80A3-1F4E81F116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548" y="2335207"/>
            <a:ext cx="15240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IconExperience » V-Collection » Bullet Ball Glass Green Icon">
            <a:extLst>
              <a:ext uri="{FF2B5EF4-FFF2-40B4-BE49-F238E27FC236}">
                <a16:creationId xmlns:a16="http://schemas.microsoft.com/office/drawing/2014/main" id="{5B7E2291-DC2B-4542-9DAC-4F661922B1CC}"/>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462" y="3259594"/>
            <a:ext cx="321504" cy="3215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4" descr="Planet Neptune Icon, PNG ClipArt Image | IconBug.com">
            <a:extLst>
              <a:ext uri="{FF2B5EF4-FFF2-40B4-BE49-F238E27FC236}">
                <a16:creationId xmlns:a16="http://schemas.microsoft.com/office/drawing/2014/main" id="{8765BDD6-B1F0-428A-9B77-CECE3D9E47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004" y="3016141"/>
            <a:ext cx="227772" cy="2277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sphere - Clip Art Library">
            <a:extLst>
              <a:ext uri="{FF2B5EF4-FFF2-40B4-BE49-F238E27FC236}">
                <a16:creationId xmlns:a16="http://schemas.microsoft.com/office/drawing/2014/main" id="{D56240F8-4F78-45DE-8D94-2B62B9ABB591}"/>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4052" y="3537888"/>
            <a:ext cx="265721" cy="26572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Planet Neptune Icon, PNG ClipArt Image | IconBug.com">
            <a:extLst>
              <a:ext uri="{FF2B5EF4-FFF2-40B4-BE49-F238E27FC236}">
                <a16:creationId xmlns:a16="http://schemas.microsoft.com/office/drawing/2014/main" id="{D8B39765-3401-4499-A038-2CF5B8441D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4642" y="3032816"/>
            <a:ext cx="227772" cy="22777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4" descr="Planet Neptune Icon, PNG ClipArt Image | IconBug.com">
            <a:extLst>
              <a:ext uri="{FF2B5EF4-FFF2-40B4-BE49-F238E27FC236}">
                <a16:creationId xmlns:a16="http://schemas.microsoft.com/office/drawing/2014/main" id="{FFFA176D-CBD1-476C-B8BA-40257052F3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8371" y="3163043"/>
            <a:ext cx="227772" cy="22777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IconExperience » V-Collection » Bullet Ball Glass Green Icon">
            <a:extLst>
              <a:ext uri="{FF2B5EF4-FFF2-40B4-BE49-F238E27FC236}">
                <a16:creationId xmlns:a16="http://schemas.microsoft.com/office/drawing/2014/main" id="{0ADF1CD8-2EF0-4923-8FF9-58ACD20D51EC}"/>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1303" y="3188828"/>
            <a:ext cx="321504" cy="32150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IconExperience » V-Collection » Bullet Ball Glass Green Icon">
            <a:extLst>
              <a:ext uri="{FF2B5EF4-FFF2-40B4-BE49-F238E27FC236}">
                <a16:creationId xmlns:a16="http://schemas.microsoft.com/office/drawing/2014/main" id="{EE982F4F-0EA5-4248-BA47-88CBF89A7DF5}"/>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8334" y="3243913"/>
            <a:ext cx="321504" cy="32150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IconExperience » V-Collection » Bullet Ball Glass Green Icon">
            <a:extLst>
              <a:ext uri="{FF2B5EF4-FFF2-40B4-BE49-F238E27FC236}">
                <a16:creationId xmlns:a16="http://schemas.microsoft.com/office/drawing/2014/main" id="{2262AD06-7F83-4A35-BF41-68797D44B5B2}"/>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96097" y="3421143"/>
            <a:ext cx="321504" cy="321504"/>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id="{D10DA41B-D22C-46FE-9807-D85CD2438D0F}"/>
              </a:ext>
            </a:extLst>
          </p:cNvPr>
          <p:cNvSpPr txBox="1"/>
          <p:nvPr/>
        </p:nvSpPr>
        <p:spPr>
          <a:xfrm>
            <a:off x="581026" y="887631"/>
            <a:ext cx="8285884" cy="923330"/>
          </a:xfrm>
          <a:prstGeom prst="rect">
            <a:avLst/>
          </a:prstGeom>
          <a:noFill/>
        </p:spPr>
        <p:txBody>
          <a:bodyPr wrap="square">
            <a:spAutoFit/>
          </a:bodyPr>
          <a:lstStyle/>
          <a:p>
            <a:r>
              <a:rPr lang="en-US" b="1" i="0" dirty="0">
                <a:solidFill>
                  <a:srgbClr val="000000"/>
                </a:solidFill>
                <a:effectLst/>
                <a:latin typeface="MyriadPro"/>
              </a:rPr>
              <a:t>A bag contains 3 blue marbles, 2 red marbles, and 5 green marbles. You choose one without looking. What is the probability that it is red or green? </a:t>
            </a:r>
          </a:p>
          <a:p>
            <a:r>
              <a:rPr lang="en-US" b="1" i="0" dirty="0">
                <a:solidFill>
                  <a:srgbClr val="000000"/>
                </a:solidFill>
                <a:effectLst/>
                <a:latin typeface="MyriadPro"/>
              </a:rPr>
              <a:t>Enter your answer as a fraction.</a:t>
            </a:r>
            <a:endParaRPr lang="en-US" dirty="0"/>
          </a:p>
        </p:txBody>
      </p:sp>
      <p:graphicFrame>
        <p:nvGraphicFramePr>
          <p:cNvPr id="46" name="Table 45">
            <a:extLst>
              <a:ext uri="{FF2B5EF4-FFF2-40B4-BE49-F238E27FC236}">
                <a16:creationId xmlns:a16="http://schemas.microsoft.com/office/drawing/2014/main" id="{3AB9CFC3-3062-41CD-A383-56A1F8AFF0E8}"/>
              </a:ext>
            </a:extLst>
          </p:cNvPr>
          <p:cNvGraphicFramePr>
            <a:graphicFrameLocks noGrp="1"/>
          </p:cNvGraphicFramePr>
          <p:nvPr>
            <p:extLst>
              <p:ext uri="{D42A27DB-BD31-4B8C-83A1-F6EECF244321}">
                <p14:modId xmlns:p14="http://schemas.microsoft.com/office/powerpoint/2010/main" val="2904890898"/>
              </p:ext>
            </p:extLst>
          </p:nvPr>
        </p:nvGraphicFramePr>
        <p:xfrm>
          <a:off x="189548" y="1562843"/>
          <a:ext cx="8939646" cy="640080"/>
        </p:xfrm>
        <a:graphic>
          <a:graphicData uri="http://schemas.openxmlformats.org/drawingml/2006/table">
            <a:tbl>
              <a:tblPr/>
              <a:tblGrid>
                <a:gridCol w="8939646">
                  <a:extLst>
                    <a:ext uri="{9D8B030D-6E8A-4147-A177-3AD203B41FA5}">
                      <a16:colId xmlns:a16="http://schemas.microsoft.com/office/drawing/2014/main" val="3830381098"/>
                    </a:ext>
                  </a:extLst>
                </a:gridCol>
              </a:tblGrid>
              <a:tr h="0">
                <a:tc>
                  <a:txBody>
                    <a:bodyPr/>
                    <a:lstStyle/>
                    <a:p>
                      <a:r>
                        <a:rPr lang="en-US" dirty="0">
                          <a:solidFill>
                            <a:srgbClr val="FF0000"/>
                          </a:solidFill>
                        </a:rPr>
                        <a:t>Let </a:t>
                      </a:r>
                      <a:r>
                        <a:rPr lang="en-US" i="0" dirty="0">
                          <a:solidFill>
                            <a:srgbClr val="FF0000"/>
                          </a:solidFill>
                          <a:effectLst/>
                          <a:latin typeface="MyriadPro-Italic"/>
                        </a:rPr>
                        <a:t>S</a:t>
                      </a:r>
                      <a:r>
                        <a:rPr lang="en-US" dirty="0">
                          <a:solidFill>
                            <a:srgbClr val="FF0000"/>
                          </a:solidFill>
                        </a:rPr>
                        <a:t> be the sample space, </a:t>
                      </a:r>
                      <a:r>
                        <a:rPr lang="en-US" i="0" dirty="0">
                          <a:solidFill>
                            <a:srgbClr val="FF0000"/>
                          </a:solidFill>
                          <a:effectLst/>
                          <a:latin typeface="MyriadPro-Italic"/>
                        </a:rPr>
                        <a:t>A</a:t>
                      </a:r>
                      <a:r>
                        <a:rPr lang="en-US" dirty="0">
                          <a:solidFill>
                            <a:srgbClr val="FF0000"/>
                          </a:solidFill>
                        </a:rPr>
                        <a:t> be the event that you choose a </a:t>
                      </a:r>
                      <a:r>
                        <a:rPr lang="en-US" b="1" dirty="0">
                          <a:solidFill>
                            <a:srgbClr val="FF0000"/>
                          </a:solidFill>
                          <a:effectLst>
                            <a:outerShdw blurRad="38100" dist="38100" dir="2700000" algn="tl">
                              <a:srgbClr val="000000">
                                <a:alpha val="43137"/>
                              </a:srgbClr>
                            </a:outerShdw>
                          </a:effectLst>
                        </a:rPr>
                        <a:t>red</a:t>
                      </a:r>
                      <a:r>
                        <a:rPr lang="en-US" dirty="0">
                          <a:solidFill>
                            <a:srgbClr val="FF0000"/>
                          </a:solidFill>
                          <a:effectLst>
                            <a:outerShdw blurRad="38100" dist="38100" dir="2700000" algn="tl">
                              <a:srgbClr val="000000">
                                <a:alpha val="43137"/>
                              </a:srgbClr>
                            </a:outerShdw>
                          </a:effectLst>
                        </a:rPr>
                        <a:t> </a:t>
                      </a:r>
                      <a:r>
                        <a:rPr lang="en-US" dirty="0">
                          <a:solidFill>
                            <a:srgbClr val="FF0000"/>
                          </a:solidFill>
                        </a:rPr>
                        <a:t>marble, and </a:t>
                      </a:r>
                      <a:r>
                        <a:rPr lang="en-US" i="0" dirty="0">
                          <a:solidFill>
                            <a:srgbClr val="FF0000"/>
                          </a:solidFill>
                          <a:effectLst/>
                          <a:latin typeface="MyriadPro-Italic"/>
                        </a:rPr>
                        <a:t>B</a:t>
                      </a:r>
                      <a:r>
                        <a:rPr lang="en-US" dirty="0">
                          <a:solidFill>
                            <a:srgbClr val="FF0000"/>
                          </a:solidFill>
                        </a:rPr>
                        <a:t> be the event that you choose a </a:t>
                      </a:r>
                      <a:r>
                        <a:rPr lang="en-US" b="1" dirty="0">
                          <a:solidFill>
                            <a:srgbClr val="00B050"/>
                          </a:solidFill>
                          <a:effectLst>
                            <a:outerShdw blurRad="38100" dist="38100" dir="2700000" algn="tl">
                              <a:srgbClr val="000000">
                                <a:alpha val="43137"/>
                              </a:srgbClr>
                            </a:outerShdw>
                          </a:effectLst>
                        </a:rPr>
                        <a:t>green</a:t>
                      </a:r>
                      <a:r>
                        <a:rPr lang="en-US" dirty="0">
                          <a:solidFill>
                            <a:srgbClr val="FF0000"/>
                          </a:solidFill>
                        </a:rPr>
                        <a:t> marble.</a:t>
                      </a:r>
                    </a:p>
                  </a:txBody>
                  <a:tcPr anchor="ctr">
                    <a:lnL>
                      <a:noFill/>
                    </a:lnL>
                    <a:lnR>
                      <a:noFill/>
                    </a:lnR>
                    <a:lnT>
                      <a:noFill/>
                    </a:lnT>
                    <a:lnB>
                      <a:noFill/>
                    </a:lnB>
                    <a:solidFill>
                      <a:srgbClr val="FFFFFF"/>
                    </a:solidFill>
                  </a:tcPr>
                </a:tc>
                <a:extLst>
                  <a:ext uri="{0D108BD9-81ED-4DB2-BD59-A6C34878D82A}">
                    <a16:rowId xmlns:a16="http://schemas.microsoft.com/office/drawing/2014/main" val="833012382"/>
                  </a:ext>
                </a:extLst>
              </a:tr>
            </a:tbl>
          </a:graphicData>
        </a:graphic>
      </p:graphicFrame>
      <p:pic>
        <p:nvPicPr>
          <p:cNvPr id="48" name="Picture 4" descr="sphere - Clip Art Library">
            <a:extLst>
              <a:ext uri="{FF2B5EF4-FFF2-40B4-BE49-F238E27FC236}">
                <a16:creationId xmlns:a16="http://schemas.microsoft.com/office/drawing/2014/main" id="{AB0A8EE8-0D5A-4D24-A830-5DFED0813783}"/>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0109" y="3526475"/>
            <a:ext cx="265721" cy="265721"/>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9" descr="IconExperience » V-Collection » Bullet Ball Glass Green Icon">
            <a:extLst>
              <a:ext uri="{FF2B5EF4-FFF2-40B4-BE49-F238E27FC236}">
                <a16:creationId xmlns:a16="http://schemas.microsoft.com/office/drawing/2014/main" id="{B731AB80-C6D8-4036-91A8-BD7B6381A613}"/>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6987" y="3433902"/>
            <a:ext cx="321504" cy="321504"/>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a:extLst>
              <a:ext uri="{FF2B5EF4-FFF2-40B4-BE49-F238E27FC236}">
                <a16:creationId xmlns:a16="http://schemas.microsoft.com/office/drawing/2014/main" id="{D1442254-8A9A-48D3-8DA8-F592D1944177}"/>
              </a:ext>
            </a:extLst>
          </p:cNvPr>
          <p:cNvPicPr>
            <a:picLocks noChangeAspect="1"/>
          </p:cNvPicPr>
          <p:nvPr/>
        </p:nvPicPr>
        <p:blipFill>
          <a:blip r:embed="rId7">
            <a:duotone>
              <a:schemeClr val="accent2">
                <a:shade val="45000"/>
                <a:satMod val="135000"/>
              </a:schemeClr>
              <a:prstClr val="white"/>
            </a:duotone>
          </a:blip>
          <a:stretch>
            <a:fillRect/>
          </a:stretch>
        </p:blipFill>
        <p:spPr>
          <a:xfrm>
            <a:off x="1797628" y="2380804"/>
            <a:ext cx="5749637" cy="2145655"/>
          </a:xfrm>
          <a:prstGeom prst="rect">
            <a:avLst/>
          </a:prstGeom>
        </p:spPr>
      </p:pic>
      <p:pic>
        <p:nvPicPr>
          <p:cNvPr id="52" name="Picture 51">
            <a:extLst>
              <a:ext uri="{FF2B5EF4-FFF2-40B4-BE49-F238E27FC236}">
                <a16:creationId xmlns:a16="http://schemas.microsoft.com/office/drawing/2014/main" id="{48DECE75-BF34-4075-AA50-B6EBF1EB5442}"/>
              </a:ext>
            </a:extLst>
          </p:cNvPr>
          <p:cNvPicPr>
            <a:picLocks noChangeAspect="1"/>
          </p:cNvPicPr>
          <p:nvPr/>
        </p:nvPicPr>
        <p:blipFill>
          <a:blip r:embed="rId8"/>
          <a:stretch>
            <a:fillRect/>
          </a:stretch>
        </p:blipFill>
        <p:spPr>
          <a:xfrm>
            <a:off x="958334" y="4436124"/>
            <a:ext cx="6685250" cy="413947"/>
          </a:xfrm>
          <a:prstGeom prst="rect">
            <a:avLst/>
          </a:prstGeom>
        </p:spPr>
      </p:pic>
      <p:pic>
        <p:nvPicPr>
          <p:cNvPr id="53" name="Picture 52">
            <a:extLst>
              <a:ext uri="{FF2B5EF4-FFF2-40B4-BE49-F238E27FC236}">
                <a16:creationId xmlns:a16="http://schemas.microsoft.com/office/drawing/2014/main" id="{2A804C97-A998-4461-817F-32661CD43F6E}"/>
              </a:ext>
            </a:extLst>
          </p:cNvPr>
          <p:cNvPicPr>
            <a:picLocks noChangeAspect="1"/>
          </p:cNvPicPr>
          <p:nvPr/>
        </p:nvPicPr>
        <p:blipFill>
          <a:blip r:embed="rId9"/>
          <a:stretch>
            <a:fillRect/>
          </a:stretch>
        </p:blipFill>
        <p:spPr>
          <a:xfrm>
            <a:off x="7697705" y="4317811"/>
            <a:ext cx="350693" cy="619558"/>
          </a:xfrm>
          <a:prstGeom prst="rect">
            <a:avLst/>
          </a:prstGeom>
        </p:spPr>
      </p:pic>
      <p:pic>
        <p:nvPicPr>
          <p:cNvPr id="54" name="Picture 53">
            <a:extLst>
              <a:ext uri="{FF2B5EF4-FFF2-40B4-BE49-F238E27FC236}">
                <a16:creationId xmlns:a16="http://schemas.microsoft.com/office/drawing/2014/main" id="{A27E76F6-1C59-4916-ADBC-EB3948C21663}"/>
              </a:ext>
            </a:extLst>
          </p:cNvPr>
          <p:cNvPicPr>
            <a:picLocks noChangeAspect="1"/>
          </p:cNvPicPr>
          <p:nvPr/>
        </p:nvPicPr>
        <p:blipFill>
          <a:blip r:embed="rId10"/>
          <a:stretch>
            <a:fillRect/>
          </a:stretch>
        </p:blipFill>
        <p:spPr>
          <a:xfrm>
            <a:off x="4010459" y="2456773"/>
            <a:ext cx="585787" cy="364360"/>
          </a:xfrm>
          <a:prstGeom prst="rect">
            <a:avLst/>
          </a:prstGeom>
        </p:spPr>
      </p:pic>
      <p:pic>
        <p:nvPicPr>
          <p:cNvPr id="55" name="Picture 54">
            <a:extLst>
              <a:ext uri="{FF2B5EF4-FFF2-40B4-BE49-F238E27FC236}">
                <a16:creationId xmlns:a16="http://schemas.microsoft.com/office/drawing/2014/main" id="{0D75A7DC-558E-4DB5-BA6A-072868BF258B}"/>
              </a:ext>
            </a:extLst>
          </p:cNvPr>
          <p:cNvPicPr>
            <a:picLocks noChangeAspect="1"/>
          </p:cNvPicPr>
          <p:nvPr/>
        </p:nvPicPr>
        <p:blipFill>
          <a:blip r:embed="rId10"/>
          <a:stretch>
            <a:fillRect/>
          </a:stretch>
        </p:blipFill>
        <p:spPr>
          <a:xfrm>
            <a:off x="4010457" y="2951052"/>
            <a:ext cx="1714934" cy="416065"/>
          </a:xfrm>
          <a:prstGeom prst="rect">
            <a:avLst/>
          </a:prstGeom>
        </p:spPr>
      </p:pic>
      <p:pic>
        <p:nvPicPr>
          <p:cNvPr id="57" name="Picture 56">
            <a:extLst>
              <a:ext uri="{FF2B5EF4-FFF2-40B4-BE49-F238E27FC236}">
                <a16:creationId xmlns:a16="http://schemas.microsoft.com/office/drawing/2014/main" id="{E09CD8BF-CCF2-46C7-8405-0B62A4651492}"/>
              </a:ext>
            </a:extLst>
          </p:cNvPr>
          <p:cNvPicPr>
            <a:picLocks noChangeAspect="1"/>
          </p:cNvPicPr>
          <p:nvPr/>
        </p:nvPicPr>
        <p:blipFill>
          <a:blip r:embed="rId10"/>
          <a:stretch>
            <a:fillRect/>
          </a:stretch>
        </p:blipFill>
        <p:spPr>
          <a:xfrm>
            <a:off x="5697248" y="2938670"/>
            <a:ext cx="1714934" cy="416065"/>
          </a:xfrm>
          <a:prstGeom prst="rect">
            <a:avLst/>
          </a:prstGeom>
        </p:spPr>
      </p:pic>
      <p:pic>
        <p:nvPicPr>
          <p:cNvPr id="58" name="Picture 57">
            <a:extLst>
              <a:ext uri="{FF2B5EF4-FFF2-40B4-BE49-F238E27FC236}">
                <a16:creationId xmlns:a16="http://schemas.microsoft.com/office/drawing/2014/main" id="{B6CD99DC-6587-4039-A381-B1F00DBF6FEB}"/>
              </a:ext>
            </a:extLst>
          </p:cNvPr>
          <p:cNvPicPr>
            <a:picLocks noChangeAspect="1"/>
          </p:cNvPicPr>
          <p:nvPr/>
        </p:nvPicPr>
        <p:blipFill>
          <a:blip r:embed="rId10"/>
          <a:stretch>
            <a:fillRect/>
          </a:stretch>
        </p:blipFill>
        <p:spPr>
          <a:xfrm>
            <a:off x="3934257" y="3411683"/>
            <a:ext cx="1600634" cy="940377"/>
          </a:xfrm>
          <a:prstGeom prst="rect">
            <a:avLst/>
          </a:prstGeom>
        </p:spPr>
      </p:pic>
      <p:pic>
        <p:nvPicPr>
          <p:cNvPr id="59" name="Picture 58">
            <a:extLst>
              <a:ext uri="{FF2B5EF4-FFF2-40B4-BE49-F238E27FC236}">
                <a16:creationId xmlns:a16="http://schemas.microsoft.com/office/drawing/2014/main" id="{DD04FDA4-DA61-4FFE-B474-A5AA04FF815B}"/>
              </a:ext>
            </a:extLst>
          </p:cNvPr>
          <p:cNvPicPr>
            <a:picLocks noChangeAspect="1"/>
          </p:cNvPicPr>
          <p:nvPr/>
        </p:nvPicPr>
        <p:blipFill>
          <a:blip r:embed="rId10"/>
          <a:stretch>
            <a:fillRect/>
          </a:stretch>
        </p:blipFill>
        <p:spPr>
          <a:xfrm>
            <a:off x="5571821" y="3455577"/>
            <a:ext cx="728100" cy="1010572"/>
          </a:xfrm>
          <a:prstGeom prst="rect">
            <a:avLst/>
          </a:prstGeom>
        </p:spPr>
      </p:pic>
      <p:pic>
        <p:nvPicPr>
          <p:cNvPr id="60" name="Picture 59">
            <a:extLst>
              <a:ext uri="{FF2B5EF4-FFF2-40B4-BE49-F238E27FC236}">
                <a16:creationId xmlns:a16="http://schemas.microsoft.com/office/drawing/2014/main" id="{B947DC06-14FF-4FEC-A6E6-CB0BA29EE0BF}"/>
              </a:ext>
            </a:extLst>
          </p:cNvPr>
          <p:cNvPicPr>
            <a:picLocks noChangeAspect="1"/>
          </p:cNvPicPr>
          <p:nvPr/>
        </p:nvPicPr>
        <p:blipFill>
          <a:blip r:embed="rId10"/>
          <a:stretch>
            <a:fillRect/>
          </a:stretch>
        </p:blipFill>
        <p:spPr>
          <a:xfrm>
            <a:off x="6336851" y="3349581"/>
            <a:ext cx="728100" cy="1040361"/>
          </a:xfrm>
          <a:prstGeom prst="rect">
            <a:avLst/>
          </a:prstGeom>
        </p:spPr>
      </p:pic>
    </p:spTree>
    <p:extLst>
      <p:ext uri="{BB962C8B-B14F-4D97-AF65-F5344CB8AC3E}">
        <p14:creationId xmlns:p14="http://schemas.microsoft.com/office/powerpoint/2010/main" val="1616735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4"/>
                                        </p:tgtEl>
                                      </p:cBhvr>
                                    </p:animEffect>
                                    <p:set>
                                      <p:cBhvr>
                                        <p:cTn id="12" dur="1" fill="hold">
                                          <p:stCondLst>
                                            <p:cond delay="499"/>
                                          </p:stCondLst>
                                        </p:cTn>
                                        <p:tgtEl>
                                          <p:spTgt spid="5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5"/>
                                        </p:tgtEl>
                                      </p:cBhvr>
                                    </p:animEffect>
                                    <p:set>
                                      <p:cBhvr>
                                        <p:cTn id="17" dur="1" fill="hold">
                                          <p:stCondLst>
                                            <p:cond delay="499"/>
                                          </p:stCondLst>
                                        </p:cTn>
                                        <p:tgtEl>
                                          <p:spTgt spid="5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57"/>
                                        </p:tgtEl>
                                      </p:cBhvr>
                                    </p:animEffect>
                                    <p:set>
                                      <p:cBhvr>
                                        <p:cTn id="22" dur="1" fill="hold">
                                          <p:stCondLst>
                                            <p:cond delay="499"/>
                                          </p:stCondLst>
                                        </p:cTn>
                                        <p:tgtEl>
                                          <p:spTgt spid="5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58"/>
                                        </p:tgtEl>
                                      </p:cBhvr>
                                    </p:animEffect>
                                    <p:set>
                                      <p:cBhvr>
                                        <p:cTn id="27" dur="1" fill="hold">
                                          <p:stCondLst>
                                            <p:cond delay="499"/>
                                          </p:stCondLst>
                                        </p:cTn>
                                        <p:tgtEl>
                                          <p:spTgt spid="5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59"/>
                                        </p:tgtEl>
                                      </p:cBhvr>
                                    </p:animEffect>
                                    <p:set>
                                      <p:cBhvr>
                                        <p:cTn id="32" dur="1" fill="hold">
                                          <p:stCondLst>
                                            <p:cond delay="499"/>
                                          </p:stCondLst>
                                        </p:cTn>
                                        <p:tgtEl>
                                          <p:spTgt spid="5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fade">
                                      <p:cBhvr>
                                        <p:cTn id="37" dur="500"/>
                                        <p:tgtEl>
                                          <p:spTgt spid="5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4910B5-8A9B-41A3-A94F-172694FF0EAF}"/>
              </a:ext>
            </a:extLst>
          </p:cNvPr>
          <p:cNvSpPr/>
          <p:nvPr/>
        </p:nvSpPr>
        <p:spPr>
          <a:xfrm>
            <a:off x="-30990" y="785245"/>
            <a:ext cx="720069" cy="923330"/>
          </a:xfrm>
          <a:prstGeom prst="rect">
            <a:avLst/>
          </a:prstGeom>
          <a:noFill/>
        </p:spPr>
        <p:txBody>
          <a:bodyPr wrap="non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3.</a:t>
            </a:r>
          </a:p>
        </p:txBody>
      </p:sp>
      <p:pic>
        <p:nvPicPr>
          <p:cNvPr id="68" name="Picture 2" descr="Just Do It | Good, Better, Best Love">
            <a:extLst>
              <a:ext uri="{FF2B5EF4-FFF2-40B4-BE49-F238E27FC236}">
                <a16:creationId xmlns:a16="http://schemas.microsoft.com/office/drawing/2014/main" id="{01B457DD-5AD4-436C-AF23-F50239972824}"/>
              </a:ext>
            </a:extLst>
          </p:cNvPr>
          <p:cNvPicPr>
            <a:picLocks noChangeAspect="1" noChangeArrowheads="1"/>
          </p:cNvPicPr>
          <p:nvPr/>
        </p:nvPicPr>
        <p:blipFill>
          <a:blip r:embed="rId3">
            <a:clrChange>
              <a:clrFrom>
                <a:srgbClr val="00FA91"/>
              </a:clrFrom>
              <a:clrTo>
                <a:srgbClr val="00FA91">
                  <a:alpha val="0"/>
                </a:srgbClr>
              </a:clrTo>
            </a:clrChange>
            <a:extLst>
              <a:ext uri="{28A0092B-C50C-407E-A947-70E740481C1C}">
                <a14:useLocalDpi xmlns:a14="http://schemas.microsoft.com/office/drawing/2010/main" val="0"/>
              </a:ext>
            </a:extLst>
          </a:blip>
          <a:srcRect/>
          <a:stretch>
            <a:fillRect/>
          </a:stretch>
        </p:blipFill>
        <p:spPr bwMode="auto">
          <a:xfrm>
            <a:off x="1987281" y="4957868"/>
            <a:ext cx="1738136" cy="10428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 name="Picture 50">
            <a:extLst>
              <a:ext uri="{FF2B5EF4-FFF2-40B4-BE49-F238E27FC236}">
                <a16:creationId xmlns:a16="http://schemas.microsoft.com/office/drawing/2014/main" id="{0A112807-59DC-45D6-A7B4-658BCCC8CF85}"/>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colorTemperature colorTemp="7200"/>
                    </a14:imgEffect>
                  </a14:imgLayer>
                </a14:imgProps>
              </a:ext>
            </a:extLst>
          </a:blip>
          <a:stretch>
            <a:fillRect/>
          </a:stretch>
        </p:blipFill>
        <p:spPr>
          <a:xfrm>
            <a:off x="5432171" y="1716385"/>
            <a:ext cx="3431274" cy="3087149"/>
          </a:xfrm>
          <a:prstGeom prst="rect">
            <a:avLst/>
          </a:prstGeom>
        </p:spPr>
      </p:pic>
      <p:pic>
        <p:nvPicPr>
          <p:cNvPr id="52" name="Picture 51">
            <a:extLst>
              <a:ext uri="{FF2B5EF4-FFF2-40B4-BE49-F238E27FC236}">
                <a16:creationId xmlns:a16="http://schemas.microsoft.com/office/drawing/2014/main" id="{47BFA2E7-0A29-4E9F-AAD7-EADCFE4FC754}"/>
              </a:ext>
            </a:extLst>
          </p:cNvPr>
          <p:cNvPicPr>
            <a:picLocks noChangeAspect="1"/>
          </p:cNvPicPr>
          <p:nvPr/>
        </p:nvPicPr>
        <p:blipFill>
          <a:blip r:embed="rId6"/>
          <a:stretch>
            <a:fillRect/>
          </a:stretch>
        </p:blipFill>
        <p:spPr>
          <a:xfrm>
            <a:off x="6601611" y="2541972"/>
            <a:ext cx="354558" cy="337674"/>
          </a:xfrm>
          <a:prstGeom prst="rect">
            <a:avLst/>
          </a:prstGeom>
          <a:ln>
            <a:noFill/>
          </a:ln>
          <a:effectLst>
            <a:outerShdw blurRad="292100" dist="139700" dir="2700000" algn="tl" rotWithShape="0">
              <a:srgbClr val="333333">
                <a:alpha val="65000"/>
              </a:srgbClr>
            </a:outerShdw>
          </a:effectLst>
        </p:spPr>
      </p:pic>
      <p:pic>
        <p:nvPicPr>
          <p:cNvPr id="53" name="Picture 52">
            <a:extLst>
              <a:ext uri="{FF2B5EF4-FFF2-40B4-BE49-F238E27FC236}">
                <a16:creationId xmlns:a16="http://schemas.microsoft.com/office/drawing/2014/main" id="{710CF68D-9C9B-4DE3-8767-9811D7A274F8}"/>
              </a:ext>
            </a:extLst>
          </p:cNvPr>
          <p:cNvPicPr>
            <a:picLocks noChangeAspect="1"/>
          </p:cNvPicPr>
          <p:nvPr/>
        </p:nvPicPr>
        <p:blipFill>
          <a:blip r:embed="rId6"/>
          <a:stretch>
            <a:fillRect/>
          </a:stretch>
        </p:blipFill>
        <p:spPr>
          <a:xfrm>
            <a:off x="6970529" y="2541972"/>
            <a:ext cx="354558" cy="337674"/>
          </a:xfrm>
          <a:prstGeom prst="rect">
            <a:avLst/>
          </a:prstGeom>
          <a:ln>
            <a:noFill/>
          </a:ln>
          <a:effectLst>
            <a:outerShdw blurRad="292100" dist="139700" dir="2700000" algn="tl" rotWithShape="0">
              <a:srgbClr val="333333">
                <a:alpha val="65000"/>
              </a:srgbClr>
            </a:outerShdw>
          </a:effectLst>
        </p:spPr>
      </p:pic>
      <p:pic>
        <p:nvPicPr>
          <p:cNvPr id="54" name="Picture 53">
            <a:extLst>
              <a:ext uri="{FF2B5EF4-FFF2-40B4-BE49-F238E27FC236}">
                <a16:creationId xmlns:a16="http://schemas.microsoft.com/office/drawing/2014/main" id="{B043D078-FA94-4E7A-A789-47A75D3127EB}"/>
              </a:ext>
            </a:extLst>
          </p:cNvPr>
          <p:cNvPicPr>
            <a:picLocks noChangeAspect="1"/>
          </p:cNvPicPr>
          <p:nvPr/>
        </p:nvPicPr>
        <p:blipFill>
          <a:blip r:embed="rId6"/>
          <a:stretch>
            <a:fillRect/>
          </a:stretch>
        </p:blipFill>
        <p:spPr>
          <a:xfrm>
            <a:off x="7339447" y="2541972"/>
            <a:ext cx="354558" cy="337674"/>
          </a:xfrm>
          <a:prstGeom prst="rect">
            <a:avLst/>
          </a:prstGeom>
          <a:ln>
            <a:noFill/>
          </a:ln>
          <a:effectLst>
            <a:outerShdw blurRad="292100" dist="139700" dir="2700000" algn="tl" rotWithShape="0">
              <a:srgbClr val="333333">
                <a:alpha val="65000"/>
              </a:srgbClr>
            </a:outerShdw>
          </a:effectLst>
        </p:spPr>
      </p:pic>
      <p:pic>
        <p:nvPicPr>
          <p:cNvPr id="55" name="Picture 54">
            <a:extLst>
              <a:ext uri="{FF2B5EF4-FFF2-40B4-BE49-F238E27FC236}">
                <a16:creationId xmlns:a16="http://schemas.microsoft.com/office/drawing/2014/main" id="{55EF3582-DD3D-44D2-9A0C-F917C9381086}"/>
              </a:ext>
            </a:extLst>
          </p:cNvPr>
          <p:cNvPicPr>
            <a:picLocks noChangeAspect="1"/>
          </p:cNvPicPr>
          <p:nvPr/>
        </p:nvPicPr>
        <p:blipFill>
          <a:blip r:embed="rId6"/>
          <a:stretch>
            <a:fillRect/>
          </a:stretch>
        </p:blipFill>
        <p:spPr>
          <a:xfrm>
            <a:off x="7708365" y="2541972"/>
            <a:ext cx="354558" cy="337674"/>
          </a:xfrm>
          <a:prstGeom prst="rect">
            <a:avLst/>
          </a:prstGeom>
          <a:ln>
            <a:noFill/>
          </a:ln>
          <a:effectLst>
            <a:outerShdw blurRad="292100" dist="139700" dir="2700000" algn="tl" rotWithShape="0">
              <a:srgbClr val="333333">
                <a:alpha val="65000"/>
              </a:srgbClr>
            </a:outerShdw>
          </a:effectLst>
        </p:spPr>
      </p:pic>
      <p:pic>
        <p:nvPicPr>
          <p:cNvPr id="56" name="Picture 55">
            <a:extLst>
              <a:ext uri="{FF2B5EF4-FFF2-40B4-BE49-F238E27FC236}">
                <a16:creationId xmlns:a16="http://schemas.microsoft.com/office/drawing/2014/main" id="{5A88B212-DEDC-424E-88C2-078A9894D7EC}"/>
              </a:ext>
            </a:extLst>
          </p:cNvPr>
          <p:cNvPicPr>
            <a:picLocks noChangeAspect="1"/>
          </p:cNvPicPr>
          <p:nvPr/>
        </p:nvPicPr>
        <p:blipFill>
          <a:blip r:embed="rId6"/>
          <a:stretch>
            <a:fillRect/>
          </a:stretch>
        </p:blipFill>
        <p:spPr>
          <a:xfrm>
            <a:off x="8077283" y="2541972"/>
            <a:ext cx="354558" cy="337674"/>
          </a:xfrm>
          <a:prstGeom prst="rect">
            <a:avLst/>
          </a:prstGeom>
          <a:ln>
            <a:noFill/>
          </a:ln>
          <a:effectLst>
            <a:outerShdw blurRad="292100" dist="139700" dir="2700000" algn="tl" rotWithShape="0">
              <a:srgbClr val="333333">
                <a:alpha val="65000"/>
              </a:srgbClr>
            </a:outerShdw>
          </a:effectLst>
        </p:spPr>
      </p:pic>
      <p:pic>
        <p:nvPicPr>
          <p:cNvPr id="60" name="Picture 59">
            <a:extLst>
              <a:ext uri="{FF2B5EF4-FFF2-40B4-BE49-F238E27FC236}">
                <a16:creationId xmlns:a16="http://schemas.microsoft.com/office/drawing/2014/main" id="{59A14698-6911-4326-9EF7-D876E0041016}"/>
              </a:ext>
            </a:extLst>
          </p:cNvPr>
          <p:cNvPicPr>
            <a:picLocks noChangeAspect="1"/>
          </p:cNvPicPr>
          <p:nvPr/>
        </p:nvPicPr>
        <p:blipFill>
          <a:blip r:embed="rId6"/>
          <a:stretch>
            <a:fillRect/>
          </a:stretch>
        </p:blipFill>
        <p:spPr>
          <a:xfrm>
            <a:off x="8447512" y="2541972"/>
            <a:ext cx="354558" cy="337674"/>
          </a:xfrm>
          <a:prstGeom prst="rect">
            <a:avLst/>
          </a:prstGeom>
          <a:ln>
            <a:noFill/>
          </a:ln>
          <a:effectLst>
            <a:outerShdw blurRad="292100" dist="139700" dir="2700000" algn="tl" rotWithShape="0">
              <a:srgbClr val="333333">
                <a:alpha val="65000"/>
              </a:srgbClr>
            </a:outerShdw>
          </a:effectLst>
        </p:spPr>
      </p:pic>
      <p:pic>
        <p:nvPicPr>
          <p:cNvPr id="61" name="Picture 60">
            <a:extLst>
              <a:ext uri="{FF2B5EF4-FFF2-40B4-BE49-F238E27FC236}">
                <a16:creationId xmlns:a16="http://schemas.microsoft.com/office/drawing/2014/main" id="{D1CCF7F7-4AC4-406C-8C49-2BC4477B8348}"/>
              </a:ext>
            </a:extLst>
          </p:cNvPr>
          <p:cNvPicPr>
            <a:picLocks noChangeAspect="1"/>
          </p:cNvPicPr>
          <p:nvPr/>
        </p:nvPicPr>
        <p:blipFill>
          <a:blip r:embed="rId6"/>
          <a:stretch>
            <a:fillRect/>
          </a:stretch>
        </p:blipFill>
        <p:spPr>
          <a:xfrm>
            <a:off x="6601611" y="2916148"/>
            <a:ext cx="354558" cy="337674"/>
          </a:xfrm>
          <a:prstGeom prst="rect">
            <a:avLst/>
          </a:prstGeom>
          <a:ln>
            <a:noFill/>
          </a:ln>
          <a:effectLst>
            <a:outerShdw blurRad="292100" dist="139700" dir="2700000" algn="tl" rotWithShape="0">
              <a:srgbClr val="333333">
                <a:alpha val="65000"/>
              </a:srgbClr>
            </a:outerShdw>
          </a:effectLst>
        </p:spPr>
      </p:pic>
      <p:pic>
        <p:nvPicPr>
          <p:cNvPr id="62" name="Picture 61">
            <a:extLst>
              <a:ext uri="{FF2B5EF4-FFF2-40B4-BE49-F238E27FC236}">
                <a16:creationId xmlns:a16="http://schemas.microsoft.com/office/drawing/2014/main" id="{E48548B0-5128-4C4B-99BC-761C2F085913}"/>
              </a:ext>
            </a:extLst>
          </p:cNvPr>
          <p:cNvPicPr>
            <a:picLocks noChangeAspect="1"/>
          </p:cNvPicPr>
          <p:nvPr/>
        </p:nvPicPr>
        <p:blipFill>
          <a:blip r:embed="rId6"/>
          <a:stretch>
            <a:fillRect/>
          </a:stretch>
        </p:blipFill>
        <p:spPr>
          <a:xfrm>
            <a:off x="6970529" y="2916148"/>
            <a:ext cx="354558" cy="337674"/>
          </a:xfrm>
          <a:prstGeom prst="rect">
            <a:avLst/>
          </a:prstGeom>
          <a:ln>
            <a:noFill/>
          </a:ln>
          <a:effectLst>
            <a:outerShdw blurRad="292100" dist="139700" dir="2700000" algn="tl" rotWithShape="0">
              <a:srgbClr val="333333">
                <a:alpha val="65000"/>
              </a:srgbClr>
            </a:outerShdw>
          </a:effectLst>
        </p:spPr>
      </p:pic>
      <p:pic>
        <p:nvPicPr>
          <p:cNvPr id="64" name="Picture 63">
            <a:extLst>
              <a:ext uri="{FF2B5EF4-FFF2-40B4-BE49-F238E27FC236}">
                <a16:creationId xmlns:a16="http://schemas.microsoft.com/office/drawing/2014/main" id="{0CB0F7DE-7310-4581-BE93-589285CE9371}"/>
              </a:ext>
            </a:extLst>
          </p:cNvPr>
          <p:cNvPicPr>
            <a:picLocks noChangeAspect="1"/>
          </p:cNvPicPr>
          <p:nvPr/>
        </p:nvPicPr>
        <p:blipFill>
          <a:blip r:embed="rId6"/>
          <a:stretch>
            <a:fillRect/>
          </a:stretch>
        </p:blipFill>
        <p:spPr>
          <a:xfrm>
            <a:off x="7339447" y="2916148"/>
            <a:ext cx="354558" cy="337674"/>
          </a:xfrm>
          <a:prstGeom prst="rect">
            <a:avLst/>
          </a:prstGeom>
          <a:ln>
            <a:noFill/>
          </a:ln>
          <a:effectLst>
            <a:outerShdw blurRad="292100" dist="139700" dir="2700000" algn="tl" rotWithShape="0">
              <a:srgbClr val="333333">
                <a:alpha val="65000"/>
              </a:srgbClr>
            </a:outerShdw>
          </a:effectLst>
        </p:spPr>
      </p:pic>
      <p:pic>
        <p:nvPicPr>
          <p:cNvPr id="66" name="Picture 65">
            <a:extLst>
              <a:ext uri="{FF2B5EF4-FFF2-40B4-BE49-F238E27FC236}">
                <a16:creationId xmlns:a16="http://schemas.microsoft.com/office/drawing/2014/main" id="{2B9462F8-8F05-4A60-8704-BE272DBF7197}"/>
              </a:ext>
            </a:extLst>
          </p:cNvPr>
          <p:cNvPicPr>
            <a:picLocks noChangeAspect="1"/>
          </p:cNvPicPr>
          <p:nvPr/>
        </p:nvPicPr>
        <p:blipFill>
          <a:blip r:embed="rId6"/>
          <a:stretch>
            <a:fillRect/>
          </a:stretch>
        </p:blipFill>
        <p:spPr>
          <a:xfrm>
            <a:off x="7708365" y="2916148"/>
            <a:ext cx="354558" cy="337674"/>
          </a:xfrm>
          <a:prstGeom prst="rect">
            <a:avLst/>
          </a:prstGeom>
          <a:ln>
            <a:noFill/>
          </a:ln>
          <a:effectLst>
            <a:outerShdw blurRad="292100" dist="139700" dir="2700000" algn="tl" rotWithShape="0">
              <a:srgbClr val="333333">
                <a:alpha val="65000"/>
              </a:srgbClr>
            </a:outerShdw>
          </a:effectLst>
        </p:spPr>
      </p:pic>
      <p:pic>
        <p:nvPicPr>
          <p:cNvPr id="69" name="Picture 68">
            <a:extLst>
              <a:ext uri="{FF2B5EF4-FFF2-40B4-BE49-F238E27FC236}">
                <a16:creationId xmlns:a16="http://schemas.microsoft.com/office/drawing/2014/main" id="{5831E2CF-0EE2-47EF-99F4-C5051F42D598}"/>
              </a:ext>
            </a:extLst>
          </p:cNvPr>
          <p:cNvPicPr>
            <a:picLocks noChangeAspect="1"/>
          </p:cNvPicPr>
          <p:nvPr/>
        </p:nvPicPr>
        <p:blipFill>
          <a:blip r:embed="rId6"/>
          <a:stretch>
            <a:fillRect/>
          </a:stretch>
        </p:blipFill>
        <p:spPr>
          <a:xfrm>
            <a:off x="8077283" y="2916148"/>
            <a:ext cx="354558" cy="337674"/>
          </a:xfrm>
          <a:prstGeom prst="rect">
            <a:avLst/>
          </a:prstGeom>
          <a:ln>
            <a:noFill/>
          </a:ln>
          <a:effectLst>
            <a:outerShdw blurRad="292100" dist="139700" dir="2700000" algn="tl" rotWithShape="0">
              <a:srgbClr val="333333">
                <a:alpha val="65000"/>
              </a:srgbClr>
            </a:outerShdw>
          </a:effectLst>
        </p:spPr>
      </p:pic>
      <p:pic>
        <p:nvPicPr>
          <p:cNvPr id="70" name="Picture 69">
            <a:extLst>
              <a:ext uri="{FF2B5EF4-FFF2-40B4-BE49-F238E27FC236}">
                <a16:creationId xmlns:a16="http://schemas.microsoft.com/office/drawing/2014/main" id="{610DFEC8-A967-41DF-8798-94570E827943}"/>
              </a:ext>
            </a:extLst>
          </p:cNvPr>
          <p:cNvPicPr>
            <a:picLocks noChangeAspect="1"/>
          </p:cNvPicPr>
          <p:nvPr/>
        </p:nvPicPr>
        <p:blipFill>
          <a:blip r:embed="rId6"/>
          <a:stretch>
            <a:fillRect/>
          </a:stretch>
        </p:blipFill>
        <p:spPr>
          <a:xfrm>
            <a:off x="8447512" y="2916148"/>
            <a:ext cx="354558" cy="337674"/>
          </a:xfrm>
          <a:prstGeom prst="rect">
            <a:avLst/>
          </a:prstGeom>
          <a:ln>
            <a:noFill/>
          </a:ln>
          <a:effectLst>
            <a:outerShdw blurRad="292100" dist="139700" dir="2700000" algn="tl" rotWithShape="0">
              <a:srgbClr val="333333">
                <a:alpha val="65000"/>
              </a:srgbClr>
            </a:outerShdw>
          </a:effectLst>
        </p:spPr>
      </p:pic>
      <p:pic>
        <p:nvPicPr>
          <p:cNvPr id="71" name="Picture 70">
            <a:extLst>
              <a:ext uri="{FF2B5EF4-FFF2-40B4-BE49-F238E27FC236}">
                <a16:creationId xmlns:a16="http://schemas.microsoft.com/office/drawing/2014/main" id="{6DF3ECD2-26F9-476F-A8E1-3243C0C85FB8}"/>
              </a:ext>
            </a:extLst>
          </p:cNvPr>
          <p:cNvPicPr>
            <a:picLocks noChangeAspect="1"/>
          </p:cNvPicPr>
          <p:nvPr/>
        </p:nvPicPr>
        <p:blipFill>
          <a:blip r:embed="rId6"/>
          <a:stretch>
            <a:fillRect/>
          </a:stretch>
        </p:blipFill>
        <p:spPr>
          <a:xfrm>
            <a:off x="6601611" y="3276792"/>
            <a:ext cx="354558" cy="337674"/>
          </a:xfrm>
          <a:prstGeom prst="rect">
            <a:avLst/>
          </a:prstGeom>
          <a:ln>
            <a:noFill/>
          </a:ln>
          <a:effectLst>
            <a:outerShdw blurRad="292100" dist="139700" dir="2700000" algn="tl" rotWithShape="0">
              <a:srgbClr val="333333">
                <a:alpha val="65000"/>
              </a:srgbClr>
            </a:outerShdw>
          </a:effectLst>
        </p:spPr>
      </p:pic>
      <p:pic>
        <p:nvPicPr>
          <p:cNvPr id="72" name="Picture 71">
            <a:extLst>
              <a:ext uri="{FF2B5EF4-FFF2-40B4-BE49-F238E27FC236}">
                <a16:creationId xmlns:a16="http://schemas.microsoft.com/office/drawing/2014/main" id="{2D800E36-68C2-4F20-A686-C4D2BC48A364}"/>
              </a:ext>
            </a:extLst>
          </p:cNvPr>
          <p:cNvPicPr>
            <a:picLocks noChangeAspect="1"/>
          </p:cNvPicPr>
          <p:nvPr/>
        </p:nvPicPr>
        <p:blipFill>
          <a:blip r:embed="rId6"/>
          <a:stretch>
            <a:fillRect/>
          </a:stretch>
        </p:blipFill>
        <p:spPr>
          <a:xfrm>
            <a:off x="6970529" y="3276792"/>
            <a:ext cx="354558" cy="337674"/>
          </a:xfrm>
          <a:prstGeom prst="rect">
            <a:avLst/>
          </a:prstGeom>
          <a:ln>
            <a:noFill/>
          </a:ln>
          <a:effectLst>
            <a:outerShdw blurRad="292100" dist="139700" dir="2700000" algn="tl" rotWithShape="0">
              <a:srgbClr val="333333">
                <a:alpha val="65000"/>
              </a:srgbClr>
            </a:outerShdw>
          </a:effectLst>
        </p:spPr>
      </p:pic>
      <p:pic>
        <p:nvPicPr>
          <p:cNvPr id="73" name="Picture 72">
            <a:extLst>
              <a:ext uri="{FF2B5EF4-FFF2-40B4-BE49-F238E27FC236}">
                <a16:creationId xmlns:a16="http://schemas.microsoft.com/office/drawing/2014/main" id="{272788C4-3CF0-471F-9337-FF5562FEB9F7}"/>
              </a:ext>
            </a:extLst>
          </p:cNvPr>
          <p:cNvPicPr>
            <a:picLocks noChangeAspect="1"/>
          </p:cNvPicPr>
          <p:nvPr/>
        </p:nvPicPr>
        <p:blipFill>
          <a:blip r:embed="rId6"/>
          <a:stretch>
            <a:fillRect/>
          </a:stretch>
        </p:blipFill>
        <p:spPr>
          <a:xfrm>
            <a:off x="7339447" y="3276792"/>
            <a:ext cx="354558" cy="337674"/>
          </a:xfrm>
          <a:prstGeom prst="rect">
            <a:avLst/>
          </a:prstGeom>
          <a:ln>
            <a:noFill/>
          </a:ln>
          <a:effectLst>
            <a:outerShdw blurRad="292100" dist="139700" dir="2700000" algn="tl" rotWithShape="0">
              <a:srgbClr val="333333">
                <a:alpha val="65000"/>
              </a:srgbClr>
            </a:outerShdw>
          </a:effectLst>
        </p:spPr>
      </p:pic>
      <p:pic>
        <p:nvPicPr>
          <p:cNvPr id="74" name="Picture 73">
            <a:extLst>
              <a:ext uri="{FF2B5EF4-FFF2-40B4-BE49-F238E27FC236}">
                <a16:creationId xmlns:a16="http://schemas.microsoft.com/office/drawing/2014/main" id="{2756FE31-73CE-43EC-A118-27F96B29880E}"/>
              </a:ext>
            </a:extLst>
          </p:cNvPr>
          <p:cNvPicPr>
            <a:picLocks noChangeAspect="1"/>
          </p:cNvPicPr>
          <p:nvPr/>
        </p:nvPicPr>
        <p:blipFill>
          <a:blip r:embed="rId6"/>
          <a:stretch>
            <a:fillRect/>
          </a:stretch>
        </p:blipFill>
        <p:spPr>
          <a:xfrm>
            <a:off x="7708365" y="3276792"/>
            <a:ext cx="354558" cy="337674"/>
          </a:xfrm>
          <a:prstGeom prst="rect">
            <a:avLst/>
          </a:prstGeom>
          <a:ln>
            <a:noFill/>
          </a:ln>
          <a:effectLst>
            <a:outerShdw blurRad="292100" dist="139700" dir="2700000" algn="tl" rotWithShape="0">
              <a:srgbClr val="333333">
                <a:alpha val="65000"/>
              </a:srgbClr>
            </a:outerShdw>
          </a:effectLst>
        </p:spPr>
      </p:pic>
      <p:pic>
        <p:nvPicPr>
          <p:cNvPr id="75" name="Picture 74">
            <a:extLst>
              <a:ext uri="{FF2B5EF4-FFF2-40B4-BE49-F238E27FC236}">
                <a16:creationId xmlns:a16="http://schemas.microsoft.com/office/drawing/2014/main" id="{47A5C463-D3BA-4D1A-9F30-071A419FD5EB}"/>
              </a:ext>
            </a:extLst>
          </p:cNvPr>
          <p:cNvPicPr>
            <a:picLocks noChangeAspect="1"/>
          </p:cNvPicPr>
          <p:nvPr/>
        </p:nvPicPr>
        <p:blipFill>
          <a:blip r:embed="rId6"/>
          <a:stretch>
            <a:fillRect/>
          </a:stretch>
        </p:blipFill>
        <p:spPr>
          <a:xfrm>
            <a:off x="8077283" y="3276792"/>
            <a:ext cx="354558" cy="337674"/>
          </a:xfrm>
          <a:prstGeom prst="rect">
            <a:avLst/>
          </a:prstGeom>
          <a:ln>
            <a:noFill/>
          </a:ln>
          <a:effectLst>
            <a:outerShdw blurRad="292100" dist="139700" dir="2700000" algn="tl" rotWithShape="0">
              <a:srgbClr val="333333">
                <a:alpha val="65000"/>
              </a:srgbClr>
            </a:outerShdw>
          </a:effectLst>
        </p:spPr>
      </p:pic>
      <p:pic>
        <p:nvPicPr>
          <p:cNvPr id="76" name="Picture 75">
            <a:extLst>
              <a:ext uri="{FF2B5EF4-FFF2-40B4-BE49-F238E27FC236}">
                <a16:creationId xmlns:a16="http://schemas.microsoft.com/office/drawing/2014/main" id="{827D8B59-05CE-493E-AF45-6EF643872492}"/>
              </a:ext>
            </a:extLst>
          </p:cNvPr>
          <p:cNvPicPr>
            <a:picLocks noChangeAspect="1"/>
          </p:cNvPicPr>
          <p:nvPr/>
        </p:nvPicPr>
        <p:blipFill>
          <a:blip r:embed="rId6"/>
          <a:stretch>
            <a:fillRect/>
          </a:stretch>
        </p:blipFill>
        <p:spPr>
          <a:xfrm>
            <a:off x="8447512" y="3276792"/>
            <a:ext cx="354558" cy="337674"/>
          </a:xfrm>
          <a:prstGeom prst="rect">
            <a:avLst/>
          </a:prstGeom>
          <a:ln>
            <a:noFill/>
          </a:ln>
          <a:effectLst>
            <a:outerShdw blurRad="292100" dist="139700" dir="2700000" algn="tl" rotWithShape="0">
              <a:srgbClr val="333333">
                <a:alpha val="65000"/>
              </a:srgbClr>
            </a:outerShdw>
          </a:effectLst>
        </p:spPr>
      </p:pic>
      <p:pic>
        <p:nvPicPr>
          <p:cNvPr id="77" name="Picture 76">
            <a:extLst>
              <a:ext uri="{FF2B5EF4-FFF2-40B4-BE49-F238E27FC236}">
                <a16:creationId xmlns:a16="http://schemas.microsoft.com/office/drawing/2014/main" id="{06DEC689-3AED-4C13-86F7-7D69E9B4215E}"/>
              </a:ext>
            </a:extLst>
          </p:cNvPr>
          <p:cNvPicPr>
            <a:picLocks noChangeAspect="1"/>
          </p:cNvPicPr>
          <p:nvPr/>
        </p:nvPicPr>
        <p:blipFill>
          <a:blip r:embed="rId6"/>
          <a:stretch>
            <a:fillRect/>
          </a:stretch>
        </p:blipFill>
        <p:spPr>
          <a:xfrm>
            <a:off x="6601611" y="3649715"/>
            <a:ext cx="354558" cy="337674"/>
          </a:xfrm>
          <a:prstGeom prst="rect">
            <a:avLst/>
          </a:prstGeom>
          <a:ln>
            <a:noFill/>
          </a:ln>
          <a:effectLst>
            <a:outerShdw blurRad="292100" dist="139700" dir="2700000" algn="tl" rotWithShape="0">
              <a:srgbClr val="333333">
                <a:alpha val="65000"/>
              </a:srgbClr>
            </a:outerShdw>
          </a:effectLst>
        </p:spPr>
      </p:pic>
      <p:pic>
        <p:nvPicPr>
          <p:cNvPr id="78" name="Picture 77">
            <a:extLst>
              <a:ext uri="{FF2B5EF4-FFF2-40B4-BE49-F238E27FC236}">
                <a16:creationId xmlns:a16="http://schemas.microsoft.com/office/drawing/2014/main" id="{8147AAA8-F80C-4582-BAE9-914CA134742B}"/>
              </a:ext>
            </a:extLst>
          </p:cNvPr>
          <p:cNvPicPr>
            <a:picLocks noChangeAspect="1"/>
          </p:cNvPicPr>
          <p:nvPr/>
        </p:nvPicPr>
        <p:blipFill>
          <a:blip r:embed="rId6"/>
          <a:stretch>
            <a:fillRect/>
          </a:stretch>
        </p:blipFill>
        <p:spPr>
          <a:xfrm>
            <a:off x="6970529" y="3649715"/>
            <a:ext cx="354558" cy="337674"/>
          </a:xfrm>
          <a:prstGeom prst="rect">
            <a:avLst/>
          </a:prstGeom>
          <a:ln>
            <a:noFill/>
          </a:ln>
          <a:effectLst>
            <a:outerShdw blurRad="292100" dist="139700" dir="2700000" algn="tl" rotWithShape="0">
              <a:srgbClr val="333333">
                <a:alpha val="65000"/>
              </a:srgbClr>
            </a:outerShdw>
          </a:effectLst>
        </p:spPr>
      </p:pic>
      <p:pic>
        <p:nvPicPr>
          <p:cNvPr id="79" name="Picture 78">
            <a:extLst>
              <a:ext uri="{FF2B5EF4-FFF2-40B4-BE49-F238E27FC236}">
                <a16:creationId xmlns:a16="http://schemas.microsoft.com/office/drawing/2014/main" id="{FC3DCBEA-568E-4EAD-9AC7-D926143B9EDD}"/>
              </a:ext>
            </a:extLst>
          </p:cNvPr>
          <p:cNvPicPr>
            <a:picLocks noChangeAspect="1"/>
          </p:cNvPicPr>
          <p:nvPr/>
        </p:nvPicPr>
        <p:blipFill>
          <a:blip r:embed="rId6"/>
          <a:stretch>
            <a:fillRect/>
          </a:stretch>
        </p:blipFill>
        <p:spPr>
          <a:xfrm>
            <a:off x="7339447" y="3649715"/>
            <a:ext cx="354558" cy="337674"/>
          </a:xfrm>
          <a:prstGeom prst="rect">
            <a:avLst/>
          </a:prstGeom>
          <a:ln>
            <a:noFill/>
          </a:ln>
          <a:effectLst>
            <a:outerShdw blurRad="292100" dist="139700" dir="2700000" algn="tl" rotWithShape="0">
              <a:srgbClr val="333333">
                <a:alpha val="65000"/>
              </a:srgbClr>
            </a:outerShdw>
          </a:effectLst>
        </p:spPr>
      </p:pic>
      <p:pic>
        <p:nvPicPr>
          <p:cNvPr id="80" name="Picture 79">
            <a:extLst>
              <a:ext uri="{FF2B5EF4-FFF2-40B4-BE49-F238E27FC236}">
                <a16:creationId xmlns:a16="http://schemas.microsoft.com/office/drawing/2014/main" id="{48EFA66E-2C1D-43B0-AC6B-23D050115D90}"/>
              </a:ext>
            </a:extLst>
          </p:cNvPr>
          <p:cNvPicPr>
            <a:picLocks noChangeAspect="1"/>
          </p:cNvPicPr>
          <p:nvPr/>
        </p:nvPicPr>
        <p:blipFill>
          <a:blip r:embed="rId6"/>
          <a:stretch>
            <a:fillRect/>
          </a:stretch>
        </p:blipFill>
        <p:spPr>
          <a:xfrm>
            <a:off x="7708365" y="3649715"/>
            <a:ext cx="354558" cy="337674"/>
          </a:xfrm>
          <a:prstGeom prst="rect">
            <a:avLst/>
          </a:prstGeom>
          <a:ln>
            <a:noFill/>
          </a:ln>
          <a:effectLst>
            <a:outerShdw blurRad="292100" dist="139700" dir="2700000" algn="tl" rotWithShape="0">
              <a:srgbClr val="333333">
                <a:alpha val="65000"/>
              </a:srgbClr>
            </a:outerShdw>
          </a:effectLst>
        </p:spPr>
      </p:pic>
      <p:pic>
        <p:nvPicPr>
          <p:cNvPr id="81" name="Picture 80">
            <a:extLst>
              <a:ext uri="{FF2B5EF4-FFF2-40B4-BE49-F238E27FC236}">
                <a16:creationId xmlns:a16="http://schemas.microsoft.com/office/drawing/2014/main" id="{AB8A83F2-DE87-492D-816C-3D28FD44CF11}"/>
              </a:ext>
            </a:extLst>
          </p:cNvPr>
          <p:cNvPicPr>
            <a:picLocks noChangeAspect="1"/>
          </p:cNvPicPr>
          <p:nvPr/>
        </p:nvPicPr>
        <p:blipFill>
          <a:blip r:embed="rId6"/>
          <a:stretch>
            <a:fillRect/>
          </a:stretch>
        </p:blipFill>
        <p:spPr>
          <a:xfrm>
            <a:off x="8077283" y="3649715"/>
            <a:ext cx="354558" cy="337674"/>
          </a:xfrm>
          <a:prstGeom prst="rect">
            <a:avLst/>
          </a:prstGeom>
          <a:ln>
            <a:noFill/>
          </a:ln>
          <a:effectLst>
            <a:outerShdw blurRad="292100" dist="139700" dir="2700000" algn="tl" rotWithShape="0">
              <a:srgbClr val="333333">
                <a:alpha val="65000"/>
              </a:srgbClr>
            </a:outerShdw>
          </a:effectLst>
        </p:spPr>
      </p:pic>
      <p:pic>
        <p:nvPicPr>
          <p:cNvPr id="82" name="Picture 81">
            <a:extLst>
              <a:ext uri="{FF2B5EF4-FFF2-40B4-BE49-F238E27FC236}">
                <a16:creationId xmlns:a16="http://schemas.microsoft.com/office/drawing/2014/main" id="{33E2709D-4738-40C5-9F69-25F67B707D16}"/>
              </a:ext>
            </a:extLst>
          </p:cNvPr>
          <p:cNvPicPr>
            <a:picLocks noChangeAspect="1"/>
          </p:cNvPicPr>
          <p:nvPr/>
        </p:nvPicPr>
        <p:blipFill>
          <a:blip r:embed="rId6"/>
          <a:stretch>
            <a:fillRect/>
          </a:stretch>
        </p:blipFill>
        <p:spPr>
          <a:xfrm>
            <a:off x="8447512" y="3649715"/>
            <a:ext cx="354558" cy="337674"/>
          </a:xfrm>
          <a:prstGeom prst="rect">
            <a:avLst/>
          </a:prstGeom>
          <a:ln>
            <a:noFill/>
          </a:ln>
          <a:effectLst>
            <a:outerShdw blurRad="292100" dist="139700" dir="2700000" algn="tl" rotWithShape="0">
              <a:srgbClr val="333333">
                <a:alpha val="65000"/>
              </a:srgbClr>
            </a:outerShdw>
          </a:effectLst>
        </p:spPr>
      </p:pic>
      <p:pic>
        <p:nvPicPr>
          <p:cNvPr id="83" name="Picture 82">
            <a:extLst>
              <a:ext uri="{FF2B5EF4-FFF2-40B4-BE49-F238E27FC236}">
                <a16:creationId xmlns:a16="http://schemas.microsoft.com/office/drawing/2014/main" id="{B1196542-D25B-4E91-A1BC-52FE629A861E}"/>
              </a:ext>
            </a:extLst>
          </p:cNvPr>
          <p:cNvPicPr>
            <a:picLocks noChangeAspect="1"/>
          </p:cNvPicPr>
          <p:nvPr/>
        </p:nvPicPr>
        <p:blipFill>
          <a:blip r:embed="rId6"/>
          <a:stretch>
            <a:fillRect/>
          </a:stretch>
        </p:blipFill>
        <p:spPr>
          <a:xfrm>
            <a:off x="6601611" y="4013251"/>
            <a:ext cx="354558" cy="337674"/>
          </a:xfrm>
          <a:prstGeom prst="rect">
            <a:avLst/>
          </a:prstGeom>
          <a:ln>
            <a:noFill/>
          </a:ln>
          <a:effectLst>
            <a:outerShdw blurRad="292100" dist="139700" dir="2700000" algn="tl" rotWithShape="0">
              <a:srgbClr val="333333">
                <a:alpha val="65000"/>
              </a:srgbClr>
            </a:outerShdw>
          </a:effectLst>
        </p:spPr>
      </p:pic>
      <p:pic>
        <p:nvPicPr>
          <p:cNvPr id="84" name="Picture 83">
            <a:extLst>
              <a:ext uri="{FF2B5EF4-FFF2-40B4-BE49-F238E27FC236}">
                <a16:creationId xmlns:a16="http://schemas.microsoft.com/office/drawing/2014/main" id="{6C91671F-7474-4313-A870-D21E0C4012DB}"/>
              </a:ext>
            </a:extLst>
          </p:cNvPr>
          <p:cNvPicPr>
            <a:picLocks noChangeAspect="1"/>
          </p:cNvPicPr>
          <p:nvPr/>
        </p:nvPicPr>
        <p:blipFill>
          <a:blip r:embed="rId6"/>
          <a:stretch>
            <a:fillRect/>
          </a:stretch>
        </p:blipFill>
        <p:spPr>
          <a:xfrm>
            <a:off x="6970529" y="4013251"/>
            <a:ext cx="354558" cy="337674"/>
          </a:xfrm>
          <a:prstGeom prst="rect">
            <a:avLst/>
          </a:prstGeom>
          <a:ln>
            <a:noFill/>
          </a:ln>
          <a:effectLst>
            <a:outerShdw blurRad="292100" dist="139700" dir="2700000" algn="tl" rotWithShape="0">
              <a:srgbClr val="333333">
                <a:alpha val="65000"/>
              </a:srgbClr>
            </a:outerShdw>
          </a:effectLst>
        </p:spPr>
      </p:pic>
      <p:pic>
        <p:nvPicPr>
          <p:cNvPr id="85" name="Picture 84">
            <a:extLst>
              <a:ext uri="{FF2B5EF4-FFF2-40B4-BE49-F238E27FC236}">
                <a16:creationId xmlns:a16="http://schemas.microsoft.com/office/drawing/2014/main" id="{6492C7D7-21DA-4614-A640-B454D712D8FE}"/>
              </a:ext>
            </a:extLst>
          </p:cNvPr>
          <p:cNvPicPr>
            <a:picLocks noChangeAspect="1"/>
          </p:cNvPicPr>
          <p:nvPr/>
        </p:nvPicPr>
        <p:blipFill>
          <a:blip r:embed="rId6"/>
          <a:stretch>
            <a:fillRect/>
          </a:stretch>
        </p:blipFill>
        <p:spPr>
          <a:xfrm>
            <a:off x="7339447" y="4013251"/>
            <a:ext cx="354558" cy="337674"/>
          </a:xfrm>
          <a:prstGeom prst="rect">
            <a:avLst/>
          </a:prstGeom>
          <a:ln>
            <a:noFill/>
          </a:ln>
          <a:effectLst>
            <a:outerShdw blurRad="292100" dist="139700" dir="2700000" algn="tl" rotWithShape="0">
              <a:srgbClr val="333333">
                <a:alpha val="65000"/>
              </a:srgbClr>
            </a:outerShdw>
          </a:effectLst>
        </p:spPr>
      </p:pic>
      <p:pic>
        <p:nvPicPr>
          <p:cNvPr id="86" name="Picture 85">
            <a:extLst>
              <a:ext uri="{FF2B5EF4-FFF2-40B4-BE49-F238E27FC236}">
                <a16:creationId xmlns:a16="http://schemas.microsoft.com/office/drawing/2014/main" id="{0C8E00E5-1BDF-4996-A794-4237A383F6BC}"/>
              </a:ext>
            </a:extLst>
          </p:cNvPr>
          <p:cNvPicPr>
            <a:picLocks noChangeAspect="1"/>
          </p:cNvPicPr>
          <p:nvPr/>
        </p:nvPicPr>
        <p:blipFill>
          <a:blip r:embed="rId6"/>
          <a:stretch>
            <a:fillRect/>
          </a:stretch>
        </p:blipFill>
        <p:spPr>
          <a:xfrm>
            <a:off x="7708365" y="4013251"/>
            <a:ext cx="354558" cy="337674"/>
          </a:xfrm>
          <a:prstGeom prst="rect">
            <a:avLst/>
          </a:prstGeom>
          <a:ln>
            <a:noFill/>
          </a:ln>
          <a:effectLst>
            <a:outerShdw blurRad="292100" dist="139700" dir="2700000" algn="tl" rotWithShape="0">
              <a:srgbClr val="333333">
                <a:alpha val="65000"/>
              </a:srgbClr>
            </a:outerShdw>
          </a:effectLst>
        </p:spPr>
      </p:pic>
      <p:pic>
        <p:nvPicPr>
          <p:cNvPr id="87" name="Picture 86">
            <a:extLst>
              <a:ext uri="{FF2B5EF4-FFF2-40B4-BE49-F238E27FC236}">
                <a16:creationId xmlns:a16="http://schemas.microsoft.com/office/drawing/2014/main" id="{CC444E46-5D39-45F5-9286-E4AF1AFD948F}"/>
              </a:ext>
            </a:extLst>
          </p:cNvPr>
          <p:cNvPicPr>
            <a:picLocks noChangeAspect="1"/>
          </p:cNvPicPr>
          <p:nvPr/>
        </p:nvPicPr>
        <p:blipFill>
          <a:blip r:embed="rId6"/>
          <a:stretch>
            <a:fillRect/>
          </a:stretch>
        </p:blipFill>
        <p:spPr>
          <a:xfrm>
            <a:off x="8077283" y="4013251"/>
            <a:ext cx="354558" cy="337674"/>
          </a:xfrm>
          <a:prstGeom prst="rect">
            <a:avLst/>
          </a:prstGeom>
          <a:ln>
            <a:noFill/>
          </a:ln>
          <a:effectLst>
            <a:outerShdw blurRad="292100" dist="139700" dir="2700000" algn="tl" rotWithShape="0">
              <a:srgbClr val="333333">
                <a:alpha val="65000"/>
              </a:srgbClr>
            </a:outerShdw>
          </a:effectLst>
        </p:spPr>
      </p:pic>
      <p:pic>
        <p:nvPicPr>
          <p:cNvPr id="88" name="Picture 87">
            <a:extLst>
              <a:ext uri="{FF2B5EF4-FFF2-40B4-BE49-F238E27FC236}">
                <a16:creationId xmlns:a16="http://schemas.microsoft.com/office/drawing/2014/main" id="{995E4F93-FC8A-42A9-B865-988A26CAB7B8}"/>
              </a:ext>
            </a:extLst>
          </p:cNvPr>
          <p:cNvPicPr>
            <a:picLocks noChangeAspect="1"/>
          </p:cNvPicPr>
          <p:nvPr/>
        </p:nvPicPr>
        <p:blipFill>
          <a:blip r:embed="rId6"/>
          <a:stretch>
            <a:fillRect/>
          </a:stretch>
        </p:blipFill>
        <p:spPr>
          <a:xfrm>
            <a:off x="8447512" y="4013251"/>
            <a:ext cx="354558" cy="337674"/>
          </a:xfrm>
          <a:prstGeom prst="rect">
            <a:avLst/>
          </a:prstGeom>
          <a:ln>
            <a:noFill/>
          </a:ln>
          <a:effectLst>
            <a:outerShdw blurRad="292100" dist="139700" dir="2700000" algn="tl" rotWithShape="0">
              <a:srgbClr val="333333">
                <a:alpha val="65000"/>
              </a:srgbClr>
            </a:outerShdw>
          </a:effectLst>
        </p:spPr>
      </p:pic>
      <p:pic>
        <p:nvPicPr>
          <p:cNvPr id="89" name="Picture 88">
            <a:extLst>
              <a:ext uri="{FF2B5EF4-FFF2-40B4-BE49-F238E27FC236}">
                <a16:creationId xmlns:a16="http://schemas.microsoft.com/office/drawing/2014/main" id="{EF84BAFD-275B-410A-B70C-6112B8DDA2DE}"/>
              </a:ext>
            </a:extLst>
          </p:cNvPr>
          <p:cNvPicPr>
            <a:picLocks noChangeAspect="1"/>
          </p:cNvPicPr>
          <p:nvPr/>
        </p:nvPicPr>
        <p:blipFill>
          <a:blip r:embed="rId6"/>
          <a:stretch>
            <a:fillRect/>
          </a:stretch>
        </p:blipFill>
        <p:spPr>
          <a:xfrm>
            <a:off x="6601611" y="4387023"/>
            <a:ext cx="354558" cy="337674"/>
          </a:xfrm>
          <a:prstGeom prst="rect">
            <a:avLst/>
          </a:prstGeom>
          <a:ln>
            <a:noFill/>
          </a:ln>
          <a:effectLst>
            <a:outerShdw blurRad="292100" dist="139700" dir="2700000" algn="tl" rotWithShape="0">
              <a:srgbClr val="333333">
                <a:alpha val="65000"/>
              </a:srgbClr>
            </a:outerShdw>
          </a:effectLst>
        </p:spPr>
      </p:pic>
      <p:pic>
        <p:nvPicPr>
          <p:cNvPr id="90" name="Picture 89">
            <a:extLst>
              <a:ext uri="{FF2B5EF4-FFF2-40B4-BE49-F238E27FC236}">
                <a16:creationId xmlns:a16="http://schemas.microsoft.com/office/drawing/2014/main" id="{F503831F-9092-472F-AFD1-F47DE458E44D}"/>
              </a:ext>
            </a:extLst>
          </p:cNvPr>
          <p:cNvPicPr>
            <a:picLocks noChangeAspect="1"/>
          </p:cNvPicPr>
          <p:nvPr/>
        </p:nvPicPr>
        <p:blipFill>
          <a:blip r:embed="rId6"/>
          <a:stretch>
            <a:fillRect/>
          </a:stretch>
        </p:blipFill>
        <p:spPr>
          <a:xfrm>
            <a:off x="6970529" y="4387023"/>
            <a:ext cx="354558" cy="337674"/>
          </a:xfrm>
          <a:prstGeom prst="rect">
            <a:avLst/>
          </a:prstGeom>
          <a:ln>
            <a:noFill/>
          </a:ln>
          <a:effectLst>
            <a:outerShdw blurRad="292100" dist="139700" dir="2700000" algn="tl" rotWithShape="0">
              <a:srgbClr val="333333">
                <a:alpha val="65000"/>
              </a:srgbClr>
            </a:outerShdw>
          </a:effectLst>
        </p:spPr>
      </p:pic>
      <p:pic>
        <p:nvPicPr>
          <p:cNvPr id="91" name="Picture 90">
            <a:extLst>
              <a:ext uri="{FF2B5EF4-FFF2-40B4-BE49-F238E27FC236}">
                <a16:creationId xmlns:a16="http://schemas.microsoft.com/office/drawing/2014/main" id="{1B0EDD15-AA28-4F9E-BC89-3EE3C9BBFE0A}"/>
              </a:ext>
            </a:extLst>
          </p:cNvPr>
          <p:cNvPicPr>
            <a:picLocks noChangeAspect="1"/>
          </p:cNvPicPr>
          <p:nvPr/>
        </p:nvPicPr>
        <p:blipFill>
          <a:blip r:embed="rId6"/>
          <a:stretch>
            <a:fillRect/>
          </a:stretch>
        </p:blipFill>
        <p:spPr>
          <a:xfrm>
            <a:off x="7339447" y="4387023"/>
            <a:ext cx="354558" cy="337674"/>
          </a:xfrm>
          <a:prstGeom prst="rect">
            <a:avLst/>
          </a:prstGeom>
          <a:ln>
            <a:noFill/>
          </a:ln>
          <a:effectLst>
            <a:outerShdw blurRad="292100" dist="139700" dir="2700000" algn="tl" rotWithShape="0">
              <a:srgbClr val="333333">
                <a:alpha val="65000"/>
              </a:srgbClr>
            </a:outerShdw>
          </a:effectLst>
        </p:spPr>
      </p:pic>
      <p:pic>
        <p:nvPicPr>
          <p:cNvPr id="92" name="Picture 91">
            <a:extLst>
              <a:ext uri="{FF2B5EF4-FFF2-40B4-BE49-F238E27FC236}">
                <a16:creationId xmlns:a16="http://schemas.microsoft.com/office/drawing/2014/main" id="{3986DBF8-FEE0-4D8D-8F2D-5906799EBA50}"/>
              </a:ext>
            </a:extLst>
          </p:cNvPr>
          <p:cNvPicPr>
            <a:picLocks noChangeAspect="1"/>
          </p:cNvPicPr>
          <p:nvPr/>
        </p:nvPicPr>
        <p:blipFill>
          <a:blip r:embed="rId6"/>
          <a:stretch>
            <a:fillRect/>
          </a:stretch>
        </p:blipFill>
        <p:spPr>
          <a:xfrm>
            <a:off x="7708365" y="4387023"/>
            <a:ext cx="354558" cy="337674"/>
          </a:xfrm>
          <a:prstGeom prst="rect">
            <a:avLst/>
          </a:prstGeom>
          <a:ln>
            <a:noFill/>
          </a:ln>
          <a:effectLst>
            <a:outerShdw blurRad="292100" dist="139700" dir="2700000" algn="tl" rotWithShape="0">
              <a:srgbClr val="333333">
                <a:alpha val="65000"/>
              </a:srgbClr>
            </a:outerShdw>
          </a:effectLst>
        </p:spPr>
      </p:pic>
      <p:pic>
        <p:nvPicPr>
          <p:cNvPr id="93" name="Picture 92">
            <a:extLst>
              <a:ext uri="{FF2B5EF4-FFF2-40B4-BE49-F238E27FC236}">
                <a16:creationId xmlns:a16="http://schemas.microsoft.com/office/drawing/2014/main" id="{707D80F3-F3F7-482A-8DB0-672443E34347}"/>
              </a:ext>
            </a:extLst>
          </p:cNvPr>
          <p:cNvPicPr>
            <a:picLocks noChangeAspect="1"/>
          </p:cNvPicPr>
          <p:nvPr/>
        </p:nvPicPr>
        <p:blipFill>
          <a:blip r:embed="rId6"/>
          <a:stretch>
            <a:fillRect/>
          </a:stretch>
        </p:blipFill>
        <p:spPr>
          <a:xfrm>
            <a:off x="8077283" y="4387023"/>
            <a:ext cx="354558" cy="337674"/>
          </a:xfrm>
          <a:prstGeom prst="rect">
            <a:avLst/>
          </a:prstGeom>
          <a:ln>
            <a:noFill/>
          </a:ln>
          <a:effectLst>
            <a:outerShdw blurRad="292100" dist="139700" dir="2700000" algn="tl" rotWithShape="0">
              <a:srgbClr val="333333">
                <a:alpha val="65000"/>
              </a:srgbClr>
            </a:outerShdw>
          </a:effectLst>
        </p:spPr>
      </p:pic>
      <p:pic>
        <p:nvPicPr>
          <p:cNvPr id="94" name="Picture 93">
            <a:extLst>
              <a:ext uri="{FF2B5EF4-FFF2-40B4-BE49-F238E27FC236}">
                <a16:creationId xmlns:a16="http://schemas.microsoft.com/office/drawing/2014/main" id="{BA27CD78-7A10-4AFF-AB88-B1B07C8271A2}"/>
              </a:ext>
            </a:extLst>
          </p:cNvPr>
          <p:cNvPicPr>
            <a:picLocks noChangeAspect="1"/>
          </p:cNvPicPr>
          <p:nvPr/>
        </p:nvPicPr>
        <p:blipFill>
          <a:blip r:embed="rId6"/>
          <a:stretch>
            <a:fillRect/>
          </a:stretch>
        </p:blipFill>
        <p:spPr>
          <a:xfrm>
            <a:off x="8447512" y="4387023"/>
            <a:ext cx="354558" cy="337674"/>
          </a:xfrm>
          <a:prstGeom prst="rect">
            <a:avLst/>
          </a:prstGeom>
          <a:ln>
            <a:noFill/>
          </a:ln>
          <a:effectLst>
            <a:outerShdw blurRad="292100" dist="139700" dir="2700000" algn="tl" rotWithShape="0">
              <a:srgbClr val="333333">
                <a:alpha val="65000"/>
              </a:srgbClr>
            </a:outerShdw>
          </a:effectLst>
        </p:spPr>
      </p:pic>
      <p:pic>
        <p:nvPicPr>
          <p:cNvPr id="98" name="Picture 97">
            <a:extLst>
              <a:ext uri="{FF2B5EF4-FFF2-40B4-BE49-F238E27FC236}">
                <a16:creationId xmlns:a16="http://schemas.microsoft.com/office/drawing/2014/main" id="{00D0DA82-B711-44DA-A199-944BFB644920}"/>
              </a:ext>
            </a:extLst>
          </p:cNvPr>
          <p:cNvPicPr>
            <a:picLocks noChangeAspect="1"/>
          </p:cNvPicPr>
          <p:nvPr/>
        </p:nvPicPr>
        <p:blipFill>
          <a:blip r:embed="rId7">
            <a:clrChange>
              <a:clrFrom>
                <a:srgbClr val="FFFFFF"/>
              </a:clrFrom>
              <a:clrTo>
                <a:srgbClr val="FFFFFF">
                  <a:alpha val="0"/>
                </a:srgbClr>
              </a:clrTo>
            </a:clrChange>
            <a:duotone>
              <a:prstClr val="black"/>
              <a:schemeClr val="accent4">
                <a:tint val="45000"/>
                <a:satMod val="400000"/>
              </a:schemeClr>
            </a:duotone>
          </a:blip>
          <a:stretch>
            <a:fillRect/>
          </a:stretch>
        </p:blipFill>
        <p:spPr>
          <a:xfrm>
            <a:off x="6579684" y="4934066"/>
            <a:ext cx="2095338" cy="472948"/>
          </a:xfrm>
          <a:prstGeom prst="rect">
            <a:avLst/>
          </a:prstGeom>
          <a:ln>
            <a:noFill/>
          </a:ln>
          <a:effectLst>
            <a:outerShdw blurRad="292100" dist="139700" dir="2700000" algn="tl" rotWithShape="0">
              <a:srgbClr val="333333">
                <a:alpha val="65000"/>
              </a:srgbClr>
            </a:outerShdw>
          </a:effectLst>
        </p:spPr>
      </p:pic>
      <p:pic>
        <p:nvPicPr>
          <p:cNvPr id="2" name="Picture 1">
            <a:extLst>
              <a:ext uri="{FF2B5EF4-FFF2-40B4-BE49-F238E27FC236}">
                <a16:creationId xmlns:a16="http://schemas.microsoft.com/office/drawing/2014/main" id="{EBDD2762-63BD-420E-98BF-92BA64953A54}"/>
              </a:ext>
            </a:extLst>
          </p:cNvPr>
          <p:cNvPicPr>
            <a:picLocks noChangeAspect="1"/>
          </p:cNvPicPr>
          <p:nvPr/>
        </p:nvPicPr>
        <p:blipFill>
          <a:blip r:embed="rId8"/>
          <a:stretch>
            <a:fillRect/>
          </a:stretch>
        </p:blipFill>
        <p:spPr>
          <a:xfrm>
            <a:off x="671945" y="1006894"/>
            <a:ext cx="8336972" cy="516866"/>
          </a:xfrm>
          <a:prstGeom prst="rect">
            <a:avLst/>
          </a:prstGeom>
        </p:spPr>
      </p:pic>
      <p:pic>
        <p:nvPicPr>
          <p:cNvPr id="3" name="Picture 2">
            <a:extLst>
              <a:ext uri="{FF2B5EF4-FFF2-40B4-BE49-F238E27FC236}">
                <a16:creationId xmlns:a16="http://schemas.microsoft.com/office/drawing/2014/main" id="{FEF882E5-4E58-4FB5-A98F-FB374A768991}"/>
              </a:ext>
            </a:extLst>
          </p:cNvPr>
          <p:cNvPicPr>
            <a:picLocks noChangeAspect="1"/>
          </p:cNvPicPr>
          <p:nvPr/>
        </p:nvPicPr>
        <p:blipFill>
          <a:blip r:embed="rId9"/>
          <a:stretch>
            <a:fillRect/>
          </a:stretch>
        </p:blipFill>
        <p:spPr>
          <a:xfrm>
            <a:off x="516083" y="1687359"/>
            <a:ext cx="4090533" cy="2548552"/>
          </a:xfrm>
          <a:prstGeom prst="rect">
            <a:avLst/>
          </a:prstGeom>
        </p:spPr>
      </p:pic>
      <p:sp>
        <p:nvSpPr>
          <p:cNvPr id="100" name="Oval 99">
            <a:extLst>
              <a:ext uri="{FF2B5EF4-FFF2-40B4-BE49-F238E27FC236}">
                <a16:creationId xmlns:a16="http://schemas.microsoft.com/office/drawing/2014/main" id="{948FEDC5-CF21-40AD-9DFE-C8027D0922FC}"/>
              </a:ext>
            </a:extLst>
          </p:cNvPr>
          <p:cNvSpPr/>
          <p:nvPr/>
        </p:nvSpPr>
        <p:spPr>
          <a:xfrm>
            <a:off x="2171698" y="1834493"/>
            <a:ext cx="471054" cy="474518"/>
          </a:xfrm>
          <a:prstGeom prst="ellipse">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1" name="Oval 100">
            <a:extLst>
              <a:ext uri="{FF2B5EF4-FFF2-40B4-BE49-F238E27FC236}">
                <a16:creationId xmlns:a16="http://schemas.microsoft.com/office/drawing/2014/main" id="{B377699C-39C8-4FEB-B5D3-773F993E44ED}"/>
              </a:ext>
            </a:extLst>
          </p:cNvPr>
          <p:cNvSpPr/>
          <p:nvPr/>
        </p:nvSpPr>
        <p:spPr>
          <a:xfrm>
            <a:off x="3415144" y="2710809"/>
            <a:ext cx="471054" cy="474518"/>
          </a:xfrm>
          <a:prstGeom prst="ellipse">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2" name="Oval 101">
            <a:extLst>
              <a:ext uri="{FF2B5EF4-FFF2-40B4-BE49-F238E27FC236}">
                <a16:creationId xmlns:a16="http://schemas.microsoft.com/office/drawing/2014/main" id="{46D4A48F-AAC1-4E92-9E9D-115202856558}"/>
              </a:ext>
            </a:extLst>
          </p:cNvPr>
          <p:cNvSpPr/>
          <p:nvPr/>
        </p:nvSpPr>
        <p:spPr>
          <a:xfrm>
            <a:off x="2171698" y="3614466"/>
            <a:ext cx="471054" cy="474518"/>
          </a:xfrm>
          <a:prstGeom prst="ellipse">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507834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2"/>
                                        </p:tgtEl>
                                      </p:cBhvr>
                                    </p:animEffect>
                                    <p:set>
                                      <p:cBhvr>
                                        <p:cTn id="7" dur="1" fill="hold">
                                          <p:stCondLst>
                                            <p:cond delay="499"/>
                                          </p:stCondLst>
                                        </p:cTn>
                                        <p:tgtEl>
                                          <p:spTgt spid="5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3"/>
                                        </p:tgtEl>
                                      </p:cBhvr>
                                    </p:animEffect>
                                    <p:set>
                                      <p:cBhvr>
                                        <p:cTn id="12" dur="1" fill="hold">
                                          <p:stCondLst>
                                            <p:cond delay="499"/>
                                          </p:stCondLst>
                                        </p:cTn>
                                        <p:tgtEl>
                                          <p:spTgt spid="5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4"/>
                                        </p:tgtEl>
                                      </p:cBhvr>
                                    </p:animEffect>
                                    <p:set>
                                      <p:cBhvr>
                                        <p:cTn id="17" dur="1" fill="hold">
                                          <p:stCondLst>
                                            <p:cond delay="499"/>
                                          </p:stCondLst>
                                        </p:cTn>
                                        <p:tgtEl>
                                          <p:spTgt spid="5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55"/>
                                        </p:tgtEl>
                                      </p:cBhvr>
                                    </p:animEffect>
                                    <p:set>
                                      <p:cBhvr>
                                        <p:cTn id="22" dur="1" fill="hold">
                                          <p:stCondLst>
                                            <p:cond delay="499"/>
                                          </p:stCondLst>
                                        </p:cTn>
                                        <p:tgtEl>
                                          <p:spTgt spid="5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56"/>
                                        </p:tgtEl>
                                      </p:cBhvr>
                                    </p:animEffect>
                                    <p:set>
                                      <p:cBhvr>
                                        <p:cTn id="27" dur="1" fill="hold">
                                          <p:stCondLst>
                                            <p:cond delay="499"/>
                                          </p:stCondLst>
                                        </p:cTn>
                                        <p:tgtEl>
                                          <p:spTgt spid="5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60"/>
                                        </p:tgtEl>
                                      </p:cBhvr>
                                    </p:animEffect>
                                    <p:set>
                                      <p:cBhvr>
                                        <p:cTn id="32" dur="1" fill="hold">
                                          <p:stCondLst>
                                            <p:cond delay="499"/>
                                          </p:stCondLst>
                                        </p:cTn>
                                        <p:tgtEl>
                                          <p:spTgt spid="6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61"/>
                                        </p:tgtEl>
                                      </p:cBhvr>
                                    </p:animEffect>
                                    <p:set>
                                      <p:cBhvr>
                                        <p:cTn id="37" dur="1" fill="hold">
                                          <p:stCondLst>
                                            <p:cond delay="499"/>
                                          </p:stCondLst>
                                        </p:cTn>
                                        <p:tgtEl>
                                          <p:spTgt spid="6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62"/>
                                        </p:tgtEl>
                                      </p:cBhvr>
                                    </p:animEffect>
                                    <p:set>
                                      <p:cBhvr>
                                        <p:cTn id="42" dur="1" fill="hold">
                                          <p:stCondLst>
                                            <p:cond delay="499"/>
                                          </p:stCondLst>
                                        </p:cTn>
                                        <p:tgtEl>
                                          <p:spTgt spid="6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64"/>
                                        </p:tgtEl>
                                      </p:cBhvr>
                                    </p:animEffect>
                                    <p:set>
                                      <p:cBhvr>
                                        <p:cTn id="47" dur="1" fill="hold">
                                          <p:stCondLst>
                                            <p:cond delay="499"/>
                                          </p:stCondLst>
                                        </p:cTn>
                                        <p:tgtEl>
                                          <p:spTgt spid="64"/>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66"/>
                                        </p:tgtEl>
                                      </p:cBhvr>
                                    </p:animEffect>
                                    <p:set>
                                      <p:cBhvr>
                                        <p:cTn id="52" dur="1" fill="hold">
                                          <p:stCondLst>
                                            <p:cond delay="499"/>
                                          </p:stCondLst>
                                        </p:cTn>
                                        <p:tgtEl>
                                          <p:spTgt spid="66"/>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69"/>
                                        </p:tgtEl>
                                      </p:cBhvr>
                                    </p:animEffect>
                                    <p:set>
                                      <p:cBhvr>
                                        <p:cTn id="57" dur="1" fill="hold">
                                          <p:stCondLst>
                                            <p:cond delay="499"/>
                                          </p:stCondLst>
                                        </p:cTn>
                                        <p:tgtEl>
                                          <p:spTgt spid="69"/>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70"/>
                                        </p:tgtEl>
                                      </p:cBhvr>
                                    </p:animEffect>
                                    <p:set>
                                      <p:cBhvr>
                                        <p:cTn id="62" dur="1" fill="hold">
                                          <p:stCondLst>
                                            <p:cond delay="499"/>
                                          </p:stCondLst>
                                        </p:cTn>
                                        <p:tgtEl>
                                          <p:spTgt spid="70"/>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71"/>
                                        </p:tgtEl>
                                      </p:cBhvr>
                                    </p:animEffect>
                                    <p:set>
                                      <p:cBhvr>
                                        <p:cTn id="67" dur="1" fill="hold">
                                          <p:stCondLst>
                                            <p:cond delay="499"/>
                                          </p:stCondLst>
                                        </p:cTn>
                                        <p:tgtEl>
                                          <p:spTgt spid="71"/>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72"/>
                                        </p:tgtEl>
                                      </p:cBhvr>
                                    </p:animEffect>
                                    <p:set>
                                      <p:cBhvr>
                                        <p:cTn id="72" dur="1" fill="hold">
                                          <p:stCondLst>
                                            <p:cond delay="499"/>
                                          </p:stCondLst>
                                        </p:cTn>
                                        <p:tgtEl>
                                          <p:spTgt spid="72"/>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500"/>
                                        <p:tgtEl>
                                          <p:spTgt spid="73"/>
                                        </p:tgtEl>
                                      </p:cBhvr>
                                    </p:animEffect>
                                    <p:set>
                                      <p:cBhvr>
                                        <p:cTn id="77" dur="1" fill="hold">
                                          <p:stCondLst>
                                            <p:cond delay="499"/>
                                          </p:stCondLst>
                                        </p:cTn>
                                        <p:tgtEl>
                                          <p:spTgt spid="73"/>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nodeType="clickEffect">
                                  <p:stCondLst>
                                    <p:cond delay="0"/>
                                  </p:stCondLst>
                                  <p:childTnLst>
                                    <p:animEffect transition="out" filter="fade">
                                      <p:cBhvr>
                                        <p:cTn id="81" dur="500"/>
                                        <p:tgtEl>
                                          <p:spTgt spid="74"/>
                                        </p:tgtEl>
                                      </p:cBhvr>
                                    </p:animEffect>
                                    <p:set>
                                      <p:cBhvr>
                                        <p:cTn id="82" dur="1" fill="hold">
                                          <p:stCondLst>
                                            <p:cond delay="499"/>
                                          </p:stCondLst>
                                        </p:cTn>
                                        <p:tgtEl>
                                          <p:spTgt spid="74"/>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nodeType="clickEffect">
                                  <p:stCondLst>
                                    <p:cond delay="0"/>
                                  </p:stCondLst>
                                  <p:childTnLst>
                                    <p:animEffect transition="out" filter="fade">
                                      <p:cBhvr>
                                        <p:cTn id="86" dur="500"/>
                                        <p:tgtEl>
                                          <p:spTgt spid="75"/>
                                        </p:tgtEl>
                                      </p:cBhvr>
                                    </p:animEffect>
                                    <p:set>
                                      <p:cBhvr>
                                        <p:cTn id="87" dur="1" fill="hold">
                                          <p:stCondLst>
                                            <p:cond delay="499"/>
                                          </p:stCondLst>
                                        </p:cTn>
                                        <p:tgtEl>
                                          <p:spTgt spid="75"/>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nodeType="clickEffect">
                                  <p:stCondLst>
                                    <p:cond delay="0"/>
                                  </p:stCondLst>
                                  <p:childTnLst>
                                    <p:animEffect transition="out" filter="fade">
                                      <p:cBhvr>
                                        <p:cTn id="91" dur="500"/>
                                        <p:tgtEl>
                                          <p:spTgt spid="76"/>
                                        </p:tgtEl>
                                      </p:cBhvr>
                                    </p:animEffect>
                                    <p:set>
                                      <p:cBhvr>
                                        <p:cTn id="92" dur="1" fill="hold">
                                          <p:stCondLst>
                                            <p:cond delay="499"/>
                                          </p:stCondLst>
                                        </p:cTn>
                                        <p:tgtEl>
                                          <p:spTgt spid="76"/>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nodeType="clickEffect">
                                  <p:stCondLst>
                                    <p:cond delay="0"/>
                                  </p:stCondLst>
                                  <p:childTnLst>
                                    <p:animEffect transition="out" filter="fade">
                                      <p:cBhvr>
                                        <p:cTn id="96" dur="500"/>
                                        <p:tgtEl>
                                          <p:spTgt spid="77"/>
                                        </p:tgtEl>
                                      </p:cBhvr>
                                    </p:animEffect>
                                    <p:set>
                                      <p:cBhvr>
                                        <p:cTn id="97" dur="1" fill="hold">
                                          <p:stCondLst>
                                            <p:cond delay="499"/>
                                          </p:stCondLst>
                                        </p:cTn>
                                        <p:tgtEl>
                                          <p:spTgt spid="77"/>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nodeType="clickEffect">
                                  <p:stCondLst>
                                    <p:cond delay="0"/>
                                  </p:stCondLst>
                                  <p:childTnLst>
                                    <p:animEffect transition="out" filter="fade">
                                      <p:cBhvr>
                                        <p:cTn id="101" dur="500"/>
                                        <p:tgtEl>
                                          <p:spTgt spid="78"/>
                                        </p:tgtEl>
                                      </p:cBhvr>
                                    </p:animEffect>
                                    <p:set>
                                      <p:cBhvr>
                                        <p:cTn id="102" dur="1" fill="hold">
                                          <p:stCondLst>
                                            <p:cond delay="499"/>
                                          </p:stCondLst>
                                        </p:cTn>
                                        <p:tgtEl>
                                          <p:spTgt spid="78"/>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nodeType="clickEffect">
                                  <p:stCondLst>
                                    <p:cond delay="0"/>
                                  </p:stCondLst>
                                  <p:childTnLst>
                                    <p:animEffect transition="out" filter="fade">
                                      <p:cBhvr>
                                        <p:cTn id="106" dur="500"/>
                                        <p:tgtEl>
                                          <p:spTgt spid="79"/>
                                        </p:tgtEl>
                                      </p:cBhvr>
                                    </p:animEffect>
                                    <p:set>
                                      <p:cBhvr>
                                        <p:cTn id="107" dur="1" fill="hold">
                                          <p:stCondLst>
                                            <p:cond delay="499"/>
                                          </p:stCondLst>
                                        </p:cTn>
                                        <p:tgtEl>
                                          <p:spTgt spid="79"/>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10" presetClass="exit" presetSubtype="0" fill="hold" nodeType="clickEffect">
                                  <p:stCondLst>
                                    <p:cond delay="0"/>
                                  </p:stCondLst>
                                  <p:childTnLst>
                                    <p:animEffect transition="out" filter="fade">
                                      <p:cBhvr>
                                        <p:cTn id="111" dur="500"/>
                                        <p:tgtEl>
                                          <p:spTgt spid="80"/>
                                        </p:tgtEl>
                                      </p:cBhvr>
                                    </p:animEffect>
                                    <p:set>
                                      <p:cBhvr>
                                        <p:cTn id="112" dur="1" fill="hold">
                                          <p:stCondLst>
                                            <p:cond delay="499"/>
                                          </p:stCondLst>
                                        </p:cTn>
                                        <p:tgtEl>
                                          <p:spTgt spid="80"/>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10" presetClass="exit" presetSubtype="0" fill="hold" nodeType="clickEffect">
                                  <p:stCondLst>
                                    <p:cond delay="0"/>
                                  </p:stCondLst>
                                  <p:childTnLst>
                                    <p:animEffect transition="out" filter="fade">
                                      <p:cBhvr>
                                        <p:cTn id="116" dur="500"/>
                                        <p:tgtEl>
                                          <p:spTgt spid="81"/>
                                        </p:tgtEl>
                                      </p:cBhvr>
                                    </p:animEffect>
                                    <p:set>
                                      <p:cBhvr>
                                        <p:cTn id="117" dur="1" fill="hold">
                                          <p:stCondLst>
                                            <p:cond delay="499"/>
                                          </p:stCondLst>
                                        </p:cTn>
                                        <p:tgtEl>
                                          <p:spTgt spid="81"/>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10" presetClass="exit" presetSubtype="0" fill="hold" nodeType="clickEffect">
                                  <p:stCondLst>
                                    <p:cond delay="0"/>
                                  </p:stCondLst>
                                  <p:childTnLst>
                                    <p:animEffect transition="out" filter="fade">
                                      <p:cBhvr>
                                        <p:cTn id="121" dur="500"/>
                                        <p:tgtEl>
                                          <p:spTgt spid="82"/>
                                        </p:tgtEl>
                                      </p:cBhvr>
                                    </p:animEffect>
                                    <p:set>
                                      <p:cBhvr>
                                        <p:cTn id="122" dur="1" fill="hold">
                                          <p:stCondLst>
                                            <p:cond delay="499"/>
                                          </p:stCondLst>
                                        </p:cTn>
                                        <p:tgtEl>
                                          <p:spTgt spid="82"/>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10" presetClass="exit" presetSubtype="0" fill="hold" nodeType="clickEffect">
                                  <p:stCondLst>
                                    <p:cond delay="0"/>
                                  </p:stCondLst>
                                  <p:childTnLst>
                                    <p:animEffect transition="out" filter="fade">
                                      <p:cBhvr>
                                        <p:cTn id="126" dur="500"/>
                                        <p:tgtEl>
                                          <p:spTgt spid="83"/>
                                        </p:tgtEl>
                                      </p:cBhvr>
                                    </p:animEffect>
                                    <p:set>
                                      <p:cBhvr>
                                        <p:cTn id="127" dur="1" fill="hold">
                                          <p:stCondLst>
                                            <p:cond delay="499"/>
                                          </p:stCondLst>
                                        </p:cTn>
                                        <p:tgtEl>
                                          <p:spTgt spid="83"/>
                                        </p:tgtEl>
                                        <p:attrNameLst>
                                          <p:attrName>style.visibility</p:attrName>
                                        </p:attrNameLst>
                                      </p:cBhvr>
                                      <p:to>
                                        <p:strVal val="hidden"/>
                                      </p:to>
                                    </p:set>
                                  </p:childTnLst>
                                </p:cTn>
                              </p:par>
                            </p:childTnLst>
                          </p:cTn>
                        </p:par>
                      </p:childTnLst>
                    </p:cTn>
                  </p:par>
                  <p:par>
                    <p:cTn id="128" fill="hold">
                      <p:stCondLst>
                        <p:cond delay="indefinite"/>
                      </p:stCondLst>
                      <p:childTnLst>
                        <p:par>
                          <p:cTn id="129" fill="hold">
                            <p:stCondLst>
                              <p:cond delay="0"/>
                            </p:stCondLst>
                            <p:childTnLst>
                              <p:par>
                                <p:cTn id="130" presetID="10" presetClass="exit" presetSubtype="0" fill="hold" nodeType="clickEffect">
                                  <p:stCondLst>
                                    <p:cond delay="0"/>
                                  </p:stCondLst>
                                  <p:childTnLst>
                                    <p:animEffect transition="out" filter="fade">
                                      <p:cBhvr>
                                        <p:cTn id="131" dur="500"/>
                                        <p:tgtEl>
                                          <p:spTgt spid="84"/>
                                        </p:tgtEl>
                                      </p:cBhvr>
                                    </p:animEffect>
                                    <p:set>
                                      <p:cBhvr>
                                        <p:cTn id="132" dur="1" fill="hold">
                                          <p:stCondLst>
                                            <p:cond delay="499"/>
                                          </p:stCondLst>
                                        </p:cTn>
                                        <p:tgtEl>
                                          <p:spTgt spid="84"/>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presetID="10" presetClass="exit" presetSubtype="0" fill="hold" nodeType="clickEffect">
                                  <p:stCondLst>
                                    <p:cond delay="0"/>
                                  </p:stCondLst>
                                  <p:childTnLst>
                                    <p:animEffect transition="out" filter="fade">
                                      <p:cBhvr>
                                        <p:cTn id="136" dur="500"/>
                                        <p:tgtEl>
                                          <p:spTgt spid="85"/>
                                        </p:tgtEl>
                                      </p:cBhvr>
                                    </p:animEffect>
                                    <p:set>
                                      <p:cBhvr>
                                        <p:cTn id="137" dur="1" fill="hold">
                                          <p:stCondLst>
                                            <p:cond delay="499"/>
                                          </p:stCondLst>
                                        </p:cTn>
                                        <p:tgtEl>
                                          <p:spTgt spid="85"/>
                                        </p:tgtEl>
                                        <p:attrNameLst>
                                          <p:attrName>style.visibility</p:attrName>
                                        </p:attrNameLst>
                                      </p:cBhvr>
                                      <p:to>
                                        <p:strVal val="hidden"/>
                                      </p:to>
                                    </p:set>
                                  </p:childTnLst>
                                </p:cTn>
                              </p:par>
                            </p:childTnLst>
                          </p:cTn>
                        </p:par>
                      </p:childTnLst>
                    </p:cTn>
                  </p:par>
                  <p:par>
                    <p:cTn id="138" fill="hold">
                      <p:stCondLst>
                        <p:cond delay="indefinite"/>
                      </p:stCondLst>
                      <p:childTnLst>
                        <p:par>
                          <p:cTn id="139" fill="hold">
                            <p:stCondLst>
                              <p:cond delay="0"/>
                            </p:stCondLst>
                            <p:childTnLst>
                              <p:par>
                                <p:cTn id="140" presetID="10" presetClass="exit" presetSubtype="0" fill="hold" nodeType="clickEffect">
                                  <p:stCondLst>
                                    <p:cond delay="0"/>
                                  </p:stCondLst>
                                  <p:childTnLst>
                                    <p:animEffect transition="out" filter="fade">
                                      <p:cBhvr>
                                        <p:cTn id="141" dur="500"/>
                                        <p:tgtEl>
                                          <p:spTgt spid="86"/>
                                        </p:tgtEl>
                                      </p:cBhvr>
                                    </p:animEffect>
                                    <p:set>
                                      <p:cBhvr>
                                        <p:cTn id="142" dur="1" fill="hold">
                                          <p:stCondLst>
                                            <p:cond delay="499"/>
                                          </p:stCondLst>
                                        </p:cTn>
                                        <p:tgtEl>
                                          <p:spTgt spid="86"/>
                                        </p:tgtEl>
                                        <p:attrNameLst>
                                          <p:attrName>style.visibility</p:attrName>
                                        </p:attrNameLst>
                                      </p:cBhvr>
                                      <p:to>
                                        <p:strVal val="hidden"/>
                                      </p:to>
                                    </p:set>
                                  </p:childTnLst>
                                </p:cTn>
                              </p:par>
                            </p:childTnLst>
                          </p:cTn>
                        </p:par>
                      </p:childTnLst>
                    </p:cTn>
                  </p:par>
                  <p:par>
                    <p:cTn id="143" fill="hold">
                      <p:stCondLst>
                        <p:cond delay="indefinite"/>
                      </p:stCondLst>
                      <p:childTnLst>
                        <p:par>
                          <p:cTn id="144" fill="hold">
                            <p:stCondLst>
                              <p:cond delay="0"/>
                            </p:stCondLst>
                            <p:childTnLst>
                              <p:par>
                                <p:cTn id="145" presetID="10" presetClass="exit" presetSubtype="0" fill="hold" nodeType="clickEffect">
                                  <p:stCondLst>
                                    <p:cond delay="0"/>
                                  </p:stCondLst>
                                  <p:childTnLst>
                                    <p:animEffect transition="out" filter="fade">
                                      <p:cBhvr>
                                        <p:cTn id="146" dur="500"/>
                                        <p:tgtEl>
                                          <p:spTgt spid="87"/>
                                        </p:tgtEl>
                                      </p:cBhvr>
                                    </p:animEffect>
                                    <p:set>
                                      <p:cBhvr>
                                        <p:cTn id="147" dur="1" fill="hold">
                                          <p:stCondLst>
                                            <p:cond delay="499"/>
                                          </p:stCondLst>
                                        </p:cTn>
                                        <p:tgtEl>
                                          <p:spTgt spid="87"/>
                                        </p:tgtEl>
                                        <p:attrNameLst>
                                          <p:attrName>style.visibility</p:attrName>
                                        </p:attrNameLst>
                                      </p:cBhvr>
                                      <p:to>
                                        <p:strVal val="hidden"/>
                                      </p:to>
                                    </p:set>
                                  </p:childTnLst>
                                </p:cTn>
                              </p:par>
                            </p:childTnLst>
                          </p:cTn>
                        </p:par>
                      </p:childTnLst>
                    </p:cTn>
                  </p:par>
                  <p:par>
                    <p:cTn id="148" fill="hold">
                      <p:stCondLst>
                        <p:cond delay="indefinite"/>
                      </p:stCondLst>
                      <p:childTnLst>
                        <p:par>
                          <p:cTn id="149" fill="hold">
                            <p:stCondLst>
                              <p:cond delay="0"/>
                            </p:stCondLst>
                            <p:childTnLst>
                              <p:par>
                                <p:cTn id="150" presetID="10" presetClass="exit" presetSubtype="0" fill="hold" nodeType="clickEffect">
                                  <p:stCondLst>
                                    <p:cond delay="0"/>
                                  </p:stCondLst>
                                  <p:childTnLst>
                                    <p:animEffect transition="out" filter="fade">
                                      <p:cBhvr>
                                        <p:cTn id="151" dur="500"/>
                                        <p:tgtEl>
                                          <p:spTgt spid="88"/>
                                        </p:tgtEl>
                                      </p:cBhvr>
                                    </p:animEffect>
                                    <p:set>
                                      <p:cBhvr>
                                        <p:cTn id="152" dur="1" fill="hold">
                                          <p:stCondLst>
                                            <p:cond delay="499"/>
                                          </p:stCondLst>
                                        </p:cTn>
                                        <p:tgtEl>
                                          <p:spTgt spid="88"/>
                                        </p:tgtEl>
                                        <p:attrNameLst>
                                          <p:attrName>style.visibility</p:attrName>
                                        </p:attrNameLst>
                                      </p:cBhvr>
                                      <p:to>
                                        <p:strVal val="hidden"/>
                                      </p:to>
                                    </p:set>
                                  </p:childTnLst>
                                </p:cTn>
                              </p:par>
                            </p:childTnLst>
                          </p:cTn>
                        </p:par>
                      </p:childTnLst>
                    </p:cTn>
                  </p:par>
                  <p:par>
                    <p:cTn id="153" fill="hold">
                      <p:stCondLst>
                        <p:cond delay="indefinite"/>
                      </p:stCondLst>
                      <p:childTnLst>
                        <p:par>
                          <p:cTn id="154" fill="hold">
                            <p:stCondLst>
                              <p:cond delay="0"/>
                            </p:stCondLst>
                            <p:childTnLst>
                              <p:par>
                                <p:cTn id="155" presetID="10" presetClass="exit" presetSubtype="0" fill="hold" nodeType="clickEffect">
                                  <p:stCondLst>
                                    <p:cond delay="0"/>
                                  </p:stCondLst>
                                  <p:childTnLst>
                                    <p:animEffect transition="out" filter="fade">
                                      <p:cBhvr>
                                        <p:cTn id="156" dur="500"/>
                                        <p:tgtEl>
                                          <p:spTgt spid="89"/>
                                        </p:tgtEl>
                                      </p:cBhvr>
                                    </p:animEffect>
                                    <p:set>
                                      <p:cBhvr>
                                        <p:cTn id="157" dur="1" fill="hold">
                                          <p:stCondLst>
                                            <p:cond delay="499"/>
                                          </p:stCondLst>
                                        </p:cTn>
                                        <p:tgtEl>
                                          <p:spTgt spid="89"/>
                                        </p:tgtEl>
                                        <p:attrNameLst>
                                          <p:attrName>style.visibility</p:attrName>
                                        </p:attrNameLst>
                                      </p:cBhvr>
                                      <p:to>
                                        <p:strVal val="hidden"/>
                                      </p:to>
                                    </p:set>
                                  </p:childTnLst>
                                </p:cTn>
                              </p:par>
                            </p:childTnLst>
                          </p:cTn>
                        </p:par>
                      </p:childTnLst>
                    </p:cTn>
                  </p:par>
                  <p:par>
                    <p:cTn id="158" fill="hold">
                      <p:stCondLst>
                        <p:cond delay="indefinite"/>
                      </p:stCondLst>
                      <p:childTnLst>
                        <p:par>
                          <p:cTn id="159" fill="hold">
                            <p:stCondLst>
                              <p:cond delay="0"/>
                            </p:stCondLst>
                            <p:childTnLst>
                              <p:par>
                                <p:cTn id="160" presetID="10" presetClass="exit" presetSubtype="0" fill="hold" nodeType="clickEffect">
                                  <p:stCondLst>
                                    <p:cond delay="0"/>
                                  </p:stCondLst>
                                  <p:childTnLst>
                                    <p:animEffect transition="out" filter="fade">
                                      <p:cBhvr>
                                        <p:cTn id="161" dur="500"/>
                                        <p:tgtEl>
                                          <p:spTgt spid="90"/>
                                        </p:tgtEl>
                                      </p:cBhvr>
                                    </p:animEffect>
                                    <p:set>
                                      <p:cBhvr>
                                        <p:cTn id="162" dur="1" fill="hold">
                                          <p:stCondLst>
                                            <p:cond delay="499"/>
                                          </p:stCondLst>
                                        </p:cTn>
                                        <p:tgtEl>
                                          <p:spTgt spid="90"/>
                                        </p:tgtEl>
                                        <p:attrNameLst>
                                          <p:attrName>style.visibility</p:attrName>
                                        </p:attrNameLst>
                                      </p:cBhvr>
                                      <p:to>
                                        <p:strVal val="hidden"/>
                                      </p:to>
                                    </p:set>
                                  </p:childTnLst>
                                </p:cTn>
                              </p:par>
                            </p:childTnLst>
                          </p:cTn>
                        </p:par>
                      </p:childTnLst>
                    </p:cTn>
                  </p:par>
                  <p:par>
                    <p:cTn id="163" fill="hold">
                      <p:stCondLst>
                        <p:cond delay="indefinite"/>
                      </p:stCondLst>
                      <p:childTnLst>
                        <p:par>
                          <p:cTn id="164" fill="hold">
                            <p:stCondLst>
                              <p:cond delay="0"/>
                            </p:stCondLst>
                            <p:childTnLst>
                              <p:par>
                                <p:cTn id="165" presetID="10" presetClass="exit" presetSubtype="0" fill="hold" nodeType="clickEffect">
                                  <p:stCondLst>
                                    <p:cond delay="0"/>
                                  </p:stCondLst>
                                  <p:childTnLst>
                                    <p:animEffect transition="out" filter="fade">
                                      <p:cBhvr>
                                        <p:cTn id="166" dur="500"/>
                                        <p:tgtEl>
                                          <p:spTgt spid="91"/>
                                        </p:tgtEl>
                                      </p:cBhvr>
                                    </p:animEffect>
                                    <p:set>
                                      <p:cBhvr>
                                        <p:cTn id="167" dur="1" fill="hold">
                                          <p:stCondLst>
                                            <p:cond delay="499"/>
                                          </p:stCondLst>
                                        </p:cTn>
                                        <p:tgtEl>
                                          <p:spTgt spid="91"/>
                                        </p:tgtEl>
                                        <p:attrNameLst>
                                          <p:attrName>style.visibility</p:attrName>
                                        </p:attrNameLst>
                                      </p:cBhvr>
                                      <p:to>
                                        <p:strVal val="hidden"/>
                                      </p:to>
                                    </p:set>
                                  </p:childTnLst>
                                </p:cTn>
                              </p:par>
                            </p:childTnLst>
                          </p:cTn>
                        </p:par>
                      </p:childTnLst>
                    </p:cTn>
                  </p:par>
                  <p:par>
                    <p:cTn id="168" fill="hold">
                      <p:stCondLst>
                        <p:cond delay="indefinite"/>
                      </p:stCondLst>
                      <p:childTnLst>
                        <p:par>
                          <p:cTn id="169" fill="hold">
                            <p:stCondLst>
                              <p:cond delay="0"/>
                            </p:stCondLst>
                            <p:childTnLst>
                              <p:par>
                                <p:cTn id="170" presetID="10" presetClass="exit" presetSubtype="0" fill="hold" nodeType="clickEffect">
                                  <p:stCondLst>
                                    <p:cond delay="0"/>
                                  </p:stCondLst>
                                  <p:childTnLst>
                                    <p:animEffect transition="out" filter="fade">
                                      <p:cBhvr>
                                        <p:cTn id="171" dur="500"/>
                                        <p:tgtEl>
                                          <p:spTgt spid="92"/>
                                        </p:tgtEl>
                                      </p:cBhvr>
                                    </p:animEffect>
                                    <p:set>
                                      <p:cBhvr>
                                        <p:cTn id="172" dur="1" fill="hold">
                                          <p:stCondLst>
                                            <p:cond delay="499"/>
                                          </p:stCondLst>
                                        </p:cTn>
                                        <p:tgtEl>
                                          <p:spTgt spid="92"/>
                                        </p:tgtEl>
                                        <p:attrNameLst>
                                          <p:attrName>style.visibility</p:attrName>
                                        </p:attrNameLst>
                                      </p:cBhvr>
                                      <p:to>
                                        <p:strVal val="hidden"/>
                                      </p:to>
                                    </p:set>
                                  </p:childTnLst>
                                </p:cTn>
                              </p:par>
                            </p:childTnLst>
                          </p:cTn>
                        </p:par>
                      </p:childTnLst>
                    </p:cTn>
                  </p:par>
                  <p:par>
                    <p:cTn id="173" fill="hold">
                      <p:stCondLst>
                        <p:cond delay="indefinite"/>
                      </p:stCondLst>
                      <p:childTnLst>
                        <p:par>
                          <p:cTn id="174" fill="hold">
                            <p:stCondLst>
                              <p:cond delay="0"/>
                            </p:stCondLst>
                            <p:childTnLst>
                              <p:par>
                                <p:cTn id="175" presetID="10" presetClass="exit" presetSubtype="0" fill="hold" nodeType="clickEffect">
                                  <p:stCondLst>
                                    <p:cond delay="0"/>
                                  </p:stCondLst>
                                  <p:childTnLst>
                                    <p:animEffect transition="out" filter="fade">
                                      <p:cBhvr>
                                        <p:cTn id="176" dur="500"/>
                                        <p:tgtEl>
                                          <p:spTgt spid="93"/>
                                        </p:tgtEl>
                                      </p:cBhvr>
                                    </p:animEffect>
                                    <p:set>
                                      <p:cBhvr>
                                        <p:cTn id="177" dur="1" fill="hold">
                                          <p:stCondLst>
                                            <p:cond delay="499"/>
                                          </p:stCondLst>
                                        </p:cTn>
                                        <p:tgtEl>
                                          <p:spTgt spid="93"/>
                                        </p:tgtEl>
                                        <p:attrNameLst>
                                          <p:attrName>style.visibility</p:attrName>
                                        </p:attrNameLst>
                                      </p:cBhvr>
                                      <p:to>
                                        <p:strVal val="hidden"/>
                                      </p:to>
                                    </p:set>
                                  </p:childTnLst>
                                </p:cTn>
                              </p:par>
                            </p:childTnLst>
                          </p:cTn>
                        </p:par>
                      </p:childTnLst>
                    </p:cTn>
                  </p:par>
                  <p:par>
                    <p:cTn id="178" fill="hold">
                      <p:stCondLst>
                        <p:cond delay="indefinite"/>
                      </p:stCondLst>
                      <p:childTnLst>
                        <p:par>
                          <p:cTn id="179" fill="hold">
                            <p:stCondLst>
                              <p:cond delay="0"/>
                            </p:stCondLst>
                            <p:childTnLst>
                              <p:par>
                                <p:cTn id="180" presetID="10" presetClass="exit" presetSubtype="0" fill="hold" nodeType="clickEffect">
                                  <p:stCondLst>
                                    <p:cond delay="0"/>
                                  </p:stCondLst>
                                  <p:childTnLst>
                                    <p:animEffect transition="out" filter="fade">
                                      <p:cBhvr>
                                        <p:cTn id="181" dur="500"/>
                                        <p:tgtEl>
                                          <p:spTgt spid="94"/>
                                        </p:tgtEl>
                                      </p:cBhvr>
                                    </p:animEffect>
                                    <p:set>
                                      <p:cBhvr>
                                        <p:cTn id="182" dur="1" fill="hold">
                                          <p:stCondLst>
                                            <p:cond delay="499"/>
                                          </p:stCondLst>
                                        </p:cTn>
                                        <p:tgtEl>
                                          <p:spTgt spid="94"/>
                                        </p:tgtEl>
                                        <p:attrNameLst>
                                          <p:attrName>style.visibility</p:attrName>
                                        </p:attrNameLst>
                                      </p:cBhvr>
                                      <p:to>
                                        <p:strVal val="hidden"/>
                                      </p:to>
                                    </p:set>
                                  </p:childTnLst>
                                </p:cTn>
                              </p:par>
                            </p:childTnLst>
                          </p:cTn>
                        </p:par>
                      </p:childTnLst>
                    </p:cTn>
                  </p:par>
                  <p:par>
                    <p:cTn id="183" fill="hold">
                      <p:stCondLst>
                        <p:cond delay="indefinite"/>
                      </p:stCondLst>
                      <p:childTnLst>
                        <p:par>
                          <p:cTn id="184" fill="hold">
                            <p:stCondLst>
                              <p:cond delay="0"/>
                            </p:stCondLst>
                            <p:childTnLst>
                              <p:par>
                                <p:cTn id="185" presetID="10" presetClass="entr" presetSubtype="0" fill="hold" grpId="0" nodeType="clickEffect">
                                  <p:stCondLst>
                                    <p:cond delay="0"/>
                                  </p:stCondLst>
                                  <p:childTnLst>
                                    <p:set>
                                      <p:cBhvr>
                                        <p:cTn id="186" dur="1" fill="hold">
                                          <p:stCondLst>
                                            <p:cond delay="0"/>
                                          </p:stCondLst>
                                        </p:cTn>
                                        <p:tgtEl>
                                          <p:spTgt spid="100"/>
                                        </p:tgtEl>
                                        <p:attrNameLst>
                                          <p:attrName>style.visibility</p:attrName>
                                        </p:attrNameLst>
                                      </p:cBhvr>
                                      <p:to>
                                        <p:strVal val="visible"/>
                                      </p:to>
                                    </p:set>
                                    <p:animEffect transition="in" filter="fade">
                                      <p:cBhvr>
                                        <p:cTn id="187" dur="500"/>
                                        <p:tgtEl>
                                          <p:spTgt spid="100"/>
                                        </p:tgtEl>
                                      </p:cBhvr>
                                    </p:animEffect>
                                  </p:childTnLst>
                                </p:cTn>
                              </p:par>
                            </p:childTnLst>
                          </p:cTn>
                        </p:par>
                      </p:childTnLst>
                    </p:cTn>
                  </p:par>
                  <p:par>
                    <p:cTn id="188" fill="hold">
                      <p:stCondLst>
                        <p:cond delay="indefinite"/>
                      </p:stCondLst>
                      <p:childTnLst>
                        <p:par>
                          <p:cTn id="189" fill="hold">
                            <p:stCondLst>
                              <p:cond delay="0"/>
                            </p:stCondLst>
                            <p:childTnLst>
                              <p:par>
                                <p:cTn id="190" presetID="10" presetClass="entr" presetSubtype="0" fill="hold" grpId="0" nodeType="clickEffect">
                                  <p:stCondLst>
                                    <p:cond delay="0"/>
                                  </p:stCondLst>
                                  <p:childTnLst>
                                    <p:set>
                                      <p:cBhvr>
                                        <p:cTn id="191" dur="1" fill="hold">
                                          <p:stCondLst>
                                            <p:cond delay="0"/>
                                          </p:stCondLst>
                                        </p:cTn>
                                        <p:tgtEl>
                                          <p:spTgt spid="101"/>
                                        </p:tgtEl>
                                        <p:attrNameLst>
                                          <p:attrName>style.visibility</p:attrName>
                                        </p:attrNameLst>
                                      </p:cBhvr>
                                      <p:to>
                                        <p:strVal val="visible"/>
                                      </p:to>
                                    </p:set>
                                    <p:animEffect transition="in" filter="fade">
                                      <p:cBhvr>
                                        <p:cTn id="192" dur="500"/>
                                        <p:tgtEl>
                                          <p:spTgt spid="101"/>
                                        </p:tgtEl>
                                      </p:cBhvr>
                                    </p:animEffect>
                                  </p:childTnLst>
                                </p:cTn>
                              </p:par>
                            </p:childTnLst>
                          </p:cTn>
                        </p:par>
                      </p:childTnLst>
                    </p:cTn>
                  </p:par>
                  <p:par>
                    <p:cTn id="193" fill="hold">
                      <p:stCondLst>
                        <p:cond delay="indefinite"/>
                      </p:stCondLst>
                      <p:childTnLst>
                        <p:par>
                          <p:cTn id="194" fill="hold">
                            <p:stCondLst>
                              <p:cond delay="0"/>
                            </p:stCondLst>
                            <p:childTnLst>
                              <p:par>
                                <p:cTn id="195" presetID="10" presetClass="entr" presetSubtype="0" fill="hold" grpId="0" nodeType="clickEffect">
                                  <p:stCondLst>
                                    <p:cond delay="0"/>
                                  </p:stCondLst>
                                  <p:childTnLst>
                                    <p:set>
                                      <p:cBhvr>
                                        <p:cTn id="196" dur="1" fill="hold">
                                          <p:stCondLst>
                                            <p:cond delay="0"/>
                                          </p:stCondLst>
                                        </p:cTn>
                                        <p:tgtEl>
                                          <p:spTgt spid="102"/>
                                        </p:tgtEl>
                                        <p:attrNameLst>
                                          <p:attrName>style.visibility</p:attrName>
                                        </p:attrNameLst>
                                      </p:cBhvr>
                                      <p:to>
                                        <p:strVal val="visible"/>
                                      </p:to>
                                    </p:set>
                                    <p:animEffect transition="in" filter="fade">
                                      <p:cBhvr>
                                        <p:cTn id="197" dur="500"/>
                                        <p:tgtEl>
                                          <p:spTgt spid="102"/>
                                        </p:tgtEl>
                                      </p:cBhvr>
                                    </p:animEffect>
                                  </p:childTnLst>
                                </p:cTn>
                              </p:par>
                            </p:childTnLst>
                          </p:cTn>
                        </p:par>
                      </p:childTnLst>
                    </p:cTn>
                  </p:par>
                  <p:par>
                    <p:cTn id="198" fill="hold">
                      <p:stCondLst>
                        <p:cond delay="indefinite"/>
                      </p:stCondLst>
                      <p:childTnLst>
                        <p:par>
                          <p:cTn id="199" fill="hold">
                            <p:stCondLst>
                              <p:cond delay="0"/>
                            </p:stCondLst>
                            <p:childTnLst>
                              <p:par>
                                <p:cTn id="200" presetID="10" presetClass="entr" presetSubtype="0" fill="hold" nodeType="clickEffect">
                                  <p:stCondLst>
                                    <p:cond delay="0"/>
                                  </p:stCondLst>
                                  <p:childTnLst>
                                    <p:set>
                                      <p:cBhvr>
                                        <p:cTn id="201" dur="1" fill="hold">
                                          <p:stCondLst>
                                            <p:cond delay="0"/>
                                          </p:stCondLst>
                                        </p:cTn>
                                        <p:tgtEl>
                                          <p:spTgt spid="68"/>
                                        </p:tgtEl>
                                        <p:attrNameLst>
                                          <p:attrName>style.visibility</p:attrName>
                                        </p:attrNameLst>
                                      </p:cBhvr>
                                      <p:to>
                                        <p:strVal val="visible"/>
                                      </p:to>
                                    </p:set>
                                    <p:animEffect transition="in" filter="fade">
                                      <p:cBhvr>
                                        <p:cTn id="20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101" grpId="0" animBg="1"/>
      <p:bldP spid="10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E3024C-4AEA-4210-9DD8-9D15013E2B3F}"/>
              </a:ext>
            </a:extLst>
          </p:cNvPr>
          <p:cNvSpPr/>
          <p:nvPr/>
        </p:nvSpPr>
        <p:spPr>
          <a:xfrm>
            <a:off x="-30990" y="785245"/>
            <a:ext cx="720069" cy="923330"/>
          </a:xfrm>
          <a:prstGeom prst="rect">
            <a:avLst/>
          </a:prstGeom>
          <a:noFill/>
        </p:spPr>
        <p:txBody>
          <a:bodyPr wrap="non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4.</a:t>
            </a:r>
          </a:p>
        </p:txBody>
      </p:sp>
      <p:pic>
        <p:nvPicPr>
          <p:cNvPr id="19" name="Picture 2" descr="Just Do It | Good, Better, Best Love">
            <a:extLst>
              <a:ext uri="{FF2B5EF4-FFF2-40B4-BE49-F238E27FC236}">
                <a16:creationId xmlns:a16="http://schemas.microsoft.com/office/drawing/2014/main" id="{7ADF69F5-42B1-42F0-BA72-DFF54A10D4D7}"/>
              </a:ext>
            </a:extLst>
          </p:cNvPr>
          <p:cNvPicPr>
            <a:picLocks noChangeAspect="1" noChangeArrowheads="1"/>
          </p:cNvPicPr>
          <p:nvPr/>
        </p:nvPicPr>
        <p:blipFill>
          <a:blip r:embed="rId2">
            <a:clrChange>
              <a:clrFrom>
                <a:srgbClr val="00FA91"/>
              </a:clrFrom>
              <a:clrTo>
                <a:srgbClr val="00FA91">
                  <a:alpha val="0"/>
                </a:srgbClr>
              </a:clrTo>
            </a:clrChange>
            <a:extLst>
              <a:ext uri="{28A0092B-C50C-407E-A947-70E740481C1C}">
                <a14:useLocalDpi xmlns:a14="http://schemas.microsoft.com/office/drawing/2010/main" val="0"/>
              </a:ext>
            </a:extLst>
          </a:blip>
          <a:srcRect/>
          <a:stretch>
            <a:fillRect/>
          </a:stretch>
        </p:blipFill>
        <p:spPr bwMode="auto">
          <a:xfrm>
            <a:off x="6593836" y="4753167"/>
            <a:ext cx="2152649" cy="12915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aphicFrame>
        <p:nvGraphicFramePr>
          <p:cNvPr id="2" name="Table 1">
            <a:extLst>
              <a:ext uri="{FF2B5EF4-FFF2-40B4-BE49-F238E27FC236}">
                <a16:creationId xmlns:a16="http://schemas.microsoft.com/office/drawing/2014/main" id="{0706F7EE-F955-487E-918E-0DB3DAEEFBCC}"/>
              </a:ext>
            </a:extLst>
          </p:cNvPr>
          <p:cNvGraphicFramePr>
            <a:graphicFrameLocks noGrp="1"/>
          </p:cNvGraphicFramePr>
          <p:nvPr/>
        </p:nvGraphicFramePr>
        <p:xfrm>
          <a:off x="597935" y="885615"/>
          <a:ext cx="8265511" cy="822960"/>
        </p:xfrm>
        <a:graphic>
          <a:graphicData uri="http://schemas.openxmlformats.org/drawingml/2006/table">
            <a:tbl>
              <a:tblPr/>
              <a:tblGrid>
                <a:gridCol w="8265511">
                  <a:extLst>
                    <a:ext uri="{9D8B030D-6E8A-4147-A177-3AD203B41FA5}">
                      <a16:colId xmlns:a16="http://schemas.microsoft.com/office/drawing/2014/main" val="2172546370"/>
                    </a:ext>
                  </a:extLst>
                </a:gridCol>
              </a:tblGrid>
              <a:tr h="0">
                <a:tc>
                  <a:txBody>
                    <a:bodyPr/>
                    <a:lstStyle/>
                    <a:p>
                      <a:r>
                        <a:rPr lang="en-US" sz="1600" b="1" dirty="0"/>
                        <a:t>The two-way table shows the results of a poll in a certain country that asked voters, sorted by political party, whether they supported or opposed a proposed government initiative. Find the given probabilities.</a:t>
                      </a:r>
                    </a:p>
                  </a:txBody>
                  <a:tcPr anchor="ctr">
                    <a:lnL>
                      <a:noFill/>
                    </a:lnL>
                    <a:lnR>
                      <a:noFill/>
                    </a:lnR>
                    <a:lnT>
                      <a:noFill/>
                    </a:lnT>
                    <a:lnB>
                      <a:noFill/>
                    </a:lnB>
                    <a:solidFill>
                      <a:srgbClr val="FFFFFF"/>
                    </a:solidFill>
                  </a:tcPr>
                </a:tc>
                <a:extLst>
                  <a:ext uri="{0D108BD9-81ED-4DB2-BD59-A6C34878D82A}">
                    <a16:rowId xmlns:a16="http://schemas.microsoft.com/office/drawing/2014/main" val="25310251"/>
                  </a:ext>
                </a:extLst>
              </a:tr>
            </a:tbl>
          </a:graphicData>
        </a:graphic>
      </p:graphicFrame>
      <p:pic>
        <p:nvPicPr>
          <p:cNvPr id="3" name="Picture 2">
            <a:extLst>
              <a:ext uri="{FF2B5EF4-FFF2-40B4-BE49-F238E27FC236}">
                <a16:creationId xmlns:a16="http://schemas.microsoft.com/office/drawing/2014/main" id="{748D62AF-8317-4726-89BF-9062A8D17FAE}"/>
              </a:ext>
            </a:extLst>
          </p:cNvPr>
          <p:cNvPicPr>
            <a:picLocks noChangeAspect="1"/>
          </p:cNvPicPr>
          <p:nvPr/>
        </p:nvPicPr>
        <p:blipFill>
          <a:blip r:embed="rId3"/>
          <a:stretch>
            <a:fillRect/>
          </a:stretch>
        </p:blipFill>
        <p:spPr>
          <a:xfrm>
            <a:off x="75604" y="1708575"/>
            <a:ext cx="4024909" cy="1898388"/>
          </a:xfrm>
          <a:prstGeom prst="rect">
            <a:avLst/>
          </a:prstGeom>
        </p:spPr>
      </p:pic>
      <p:pic>
        <p:nvPicPr>
          <p:cNvPr id="5" name="Picture 4">
            <a:extLst>
              <a:ext uri="{FF2B5EF4-FFF2-40B4-BE49-F238E27FC236}">
                <a16:creationId xmlns:a16="http://schemas.microsoft.com/office/drawing/2014/main" id="{3E8274E2-6614-4489-BE1C-2761ABC6B195}"/>
              </a:ext>
            </a:extLst>
          </p:cNvPr>
          <p:cNvPicPr>
            <a:picLocks noChangeAspect="1"/>
          </p:cNvPicPr>
          <p:nvPr/>
        </p:nvPicPr>
        <p:blipFill>
          <a:blip r:embed="rId4">
            <a:duotone>
              <a:schemeClr val="accent2">
                <a:shade val="45000"/>
                <a:satMod val="135000"/>
              </a:schemeClr>
              <a:prstClr val="white"/>
            </a:duotone>
          </a:blip>
          <a:stretch>
            <a:fillRect/>
          </a:stretch>
        </p:blipFill>
        <p:spPr>
          <a:xfrm>
            <a:off x="4132660" y="1541651"/>
            <a:ext cx="1994739" cy="267295"/>
          </a:xfrm>
          <a:prstGeom prst="rect">
            <a:avLst/>
          </a:prstGeom>
        </p:spPr>
      </p:pic>
      <p:pic>
        <p:nvPicPr>
          <p:cNvPr id="7" name="Picture 6">
            <a:extLst>
              <a:ext uri="{FF2B5EF4-FFF2-40B4-BE49-F238E27FC236}">
                <a16:creationId xmlns:a16="http://schemas.microsoft.com/office/drawing/2014/main" id="{670966D9-6CAC-4D6B-B986-8183F42EB005}"/>
              </a:ext>
            </a:extLst>
          </p:cNvPr>
          <p:cNvPicPr>
            <a:picLocks noChangeAspect="1"/>
          </p:cNvPicPr>
          <p:nvPr/>
        </p:nvPicPr>
        <p:blipFill>
          <a:blip r:embed="rId5">
            <a:duotone>
              <a:schemeClr val="accent2">
                <a:shade val="45000"/>
                <a:satMod val="135000"/>
              </a:schemeClr>
              <a:prstClr val="white"/>
            </a:duotone>
          </a:blip>
          <a:stretch>
            <a:fillRect/>
          </a:stretch>
        </p:blipFill>
        <p:spPr>
          <a:xfrm>
            <a:off x="75603" y="3593054"/>
            <a:ext cx="2034160" cy="267295"/>
          </a:xfrm>
          <a:prstGeom prst="rect">
            <a:avLst/>
          </a:prstGeom>
        </p:spPr>
      </p:pic>
      <p:pic>
        <p:nvPicPr>
          <p:cNvPr id="20" name="Picture 19">
            <a:extLst>
              <a:ext uri="{FF2B5EF4-FFF2-40B4-BE49-F238E27FC236}">
                <a16:creationId xmlns:a16="http://schemas.microsoft.com/office/drawing/2014/main" id="{97D9DA00-C442-4DCF-82B4-556A402E7099}"/>
              </a:ext>
            </a:extLst>
          </p:cNvPr>
          <p:cNvPicPr>
            <a:picLocks noChangeAspect="1"/>
          </p:cNvPicPr>
          <p:nvPr/>
        </p:nvPicPr>
        <p:blipFill>
          <a:blip r:embed="rId6"/>
          <a:stretch>
            <a:fillRect/>
          </a:stretch>
        </p:blipFill>
        <p:spPr>
          <a:xfrm>
            <a:off x="4100512" y="2572032"/>
            <a:ext cx="4457700" cy="532654"/>
          </a:xfrm>
          <a:prstGeom prst="rect">
            <a:avLst/>
          </a:prstGeom>
        </p:spPr>
      </p:pic>
      <p:pic>
        <p:nvPicPr>
          <p:cNvPr id="23" name="Picture 22">
            <a:extLst>
              <a:ext uri="{FF2B5EF4-FFF2-40B4-BE49-F238E27FC236}">
                <a16:creationId xmlns:a16="http://schemas.microsoft.com/office/drawing/2014/main" id="{24331C40-F9C5-4940-8752-76661ACD4EF9}"/>
              </a:ext>
            </a:extLst>
          </p:cNvPr>
          <p:cNvPicPr>
            <a:picLocks noChangeAspect="1"/>
          </p:cNvPicPr>
          <p:nvPr/>
        </p:nvPicPr>
        <p:blipFill>
          <a:blip r:embed="rId7"/>
          <a:stretch>
            <a:fillRect/>
          </a:stretch>
        </p:blipFill>
        <p:spPr>
          <a:xfrm>
            <a:off x="4100513" y="1876948"/>
            <a:ext cx="5019949" cy="627083"/>
          </a:xfrm>
          <a:prstGeom prst="rect">
            <a:avLst/>
          </a:prstGeom>
        </p:spPr>
      </p:pic>
      <p:pic>
        <p:nvPicPr>
          <p:cNvPr id="24" name="Picture 23">
            <a:extLst>
              <a:ext uri="{FF2B5EF4-FFF2-40B4-BE49-F238E27FC236}">
                <a16:creationId xmlns:a16="http://schemas.microsoft.com/office/drawing/2014/main" id="{F106968D-40F7-4065-8032-1B8F7B579BD4}"/>
              </a:ext>
            </a:extLst>
          </p:cNvPr>
          <p:cNvPicPr>
            <a:picLocks noChangeAspect="1"/>
          </p:cNvPicPr>
          <p:nvPr/>
        </p:nvPicPr>
        <p:blipFill>
          <a:blip r:embed="rId8"/>
          <a:stretch>
            <a:fillRect/>
          </a:stretch>
        </p:blipFill>
        <p:spPr>
          <a:xfrm>
            <a:off x="208142" y="3913687"/>
            <a:ext cx="5458624" cy="1577755"/>
          </a:xfrm>
          <a:prstGeom prst="rect">
            <a:avLst/>
          </a:prstGeom>
        </p:spPr>
      </p:pic>
      <p:pic>
        <p:nvPicPr>
          <p:cNvPr id="26" name="Picture 25">
            <a:extLst>
              <a:ext uri="{FF2B5EF4-FFF2-40B4-BE49-F238E27FC236}">
                <a16:creationId xmlns:a16="http://schemas.microsoft.com/office/drawing/2014/main" id="{218FEEF2-FDE4-4FE6-968C-9385E094EAD1}"/>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371907" y="5251145"/>
            <a:ext cx="4279322" cy="587269"/>
          </a:xfrm>
          <a:prstGeom prst="rect">
            <a:avLst/>
          </a:prstGeom>
        </p:spPr>
      </p:pic>
      <p:pic>
        <p:nvPicPr>
          <p:cNvPr id="27" name="Picture 26">
            <a:extLst>
              <a:ext uri="{FF2B5EF4-FFF2-40B4-BE49-F238E27FC236}">
                <a16:creationId xmlns:a16="http://schemas.microsoft.com/office/drawing/2014/main" id="{F1389F5A-DB88-4A64-B809-A5A95D8197D3}"/>
              </a:ext>
            </a:extLst>
          </p:cNvPr>
          <p:cNvPicPr>
            <a:picLocks noChangeAspect="1"/>
          </p:cNvPicPr>
          <p:nvPr/>
        </p:nvPicPr>
        <p:blipFill>
          <a:blip r:embed="rId10"/>
          <a:stretch>
            <a:fillRect/>
          </a:stretch>
        </p:blipFill>
        <p:spPr>
          <a:xfrm>
            <a:off x="5832581" y="1863249"/>
            <a:ext cx="3287881" cy="228136"/>
          </a:xfrm>
          <a:prstGeom prst="rect">
            <a:avLst/>
          </a:prstGeom>
        </p:spPr>
      </p:pic>
      <mc:AlternateContent xmlns:mc="http://schemas.openxmlformats.org/markup-compatibility/2006">
        <mc:Choice xmlns:p14="http://schemas.microsoft.com/office/powerpoint/2010/main" Requires="p14">
          <p:contentPart p14:bwMode="auto" r:id="rId11">
            <p14:nvContentPartPr>
              <p14:cNvPr id="28" name="Ink 27">
                <a:extLst>
                  <a:ext uri="{FF2B5EF4-FFF2-40B4-BE49-F238E27FC236}">
                    <a16:creationId xmlns:a16="http://schemas.microsoft.com/office/drawing/2014/main" id="{C7EDC9D6-CF76-4728-8B46-7FD6547DD511}"/>
                  </a:ext>
                </a:extLst>
              </p14:cNvPr>
              <p14:cNvContentPartPr/>
              <p14:nvPr/>
            </p14:nvContentPartPr>
            <p14:xfrm>
              <a:off x="2874240" y="3309930"/>
              <a:ext cx="669240" cy="152640"/>
            </p14:xfrm>
          </p:contentPart>
        </mc:Choice>
        <mc:Fallback>
          <p:pic>
            <p:nvPicPr>
              <p:cNvPr id="28" name="Ink 27">
                <a:extLst>
                  <a:ext uri="{FF2B5EF4-FFF2-40B4-BE49-F238E27FC236}">
                    <a16:creationId xmlns:a16="http://schemas.microsoft.com/office/drawing/2014/main" id="{C7EDC9D6-CF76-4728-8B46-7FD6547DD511}"/>
                  </a:ext>
                </a:extLst>
              </p:cNvPr>
              <p:cNvPicPr/>
              <p:nvPr/>
            </p:nvPicPr>
            <p:blipFill>
              <a:blip r:embed="rId12"/>
              <a:stretch>
                <a:fillRect/>
              </a:stretch>
            </p:blipFill>
            <p:spPr>
              <a:xfrm>
                <a:off x="2858400" y="3246570"/>
                <a:ext cx="700560" cy="2793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9" name="Ink 28">
                <a:extLst>
                  <a:ext uri="{FF2B5EF4-FFF2-40B4-BE49-F238E27FC236}">
                    <a16:creationId xmlns:a16="http://schemas.microsoft.com/office/drawing/2014/main" id="{F684D18A-E2B5-4BBA-A2EF-3F998358395D}"/>
                  </a:ext>
                </a:extLst>
              </p14:cNvPr>
              <p14:cNvContentPartPr/>
              <p14:nvPr/>
            </p14:nvContentPartPr>
            <p14:xfrm>
              <a:off x="5983920" y="1950210"/>
              <a:ext cx="445680" cy="21960"/>
            </p14:xfrm>
          </p:contentPart>
        </mc:Choice>
        <mc:Fallback>
          <p:pic>
            <p:nvPicPr>
              <p:cNvPr id="29" name="Ink 28">
                <a:extLst>
                  <a:ext uri="{FF2B5EF4-FFF2-40B4-BE49-F238E27FC236}">
                    <a16:creationId xmlns:a16="http://schemas.microsoft.com/office/drawing/2014/main" id="{F684D18A-E2B5-4BBA-A2EF-3F998358395D}"/>
                  </a:ext>
                </a:extLst>
              </p:cNvPr>
              <p:cNvPicPr/>
              <p:nvPr/>
            </p:nvPicPr>
            <p:blipFill>
              <a:blip r:embed="rId14"/>
              <a:stretch>
                <a:fillRect/>
              </a:stretch>
            </p:blipFill>
            <p:spPr>
              <a:xfrm>
                <a:off x="5968080" y="1886850"/>
                <a:ext cx="47700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30" name="Ink 29">
                <a:extLst>
                  <a:ext uri="{FF2B5EF4-FFF2-40B4-BE49-F238E27FC236}">
                    <a16:creationId xmlns:a16="http://schemas.microsoft.com/office/drawing/2014/main" id="{041D0F32-7D07-48B0-8981-560CE64AB645}"/>
                  </a:ext>
                </a:extLst>
              </p14:cNvPr>
              <p14:cNvContentPartPr/>
              <p14:nvPr/>
            </p14:nvContentPartPr>
            <p14:xfrm>
              <a:off x="6769800" y="1943010"/>
              <a:ext cx="579240" cy="19440"/>
            </p14:xfrm>
          </p:contentPart>
        </mc:Choice>
        <mc:Fallback>
          <p:pic>
            <p:nvPicPr>
              <p:cNvPr id="30" name="Ink 29">
                <a:extLst>
                  <a:ext uri="{FF2B5EF4-FFF2-40B4-BE49-F238E27FC236}">
                    <a16:creationId xmlns:a16="http://schemas.microsoft.com/office/drawing/2014/main" id="{041D0F32-7D07-48B0-8981-560CE64AB645}"/>
                  </a:ext>
                </a:extLst>
              </p:cNvPr>
              <p:cNvPicPr/>
              <p:nvPr/>
            </p:nvPicPr>
            <p:blipFill>
              <a:blip r:embed="rId16"/>
              <a:stretch>
                <a:fillRect/>
              </a:stretch>
            </p:blipFill>
            <p:spPr>
              <a:xfrm>
                <a:off x="6753960" y="1879650"/>
                <a:ext cx="61056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31" name="Ink 30">
                <a:extLst>
                  <a:ext uri="{FF2B5EF4-FFF2-40B4-BE49-F238E27FC236}">
                    <a16:creationId xmlns:a16="http://schemas.microsoft.com/office/drawing/2014/main" id="{B2AF79DA-5F21-4031-8593-8F51884631E5}"/>
                  </a:ext>
                </a:extLst>
              </p14:cNvPr>
              <p14:cNvContentPartPr/>
              <p14:nvPr/>
            </p14:nvContentPartPr>
            <p14:xfrm>
              <a:off x="3607560" y="2998170"/>
              <a:ext cx="410040" cy="19080"/>
            </p14:xfrm>
          </p:contentPart>
        </mc:Choice>
        <mc:Fallback>
          <p:pic>
            <p:nvPicPr>
              <p:cNvPr id="31" name="Ink 30">
                <a:extLst>
                  <a:ext uri="{FF2B5EF4-FFF2-40B4-BE49-F238E27FC236}">
                    <a16:creationId xmlns:a16="http://schemas.microsoft.com/office/drawing/2014/main" id="{B2AF79DA-5F21-4031-8593-8F51884631E5}"/>
                  </a:ext>
                </a:extLst>
              </p:cNvPr>
              <p:cNvPicPr/>
              <p:nvPr/>
            </p:nvPicPr>
            <p:blipFill>
              <a:blip r:embed="rId18"/>
              <a:stretch>
                <a:fillRect/>
              </a:stretch>
            </p:blipFill>
            <p:spPr>
              <a:xfrm>
                <a:off x="3591720" y="2934810"/>
                <a:ext cx="44136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32" name="Ink 31">
                <a:extLst>
                  <a:ext uri="{FF2B5EF4-FFF2-40B4-BE49-F238E27FC236}">
                    <a16:creationId xmlns:a16="http://schemas.microsoft.com/office/drawing/2014/main" id="{2C2E7038-D7DF-48BB-AF76-C6A4D6282537}"/>
                  </a:ext>
                </a:extLst>
              </p14:cNvPr>
              <p14:cNvContentPartPr/>
              <p14:nvPr/>
            </p14:nvContentPartPr>
            <p14:xfrm>
              <a:off x="3607560" y="3100410"/>
              <a:ext cx="407520" cy="21600"/>
            </p14:xfrm>
          </p:contentPart>
        </mc:Choice>
        <mc:Fallback>
          <p:pic>
            <p:nvPicPr>
              <p:cNvPr id="32" name="Ink 31">
                <a:extLst>
                  <a:ext uri="{FF2B5EF4-FFF2-40B4-BE49-F238E27FC236}">
                    <a16:creationId xmlns:a16="http://schemas.microsoft.com/office/drawing/2014/main" id="{2C2E7038-D7DF-48BB-AF76-C6A4D6282537}"/>
                  </a:ext>
                </a:extLst>
              </p:cNvPr>
              <p:cNvPicPr/>
              <p:nvPr/>
            </p:nvPicPr>
            <p:blipFill>
              <a:blip r:embed="rId20"/>
              <a:stretch>
                <a:fillRect/>
              </a:stretch>
            </p:blipFill>
            <p:spPr>
              <a:xfrm>
                <a:off x="3591720" y="3037050"/>
                <a:ext cx="43884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33" name="Ink 32">
                <a:extLst>
                  <a:ext uri="{FF2B5EF4-FFF2-40B4-BE49-F238E27FC236}">
                    <a16:creationId xmlns:a16="http://schemas.microsoft.com/office/drawing/2014/main" id="{D02002EB-E811-44E3-AF6B-B480858A05B5}"/>
                  </a:ext>
                </a:extLst>
              </p14:cNvPr>
              <p14:cNvContentPartPr/>
              <p14:nvPr/>
            </p14:nvContentPartPr>
            <p14:xfrm>
              <a:off x="3610080" y="3159810"/>
              <a:ext cx="405000" cy="12240"/>
            </p14:xfrm>
          </p:contentPart>
        </mc:Choice>
        <mc:Fallback>
          <p:pic>
            <p:nvPicPr>
              <p:cNvPr id="33" name="Ink 32">
                <a:extLst>
                  <a:ext uri="{FF2B5EF4-FFF2-40B4-BE49-F238E27FC236}">
                    <a16:creationId xmlns:a16="http://schemas.microsoft.com/office/drawing/2014/main" id="{D02002EB-E811-44E3-AF6B-B480858A05B5}"/>
                  </a:ext>
                </a:extLst>
              </p:cNvPr>
              <p:cNvPicPr/>
              <p:nvPr/>
            </p:nvPicPr>
            <p:blipFill>
              <a:blip r:embed="rId22"/>
              <a:stretch>
                <a:fillRect/>
              </a:stretch>
            </p:blipFill>
            <p:spPr>
              <a:xfrm>
                <a:off x="3594240" y="3096450"/>
                <a:ext cx="43632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34" name="Ink 33">
                <a:extLst>
                  <a:ext uri="{FF2B5EF4-FFF2-40B4-BE49-F238E27FC236}">
                    <a16:creationId xmlns:a16="http://schemas.microsoft.com/office/drawing/2014/main" id="{DDC95956-C316-4EB7-B205-10AC8464FB13}"/>
                  </a:ext>
                </a:extLst>
              </p14:cNvPr>
              <p14:cNvContentPartPr/>
              <p14:nvPr/>
            </p14:nvContentPartPr>
            <p14:xfrm>
              <a:off x="7670160" y="1966770"/>
              <a:ext cx="1338480" cy="48240"/>
            </p14:xfrm>
          </p:contentPart>
        </mc:Choice>
        <mc:Fallback>
          <p:pic>
            <p:nvPicPr>
              <p:cNvPr id="34" name="Ink 33">
                <a:extLst>
                  <a:ext uri="{FF2B5EF4-FFF2-40B4-BE49-F238E27FC236}">
                    <a16:creationId xmlns:a16="http://schemas.microsoft.com/office/drawing/2014/main" id="{DDC95956-C316-4EB7-B205-10AC8464FB13}"/>
                  </a:ext>
                </a:extLst>
              </p:cNvPr>
              <p:cNvPicPr/>
              <p:nvPr/>
            </p:nvPicPr>
            <p:blipFill>
              <a:blip r:embed="rId24"/>
              <a:stretch>
                <a:fillRect/>
              </a:stretch>
            </p:blipFill>
            <p:spPr>
              <a:xfrm>
                <a:off x="7654320" y="1903410"/>
                <a:ext cx="136980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35" name="Ink 34">
                <a:extLst>
                  <a:ext uri="{FF2B5EF4-FFF2-40B4-BE49-F238E27FC236}">
                    <a16:creationId xmlns:a16="http://schemas.microsoft.com/office/drawing/2014/main" id="{EB8D9B25-7E2A-4BA9-BE11-70E114D80C75}"/>
                  </a:ext>
                </a:extLst>
              </p14:cNvPr>
              <p14:cNvContentPartPr/>
              <p14:nvPr/>
            </p14:nvContentPartPr>
            <p14:xfrm>
              <a:off x="2876400" y="2954970"/>
              <a:ext cx="648360" cy="31320"/>
            </p14:xfrm>
          </p:contentPart>
        </mc:Choice>
        <mc:Fallback>
          <p:pic>
            <p:nvPicPr>
              <p:cNvPr id="35" name="Ink 34">
                <a:extLst>
                  <a:ext uri="{FF2B5EF4-FFF2-40B4-BE49-F238E27FC236}">
                    <a16:creationId xmlns:a16="http://schemas.microsoft.com/office/drawing/2014/main" id="{EB8D9B25-7E2A-4BA9-BE11-70E114D80C75}"/>
                  </a:ext>
                </a:extLst>
              </p:cNvPr>
              <p:cNvPicPr/>
              <p:nvPr/>
            </p:nvPicPr>
            <p:blipFill>
              <a:blip r:embed="rId26"/>
              <a:stretch>
                <a:fillRect/>
              </a:stretch>
            </p:blipFill>
            <p:spPr>
              <a:xfrm>
                <a:off x="2860560" y="2891610"/>
                <a:ext cx="67968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6" name="Ink 35">
                <a:extLst>
                  <a:ext uri="{FF2B5EF4-FFF2-40B4-BE49-F238E27FC236}">
                    <a16:creationId xmlns:a16="http://schemas.microsoft.com/office/drawing/2014/main" id="{E4A14CB4-900A-4179-8168-3F7AECF36D72}"/>
                  </a:ext>
                </a:extLst>
              </p14:cNvPr>
              <p14:cNvContentPartPr/>
              <p14:nvPr/>
            </p14:nvContentPartPr>
            <p14:xfrm>
              <a:off x="2871720" y="3057570"/>
              <a:ext cx="662400" cy="24120"/>
            </p14:xfrm>
          </p:contentPart>
        </mc:Choice>
        <mc:Fallback>
          <p:pic>
            <p:nvPicPr>
              <p:cNvPr id="36" name="Ink 35">
                <a:extLst>
                  <a:ext uri="{FF2B5EF4-FFF2-40B4-BE49-F238E27FC236}">
                    <a16:creationId xmlns:a16="http://schemas.microsoft.com/office/drawing/2014/main" id="{E4A14CB4-900A-4179-8168-3F7AECF36D72}"/>
                  </a:ext>
                </a:extLst>
              </p:cNvPr>
              <p:cNvPicPr/>
              <p:nvPr/>
            </p:nvPicPr>
            <p:blipFill>
              <a:blip r:embed="rId28"/>
              <a:stretch>
                <a:fillRect/>
              </a:stretch>
            </p:blipFill>
            <p:spPr>
              <a:xfrm>
                <a:off x="2855880" y="2994210"/>
                <a:ext cx="69372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7" name="Ink 36">
                <a:extLst>
                  <a:ext uri="{FF2B5EF4-FFF2-40B4-BE49-F238E27FC236}">
                    <a16:creationId xmlns:a16="http://schemas.microsoft.com/office/drawing/2014/main" id="{D7404DBF-B08D-4425-9432-0D63D0B677CD}"/>
                  </a:ext>
                </a:extLst>
              </p14:cNvPr>
              <p14:cNvContentPartPr/>
              <p14:nvPr/>
            </p14:nvContentPartPr>
            <p14:xfrm>
              <a:off x="2878920" y="3133890"/>
              <a:ext cx="667080" cy="14400"/>
            </p14:xfrm>
          </p:contentPart>
        </mc:Choice>
        <mc:Fallback>
          <p:pic>
            <p:nvPicPr>
              <p:cNvPr id="37" name="Ink 36">
                <a:extLst>
                  <a:ext uri="{FF2B5EF4-FFF2-40B4-BE49-F238E27FC236}">
                    <a16:creationId xmlns:a16="http://schemas.microsoft.com/office/drawing/2014/main" id="{D7404DBF-B08D-4425-9432-0D63D0B677CD}"/>
                  </a:ext>
                </a:extLst>
              </p:cNvPr>
              <p:cNvPicPr/>
              <p:nvPr/>
            </p:nvPicPr>
            <p:blipFill>
              <a:blip r:embed="rId30"/>
              <a:stretch>
                <a:fillRect/>
              </a:stretch>
            </p:blipFill>
            <p:spPr>
              <a:xfrm>
                <a:off x="2863080" y="3070530"/>
                <a:ext cx="698400" cy="141120"/>
              </a:xfrm>
              <a:prstGeom prst="rect">
                <a:avLst/>
              </a:prstGeom>
            </p:spPr>
          </p:pic>
        </mc:Fallback>
      </mc:AlternateContent>
      <p:pic>
        <p:nvPicPr>
          <p:cNvPr id="38" name="Picture 37">
            <a:extLst>
              <a:ext uri="{FF2B5EF4-FFF2-40B4-BE49-F238E27FC236}">
                <a16:creationId xmlns:a16="http://schemas.microsoft.com/office/drawing/2014/main" id="{21A59261-8A85-4F82-B409-EB04E21F9E5A}"/>
              </a:ext>
            </a:extLst>
          </p:cNvPr>
          <p:cNvPicPr>
            <a:picLocks noChangeAspect="1"/>
          </p:cNvPicPr>
          <p:nvPr/>
        </p:nvPicPr>
        <p:blipFill>
          <a:blip r:embed="rId10"/>
          <a:stretch>
            <a:fillRect/>
          </a:stretch>
        </p:blipFill>
        <p:spPr>
          <a:xfrm>
            <a:off x="5832581" y="2105508"/>
            <a:ext cx="325765" cy="412220"/>
          </a:xfrm>
          <a:prstGeom prst="rect">
            <a:avLst/>
          </a:prstGeom>
        </p:spPr>
      </p:pic>
      <p:pic>
        <p:nvPicPr>
          <p:cNvPr id="39" name="Picture 38">
            <a:extLst>
              <a:ext uri="{FF2B5EF4-FFF2-40B4-BE49-F238E27FC236}">
                <a16:creationId xmlns:a16="http://schemas.microsoft.com/office/drawing/2014/main" id="{C5C63392-6582-486C-83DD-074AF383AF70}"/>
              </a:ext>
            </a:extLst>
          </p:cNvPr>
          <p:cNvPicPr>
            <a:picLocks noChangeAspect="1"/>
          </p:cNvPicPr>
          <p:nvPr/>
        </p:nvPicPr>
        <p:blipFill>
          <a:blip r:embed="rId10"/>
          <a:stretch>
            <a:fillRect/>
          </a:stretch>
        </p:blipFill>
        <p:spPr>
          <a:xfrm>
            <a:off x="6835304" y="2053647"/>
            <a:ext cx="325765" cy="412220"/>
          </a:xfrm>
          <a:prstGeom prst="rect">
            <a:avLst/>
          </a:prstGeom>
        </p:spPr>
      </p:pic>
      <p:pic>
        <p:nvPicPr>
          <p:cNvPr id="40" name="Picture 39">
            <a:extLst>
              <a:ext uri="{FF2B5EF4-FFF2-40B4-BE49-F238E27FC236}">
                <a16:creationId xmlns:a16="http://schemas.microsoft.com/office/drawing/2014/main" id="{02C31F59-7D47-49BC-A0F1-DA06C3528960}"/>
              </a:ext>
            </a:extLst>
          </p:cNvPr>
          <p:cNvPicPr>
            <a:picLocks noChangeAspect="1"/>
          </p:cNvPicPr>
          <p:nvPr/>
        </p:nvPicPr>
        <p:blipFill>
          <a:blip r:embed="rId10"/>
          <a:stretch>
            <a:fillRect/>
          </a:stretch>
        </p:blipFill>
        <p:spPr>
          <a:xfrm>
            <a:off x="8048048" y="2104833"/>
            <a:ext cx="325765" cy="412220"/>
          </a:xfrm>
          <a:prstGeom prst="rect">
            <a:avLst/>
          </a:prstGeom>
        </p:spPr>
      </p:pic>
      <p:pic>
        <p:nvPicPr>
          <p:cNvPr id="41" name="Picture 40">
            <a:extLst>
              <a:ext uri="{FF2B5EF4-FFF2-40B4-BE49-F238E27FC236}">
                <a16:creationId xmlns:a16="http://schemas.microsoft.com/office/drawing/2014/main" id="{5C668A34-19FE-4BA5-859A-95158555CA9A}"/>
              </a:ext>
            </a:extLst>
          </p:cNvPr>
          <p:cNvPicPr>
            <a:picLocks noChangeAspect="1"/>
          </p:cNvPicPr>
          <p:nvPr/>
        </p:nvPicPr>
        <p:blipFill>
          <a:blip r:embed="rId10"/>
          <a:stretch>
            <a:fillRect/>
          </a:stretch>
        </p:blipFill>
        <p:spPr>
          <a:xfrm>
            <a:off x="8622382" y="2039439"/>
            <a:ext cx="325765" cy="412220"/>
          </a:xfrm>
          <a:prstGeom prst="rect">
            <a:avLst/>
          </a:prstGeom>
        </p:spPr>
      </p:pic>
      <p:sp>
        <p:nvSpPr>
          <p:cNvPr id="43" name="TextBox 42">
            <a:extLst>
              <a:ext uri="{FF2B5EF4-FFF2-40B4-BE49-F238E27FC236}">
                <a16:creationId xmlns:a16="http://schemas.microsoft.com/office/drawing/2014/main" id="{F67B0E4E-37E1-4D9E-A4DB-43B37BCACE14}"/>
              </a:ext>
            </a:extLst>
          </p:cNvPr>
          <p:cNvSpPr txBox="1"/>
          <p:nvPr/>
        </p:nvSpPr>
        <p:spPr>
          <a:xfrm>
            <a:off x="7850554" y="2530501"/>
            <a:ext cx="428168" cy="369332"/>
          </a:xfrm>
          <a:prstGeom prst="rect">
            <a:avLst/>
          </a:prstGeom>
          <a:noFill/>
        </p:spPr>
        <p:txBody>
          <a:bodyPr wrap="square">
            <a:spAutoFit/>
          </a:bodyPr>
          <a:lstStyle/>
          <a:p>
            <a:r>
              <a:rPr lang="en-US" b="1" dirty="0">
                <a:solidFill>
                  <a:srgbClr val="FF0000"/>
                </a:solidFill>
                <a:effectLst>
                  <a:outerShdw blurRad="38100" dist="38100" dir="2700000" algn="tl">
                    <a:srgbClr val="000000">
                      <a:alpha val="43137"/>
                    </a:srgbClr>
                  </a:outerShdw>
                </a:effectLst>
              </a:rPr>
              <a:t>27</a:t>
            </a:r>
            <a:endParaRPr lang="en-US" dirty="0"/>
          </a:p>
        </p:txBody>
      </p:sp>
      <mc:AlternateContent xmlns:mc="http://schemas.openxmlformats.org/markup-compatibility/2006">
        <mc:Choice xmlns:p14="http://schemas.microsoft.com/office/powerpoint/2010/main" Requires="p14">
          <p:contentPart p14:bwMode="auto" r:id="rId31">
            <p14:nvContentPartPr>
              <p14:cNvPr id="44" name="Ink 43">
                <a:extLst>
                  <a:ext uri="{FF2B5EF4-FFF2-40B4-BE49-F238E27FC236}">
                    <a16:creationId xmlns:a16="http://schemas.microsoft.com/office/drawing/2014/main" id="{CEB806EB-FDE0-47BF-B723-93F5DF999362}"/>
                  </a:ext>
                </a:extLst>
              </p14:cNvPr>
              <p14:cNvContentPartPr/>
              <p14:nvPr/>
            </p14:nvContentPartPr>
            <p14:xfrm>
              <a:off x="2309760" y="4002930"/>
              <a:ext cx="493200" cy="21600"/>
            </p14:xfrm>
          </p:contentPart>
        </mc:Choice>
        <mc:Fallback>
          <p:pic>
            <p:nvPicPr>
              <p:cNvPr id="44" name="Ink 43">
                <a:extLst>
                  <a:ext uri="{FF2B5EF4-FFF2-40B4-BE49-F238E27FC236}">
                    <a16:creationId xmlns:a16="http://schemas.microsoft.com/office/drawing/2014/main" id="{CEB806EB-FDE0-47BF-B723-93F5DF999362}"/>
                  </a:ext>
                </a:extLst>
              </p:cNvPr>
              <p:cNvPicPr/>
              <p:nvPr/>
            </p:nvPicPr>
            <p:blipFill>
              <a:blip r:embed="rId32"/>
              <a:stretch>
                <a:fillRect/>
              </a:stretch>
            </p:blipFill>
            <p:spPr>
              <a:xfrm>
                <a:off x="2293920" y="3939570"/>
                <a:ext cx="52452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45" name="Ink 44">
                <a:extLst>
                  <a:ext uri="{FF2B5EF4-FFF2-40B4-BE49-F238E27FC236}">
                    <a16:creationId xmlns:a16="http://schemas.microsoft.com/office/drawing/2014/main" id="{2C2D7AE2-065F-445E-8E91-07FF844BF4E3}"/>
                  </a:ext>
                </a:extLst>
              </p14:cNvPr>
              <p14:cNvContentPartPr/>
              <p14:nvPr/>
            </p14:nvContentPartPr>
            <p14:xfrm>
              <a:off x="1088280" y="3302730"/>
              <a:ext cx="564840" cy="155160"/>
            </p14:xfrm>
          </p:contentPart>
        </mc:Choice>
        <mc:Fallback>
          <p:pic>
            <p:nvPicPr>
              <p:cNvPr id="45" name="Ink 44">
                <a:extLst>
                  <a:ext uri="{FF2B5EF4-FFF2-40B4-BE49-F238E27FC236}">
                    <a16:creationId xmlns:a16="http://schemas.microsoft.com/office/drawing/2014/main" id="{2C2D7AE2-065F-445E-8E91-07FF844BF4E3}"/>
                  </a:ext>
                </a:extLst>
              </p:cNvPr>
              <p:cNvPicPr/>
              <p:nvPr/>
            </p:nvPicPr>
            <p:blipFill>
              <a:blip r:embed="rId34"/>
              <a:stretch>
                <a:fillRect/>
              </a:stretch>
            </p:blipFill>
            <p:spPr>
              <a:xfrm>
                <a:off x="1072440" y="3239370"/>
                <a:ext cx="596160" cy="281880"/>
              </a:xfrm>
              <a:prstGeom prst="rect">
                <a:avLst/>
              </a:prstGeom>
            </p:spPr>
          </p:pic>
        </mc:Fallback>
      </mc:AlternateContent>
      <p:pic>
        <p:nvPicPr>
          <p:cNvPr id="47" name="Picture 46">
            <a:extLst>
              <a:ext uri="{FF2B5EF4-FFF2-40B4-BE49-F238E27FC236}">
                <a16:creationId xmlns:a16="http://schemas.microsoft.com/office/drawing/2014/main" id="{80DF9DE4-8F57-4DF9-A65A-42F8A751678B}"/>
              </a:ext>
            </a:extLst>
          </p:cNvPr>
          <p:cNvPicPr>
            <a:picLocks noChangeAspect="1"/>
          </p:cNvPicPr>
          <p:nvPr/>
        </p:nvPicPr>
        <p:blipFill>
          <a:blip r:embed="rId10"/>
          <a:stretch>
            <a:fillRect/>
          </a:stretch>
        </p:blipFill>
        <p:spPr>
          <a:xfrm>
            <a:off x="2146878" y="4209853"/>
            <a:ext cx="325765" cy="412220"/>
          </a:xfrm>
          <a:prstGeom prst="rect">
            <a:avLst/>
          </a:prstGeom>
        </p:spPr>
      </p:pic>
      <mc:AlternateContent xmlns:mc="http://schemas.openxmlformats.org/markup-compatibility/2006">
        <mc:Choice xmlns:p14="http://schemas.microsoft.com/office/powerpoint/2010/main" Requires="p14">
          <p:contentPart p14:bwMode="auto" r:id="rId35">
            <p14:nvContentPartPr>
              <p14:cNvPr id="49" name="Ink 48">
                <a:extLst>
                  <a:ext uri="{FF2B5EF4-FFF2-40B4-BE49-F238E27FC236}">
                    <a16:creationId xmlns:a16="http://schemas.microsoft.com/office/drawing/2014/main" id="{108CFEA7-C43E-4709-83FB-EA701ADE7F04}"/>
                  </a:ext>
                </a:extLst>
              </p14:cNvPr>
              <p14:cNvContentPartPr/>
              <p14:nvPr/>
            </p14:nvContentPartPr>
            <p14:xfrm>
              <a:off x="3212280" y="4026690"/>
              <a:ext cx="550440" cy="9720"/>
            </p14:xfrm>
          </p:contentPart>
        </mc:Choice>
        <mc:Fallback>
          <p:pic>
            <p:nvPicPr>
              <p:cNvPr id="49" name="Ink 48">
                <a:extLst>
                  <a:ext uri="{FF2B5EF4-FFF2-40B4-BE49-F238E27FC236}">
                    <a16:creationId xmlns:a16="http://schemas.microsoft.com/office/drawing/2014/main" id="{108CFEA7-C43E-4709-83FB-EA701ADE7F04}"/>
                  </a:ext>
                </a:extLst>
              </p:cNvPr>
              <p:cNvPicPr/>
              <p:nvPr/>
            </p:nvPicPr>
            <p:blipFill>
              <a:blip r:embed="rId36"/>
              <a:stretch>
                <a:fillRect/>
              </a:stretch>
            </p:blipFill>
            <p:spPr>
              <a:xfrm>
                <a:off x="3196440" y="3963330"/>
                <a:ext cx="58176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50" name="Ink 49">
                <a:extLst>
                  <a:ext uri="{FF2B5EF4-FFF2-40B4-BE49-F238E27FC236}">
                    <a16:creationId xmlns:a16="http://schemas.microsoft.com/office/drawing/2014/main" id="{F4D7A1C6-A58A-40C3-9FD4-EA36796D8FBC}"/>
                  </a:ext>
                </a:extLst>
              </p14:cNvPr>
              <p14:cNvContentPartPr/>
              <p14:nvPr/>
            </p14:nvContentPartPr>
            <p14:xfrm>
              <a:off x="3591917" y="2369250"/>
              <a:ext cx="421920" cy="360"/>
            </p14:xfrm>
          </p:contentPart>
        </mc:Choice>
        <mc:Fallback>
          <p:pic>
            <p:nvPicPr>
              <p:cNvPr id="50" name="Ink 49">
                <a:extLst>
                  <a:ext uri="{FF2B5EF4-FFF2-40B4-BE49-F238E27FC236}">
                    <a16:creationId xmlns:a16="http://schemas.microsoft.com/office/drawing/2014/main" id="{F4D7A1C6-A58A-40C3-9FD4-EA36796D8FBC}"/>
                  </a:ext>
                </a:extLst>
              </p:cNvPr>
              <p:cNvPicPr/>
              <p:nvPr/>
            </p:nvPicPr>
            <p:blipFill>
              <a:blip r:embed="rId38"/>
              <a:stretch>
                <a:fillRect/>
              </a:stretch>
            </p:blipFill>
            <p:spPr>
              <a:xfrm>
                <a:off x="3576077" y="2305890"/>
                <a:ext cx="4532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51" name="Ink 50">
                <a:extLst>
                  <a:ext uri="{FF2B5EF4-FFF2-40B4-BE49-F238E27FC236}">
                    <a16:creationId xmlns:a16="http://schemas.microsoft.com/office/drawing/2014/main" id="{563E8597-367C-4C96-9B3E-731E1C0E8A66}"/>
                  </a:ext>
                </a:extLst>
              </p14:cNvPr>
              <p14:cNvContentPartPr/>
              <p14:nvPr/>
            </p14:nvContentPartPr>
            <p14:xfrm>
              <a:off x="3591917" y="2487690"/>
              <a:ext cx="412200" cy="52560"/>
            </p14:xfrm>
          </p:contentPart>
        </mc:Choice>
        <mc:Fallback>
          <p:pic>
            <p:nvPicPr>
              <p:cNvPr id="51" name="Ink 50">
                <a:extLst>
                  <a:ext uri="{FF2B5EF4-FFF2-40B4-BE49-F238E27FC236}">
                    <a16:creationId xmlns:a16="http://schemas.microsoft.com/office/drawing/2014/main" id="{563E8597-367C-4C96-9B3E-731E1C0E8A66}"/>
                  </a:ext>
                </a:extLst>
              </p:cNvPr>
              <p:cNvPicPr/>
              <p:nvPr/>
            </p:nvPicPr>
            <p:blipFill>
              <a:blip r:embed="rId40"/>
              <a:stretch>
                <a:fillRect/>
              </a:stretch>
            </p:blipFill>
            <p:spPr>
              <a:xfrm>
                <a:off x="3576077" y="2424330"/>
                <a:ext cx="443520" cy="179280"/>
              </a:xfrm>
              <a:prstGeom prst="rect">
                <a:avLst/>
              </a:prstGeom>
            </p:spPr>
          </p:pic>
        </mc:Fallback>
      </mc:AlternateContent>
      <p:pic>
        <p:nvPicPr>
          <p:cNvPr id="52" name="Picture 51">
            <a:extLst>
              <a:ext uri="{FF2B5EF4-FFF2-40B4-BE49-F238E27FC236}">
                <a16:creationId xmlns:a16="http://schemas.microsoft.com/office/drawing/2014/main" id="{B21DE1DA-EDAF-43A6-B805-ECBBA9B2D409}"/>
              </a:ext>
            </a:extLst>
          </p:cNvPr>
          <p:cNvPicPr>
            <a:picLocks noChangeAspect="1"/>
          </p:cNvPicPr>
          <p:nvPr/>
        </p:nvPicPr>
        <p:blipFill>
          <a:blip r:embed="rId10"/>
          <a:stretch>
            <a:fillRect/>
          </a:stretch>
        </p:blipFill>
        <p:spPr>
          <a:xfrm>
            <a:off x="3296949" y="4176149"/>
            <a:ext cx="346577" cy="438555"/>
          </a:xfrm>
          <a:prstGeom prst="rect">
            <a:avLst/>
          </a:prstGeom>
        </p:spPr>
      </p:pic>
      <mc:AlternateContent xmlns:mc="http://schemas.openxmlformats.org/markup-compatibility/2006">
        <mc:Choice xmlns:p14="http://schemas.microsoft.com/office/powerpoint/2010/main" Requires="p14">
          <p:contentPart p14:bwMode="auto" r:id="rId41">
            <p14:nvContentPartPr>
              <p14:cNvPr id="53" name="Ink 52">
                <a:extLst>
                  <a:ext uri="{FF2B5EF4-FFF2-40B4-BE49-F238E27FC236}">
                    <a16:creationId xmlns:a16="http://schemas.microsoft.com/office/drawing/2014/main" id="{8F48BCA9-19D6-499B-A407-1EBC8A0761A8}"/>
                  </a:ext>
                </a:extLst>
              </p14:cNvPr>
              <p14:cNvContentPartPr/>
              <p14:nvPr/>
            </p14:nvContentPartPr>
            <p14:xfrm>
              <a:off x="4157640" y="4002930"/>
              <a:ext cx="1419480" cy="7560"/>
            </p14:xfrm>
          </p:contentPart>
        </mc:Choice>
        <mc:Fallback>
          <p:pic>
            <p:nvPicPr>
              <p:cNvPr id="53" name="Ink 52">
                <a:extLst>
                  <a:ext uri="{FF2B5EF4-FFF2-40B4-BE49-F238E27FC236}">
                    <a16:creationId xmlns:a16="http://schemas.microsoft.com/office/drawing/2014/main" id="{8F48BCA9-19D6-499B-A407-1EBC8A0761A8}"/>
                  </a:ext>
                </a:extLst>
              </p:cNvPr>
              <p:cNvPicPr/>
              <p:nvPr/>
            </p:nvPicPr>
            <p:blipFill>
              <a:blip r:embed="rId42"/>
              <a:stretch>
                <a:fillRect/>
              </a:stretch>
            </p:blipFill>
            <p:spPr>
              <a:xfrm>
                <a:off x="4141800" y="3939570"/>
                <a:ext cx="145080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54" name="Ink 53">
                <a:extLst>
                  <a:ext uri="{FF2B5EF4-FFF2-40B4-BE49-F238E27FC236}">
                    <a16:creationId xmlns:a16="http://schemas.microsoft.com/office/drawing/2014/main" id="{9391F5D0-E534-46F8-BF6E-12682D28ACD4}"/>
                  </a:ext>
                </a:extLst>
              </p14:cNvPr>
              <p14:cNvContentPartPr/>
              <p14:nvPr/>
            </p14:nvContentPartPr>
            <p14:xfrm>
              <a:off x="1088280" y="2369250"/>
              <a:ext cx="600480" cy="164880"/>
            </p14:xfrm>
          </p:contentPart>
        </mc:Choice>
        <mc:Fallback>
          <p:pic>
            <p:nvPicPr>
              <p:cNvPr id="54" name="Ink 53">
                <a:extLst>
                  <a:ext uri="{FF2B5EF4-FFF2-40B4-BE49-F238E27FC236}">
                    <a16:creationId xmlns:a16="http://schemas.microsoft.com/office/drawing/2014/main" id="{9391F5D0-E534-46F8-BF6E-12682D28ACD4}"/>
                  </a:ext>
                </a:extLst>
              </p:cNvPr>
              <p:cNvPicPr/>
              <p:nvPr/>
            </p:nvPicPr>
            <p:blipFill>
              <a:blip r:embed="rId44"/>
              <a:stretch>
                <a:fillRect/>
              </a:stretch>
            </p:blipFill>
            <p:spPr>
              <a:xfrm>
                <a:off x="1072440" y="2305890"/>
                <a:ext cx="631800" cy="291600"/>
              </a:xfrm>
              <a:prstGeom prst="rect">
                <a:avLst/>
              </a:prstGeom>
            </p:spPr>
          </p:pic>
        </mc:Fallback>
      </mc:AlternateContent>
      <p:pic>
        <p:nvPicPr>
          <p:cNvPr id="55" name="Picture 54">
            <a:extLst>
              <a:ext uri="{FF2B5EF4-FFF2-40B4-BE49-F238E27FC236}">
                <a16:creationId xmlns:a16="http://schemas.microsoft.com/office/drawing/2014/main" id="{26BFC486-89CD-4813-8396-1B04B944A032}"/>
              </a:ext>
            </a:extLst>
          </p:cNvPr>
          <p:cNvPicPr>
            <a:picLocks noChangeAspect="1"/>
          </p:cNvPicPr>
          <p:nvPr/>
        </p:nvPicPr>
        <p:blipFill>
          <a:blip r:embed="rId10"/>
          <a:stretch>
            <a:fillRect/>
          </a:stretch>
        </p:blipFill>
        <p:spPr>
          <a:xfrm>
            <a:off x="4520804" y="4176148"/>
            <a:ext cx="346577" cy="438555"/>
          </a:xfrm>
          <a:prstGeom prst="rect">
            <a:avLst/>
          </a:prstGeom>
        </p:spPr>
      </p:pic>
      <p:pic>
        <p:nvPicPr>
          <p:cNvPr id="56" name="Picture 55">
            <a:extLst>
              <a:ext uri="{FF2B5EF4-FFF2-40B4-BE49-F238E27FC236}">
                <a16:creationId xmlns:a16="http://schemas.microsoft.com/office/drawing/2014/main" id="{F6DC4A19-45A1-4399-A788-76FFBDD36CCB}"/>
              </a:ext>
            </a:extLst>
          </p:cNvPr>
          <p:cNvPicPr>
            <a:picLocks noChangeAspect="1"/>
          </p:cNvPicPr>
          <p:nvPr/>
        </p:nvPicPr>
        <p:blipFill>
          <a:blip r:embed="rId10"/>
          <a:stretch>
            <a:fillRect/>
          </a:stretch>
        </p:blipFill>
        <p:spPr>
          <a:xfrm>
            <a:off x="2088058" y="3890690"/>
            <a:ext cx="3578709" cy="228136"/>
          </a:xfrm>
          <a:prstGeom prst="rect">
            <a:avLst/>
          </a:prstGeom>
        </p:spPr>
      </p:pic>
      <p:pic>
        <p:nvPicPr>
          <p:cNvPr id="57" name="Picture 56">
            <a:extLst>
              <a:ext uri="{FF2B5EF4-FFF2-40B4-BE49-F238E27FC236}">
                <a16:creationId xmlns:a16="http://schemas.microsoft.com/office/drawing/2014/main" id="{243E3122-7C1B-45F0-9CE0-0A8E70F4EF90}"/>
              </a:ext>
            </a:extLst>
          </p:cNvPr>
          <p:cNvPicPr>
            <a:picLocks noChangeAspect="1"/>
          </p:cNvPicPr>
          <p:nvPr/>
        </p:nvPicPr>
        <p:blipFill>
          <a:blip r:embed="rId10"/>
          <a:stretch>
            <a:fillRect/>
          </a:stretch>
        </p:blipFill>
        <p:spPr>
          <a:xfrm>
            <a:off x="5327189" y="4183519"/>
            <a:ext cx="346577" cy="438555"/>
          </a:xfrm>
          <a:prstGeom prst="rect">
            <a:avLst/>
          </a:prstGeom>
        </p:spPr>
      </p:pic>
      <p:pic>
        <p:nvPicPr>
          <p:cNvPr id="58" name="Picture 57">
            <a:extLst>
              <a:ext uri="{FF2B5EF4-FFF2-40B4-BE49-F238E27FC236}">
                <a16:creationId xmlns:a16="http://schemas.microsoft.com/office/drawing/2014/main" id="{10C39C5C-B9F1-42B8-AD3B-0A4B97D12318}"/>
              </a:ext>
            </a:extLst>
          </p:cNvPr>
          <p:cNvPicPr>
            <a:picLocks noChangeAspect="1"/>
          </p:cNvPicPr>
          <p:nvPr/>
        </p:nvPicPr>
        <p:blipFill>
          <a:blip r:embed="rId10"/>
          <a:stretch>
            <a:fillRect/>
          </a:stretch>
        </p:blipFill>
        <p:spPr>
          <a:xfrm>
            <a:off x="2085901" y="4701101"/>
            <a:ext cx="1900431" cy="228136"/>
          </a:xfrm>
          <a:prstGeom prst="rect">
            <a:avLst/>
          </a:prstGeom>
        </p:spPr>
      </p:pic>
      <p:pic>
        <p:nvPicPr>
          <p:cNvPr id="59" name="Picture 58">
            <a:extLst>
              <a:ext uri="{FF2B5EF4-FFF2-40B4-BE49-F238E27FC236}">
                <a16:creationId xmlns:a16="http://schemas.microsoft.com/office/drawing/2014/main" id="{A9A39862-91DB-4D1B-AC23-A00F1147A3DF}"/>
              </a:ext>
            </a:extLst>
          </p:cNvPr>
          <p:cNvPicPr>
            <a:picLocks noChangeAspect="1"/>
          </p:cNvPicPr>
          <p:nvPr/>
        </p:nvPicPr>
        <p:blipFill>
          <a:blip r:embed="rId10"/>
          <a:stretch>
            <a:fillRect/>
          </a:stretch>
        </p:blipFill>
        <p:spPr>
          <a:xfrm>
            <a:off x="2185804" y="4952233"/>
            <a:ext cx="791665" cy="423718"/>
          </a:xfrm>
          <a:prstGeom prst="rect">
            <a:avLst/>
          </a:prstGeom>
        </p:spPr>
      </p:pic>
      <p:pic>
        <p:nvPicPr>
          <p:cNvPr id="60" name="Picture 59">
            <a:extLst>
              <a:ext uri="{FF2B5EF4-FFF2-40B4-BE49-F238E27FC236}">
                <a16:creationId xmlns:a16="http://schemas.microsoft.com/office/drawing/2014/main" id="{5085B681-78FA-4DEC-8C76-6ADC497558BC}"/>
              </a:ext>
            </a:extLst>
          </p:cNvPr>
          <p:cNvPicPr>
            <a:picLocks noChangeAspect="1"/>
          </p:cNvPicPr>
          <p:nvPr/>
        </p:nvPicPr>
        <p:blipFill>
          <a:blip r:embed="rId10"/>
          <a:stretch>
            <a:fillRect/>
          </a:stretch>
        </p:blipFill>
        <p:spPr>
          <a:xfrm>
            <a:off x="3178410" y="4940735"/>
            <a:ext cx="325765" cy="435216"/>
          </a:xfrm>
          <a:prstGeom prst="rect">
            <a:avLst/>
          </a:prstGeom>
        </p:spPr>
      </p:pic>
      <p:sp>
        <p:nvSpPr>
          <p:cNvPr id="61" name="TextBox 60">
            <a:extLst>
              <a:ext uri="{FF2B5EF4-FFF2-40B4-BE49-F238E27FC236}">
                <a16:creationId xmlns:a16="http://schemas.microsoft.com/office/drawing/2014/main" id="{732ACB9F-54B4-4E3D-B2D4-D9046D0B0286}"/>
              </a:ext>
            </a:extLst>
          </p:cNvPr>
          <p:cNvSpPr txBox="1"/>
          <p:nvPr/>
        </p:nvSpPr>
        <p:spPr>
          <a:xfrm>
            <a:off x="4005852" y="5243254"/>
            <a:ext cx="645377" cy="369332"/>
          </a:xfrm>
          <a:prstGeom prst="rect">
            <a:avLst/>
          </a:prstGeom>
          <a:noFill/>
        </p:spPr>
        <p:txBody>
          <a:bodyPr wrap="square">
            <a:spAutoFit/>
          </a:bodyPr>
          <a:lstStyle/>
          <a:p>
            <a:r>
              <a:rPr lang="en-US" b="1" dirty="0">
                <a:solidFill>
                  <a:srgbClr val="FF0000"/>
                </a:solidFill>
                <a:effectLst>
                  <a:outerShdw blurRad="38100" dist="38100" dir="2700000" algn="tl">
                    <a:srgbClr val="000000">
                      <a:alpha val="43137"/>
                    </a:srgbClr>
                  </a:outerShdw>
                </a:effectLst>
              </a:rPr>
              <a:t>173</a:t>
            </a:r>
            <a:endParaRPr lang="en-US" dirty="0"/>
          </a:p>
        </p:txBody>
      </p:sp>
    </p:spTree>
    <p:extLst>
      <p:ext uri="{BB962C8B-B14F-4D97-AF65-F5344CB8AC3E}">
        <p14:creationId xmlns:p14="http://schemas.microsoft.com/office/powerpoint/2010/main" val="3984931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7"/>
                                        </p:tgtEl>
                                      </p:cBhvr>
                                    </p:animEffect>
                                    <p:set>
                                      <p:cBhvr>
                                        <p:cTn id="7" dur="1" fill="hold">
                                          <p:stCondLst>
                                            <p:cond delay="499"/>
                                          </p:stCondLst>
                                        </p:cTn>
                                        <p:tgtEl>
                                          <p:spTgt spid="2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par>
                                <p:cTn id="13" presetID="10"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38"/>
                                        </p:tgtEl>
                                      </p:cBhvr>
                                    </p:animEffect>
                                    <p:set>
                                      <p:cBhvr>
                                        <p:cTn id="20" dur="1" fill="hold">
                                          <p:stCondLst>
                                            <p:cond delay="499"/>
                                          </p:stCondLst>
                                        </p:cTn>
                                        <p:tgtEl>
                                          <p:spTgt spid="3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par>
                                <p:cTn id="26" presetID="10" presetClass="entr" presetSubtype="0" fill="hold"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par>
                                <p:cTn id="29" presetID="10" presetClass="entr" presetSubtype="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par>
                                <p:cTn id="32" presetID="10" presetClass="entr" presetSubtype="0" fill="hold"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39"/>
                                        </p:tgtEl>
                                      </p:cBhvr>
                                    </p:animEffect>
                                    <p:set>
                                      <p:cBhvr>
                                        <p:cTn id="39" dur="1" fill="hold">
                                          <p:stCondLst>
                                            <p:cond delay="499"/>
                                          </p:stCondLst>
                                        </p:cTn>
                                        <p:tgtEl>
                                          <p:spTgt spid="39"/>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500"/>
                                        <p:tgtEl>
                                          <p:spTgt spid="35"/>
                                        </p:tgtEl>
                                      </p:cBhvr>
                                    </p:animEffect>
                                  </p:childTnLst>
                                </p:cTn>
                              </p:par>
                              <p:par>
                                <p:cTn id="45" presetID="10" presetClass="entr" presetSubtype="0" fill="hold" nodeType="with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500"/>
                                        <p:tgtEl>
                                          <p:spTgt spid="36"/>
                                        </p:tgtEl>
                                      </p:cBhvr>
                                    </p:animEffect>
                                  </p:childTnLst>
                                </p:cTn>
                              </p:par>
                              <p:par>
                                <p:cTn id="48" presetID="10" presetClass="entr" presetSubtype="0" fill="hold" nodeType="with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500"/>
                                        <p:tgtEl>
                                          <p:spTgt spid="37"/>
                                        </p:tgtEl>
                                      </p:cBhvr>
                                    </p:animEffect>
                                  </p:childTnLst>
                                </p:cTn>
                              </p:par>
                              <p:par>
                                <p:cTn id="51" presetID="10" presetClass="entr" presetSubtype="0" fill="hold"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500"/>
                                        <p:tgtEl>
                                          <p:spTgt spid="3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nodeType="clickEffect">
                                  <p:stCondLst>
                                    <p:cond delay="0"/>
                                  </p:stCondLst>
                                  <p:childTnLst>
                                    <p:animEffect transition="out" filter="fade">
                                      <p:cBhvr>
                                        <p:cTn id="57" dur="500"/>
                                        <p:tgtEl>
                                          <p:spTgt spid="40"/>
                                        </p:tgtEl>
                                      </p:cBhvr>
                                    </p:animEffect>
                                    <p:set>
                                      <p:cBhvr>
                                        <p:cTn id="58" dur="1" fill="hold">
                                          <p:stCondLst>
                                            <p:cond delay="499"/>
                                          </p:stCondLst>
                                        </p:cTn>
                                        <p:tgtEl>
                                          <p:spTgt spid="40"/>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500"/>
                                        <p:tgtEl>
                                          <p:spTgt spid="41"/>
                                        </p:tgtEl>
                                      </p:cBhvr>
                                    </p:animEffect>
                                    <p:set>
                                      <p:cBhvr>
                                        <p:cTn id="63" dur="1" fill="hold">
                                          <p:stCondLst>
                                            <p:cond delay="499"/>
                                          </p:stCondLst>
                                        </p:cTn>
                                        <p:tgtEl>
                                          <p:spTgt spid="41"/>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500"/>
                                        <p:tgtEl>
                                          <p:spTgt spid="43"/>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27"/>
                                        </p:tgtEl>
                                      </p:cBhvr>
                                    </p:animEffect>
                                    <p:set>
                                      <p:cBhvr>
                                        <p:cTn id="73" dur="1" fill="hold">
                                          <p:stCondLst>
                                            <p:cond delay="499"/>
                                          </p:stCondLst>
                                        </p:cTn>
                                        <p:tgtEl>
                                          <p:spTgt spid="27"/>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500"/>
                                        <p:tgtEl>
                                          <p:spTgt spid="28"/>
                                        </p:tgtEl>
                                      </p:cBhvr>
                                    </p:animEffect>
                                    <p:set>
                                      <p:cBhvr>
                                        <p:cTn id="76" dur="1" fill="hold">
                                          <p:stCondLst>
                                            <p:cond delay="499"/>
                                          </p:stCondLst>
                                        </p:cTn>
                                        <p:tgtEl>
                                          <p:spTgt spid="28"/>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500"/>
                                        <p:tgtEl>
                                          <p:spTgt spid="29"/>
                                        </p:tgtEl>
                                      </p:cBhvr>
                                    </p:animEffect>
                                    <p:set>
                                      <p:cBhvr>
                                        <p:cTn id="79" dur="1" fill="hold">
                                          <p:stCondLst>
                                            <p:cond delay="499"/>
                                          </p:stCondLst>
                                        </p:cTn>
                                        <p:tgtEl>
                                          <p:spTgt spid="29"/>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38"/>
                                        </p:tgtEl>
                                      </p:cBhvr>
                                    </p:animEffect>
                                    <p:set>
                                      <p:cBhvr>
                                        <p:cTn id="82" dur="1" fill="hold">
                                          <p:stCondLst>
                                            <p:cond delay="499"/>
                                          </p:stCondLst>
                                        </p:cTn>
                                        <p:tgtEl>
                                          <p:spTgt spid="38"/>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500"/>
                                        <p:tgtEl>
                                          <p:spTgt spid="31"/>
                                        </p:tgtEl>
                                      </p:cBhvr>
                                    </p:animEffect>
                                    <p:set>
                                      <p:cBhvr>
                                        <p:cTn id="85" dur="1" fill="hold">
                                          <p:stCondLst>
                                            <p:cond delay="499"/>
                                          </p:stCondLst>
                                        </p:cTn>
                                        <p:tgtEl>
                                          <p:spTgt spid="31"/>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32"/>
                                        </p:tgtEl>
                                      </p:cBhvr>
                                    </p:animEffect>
                                    <p:set>
                                      <p:cBhvr>
                                        <p:cTn id="88" dur="1" fill="hold">
                                          <p:stCondLst>
                                            <p:cond delay="499"/>
                                          </p:stCondLst>
                                        </p:cTn>
                                        <p:tgtEl>
                                          <p:spTgt spid="32"/>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500"/>
                                        <p:tgtEl>
                                          <p:spTgt spid="33"/>
                                        </p:tgtEl>
                                      </p:cBhvr>
                                    </p:animEffect>
                                    <p:set>
                                      <p:cBhvr>
                                        <p:cTn id="91" dur="1" fill="hold">
                                          <p:stCondLst>
                                            <p:cond delay="499"/>
                                          </p:stCondLst>
                                        </p:cTn>
                                        <p:tgtEl>
                                          <p:spTgt spid="33"/>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500"/>
                                        <p:tgtEl>
                                          <p:spTgt spid="30"/>
                                        </p:tgtEl>
                                      </p:cBhvr>
                                    </p:animEffect>
                                    <p:set>
                                      <p:cBhvr>
                                        <p:cTn id="94" dur="1" fill="hold">
                                          <p:stCondLst>
                                            <p:cond delay="499"/>
                                          </p:stCondLst>
                                        </p:cTn>
                                        <p:tgtEl>
                                          <p:spTgt spid="30"/>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500"/>
                                        <p:tgtEl>
                                          <p:spTgt spid="39"/>
                                        </p:tgtEl>
                                      </p:cBhvr>
                                    </p:animEffect>
                                    <p:set>
                                      <p:cBhvr>
                                        <p:cTn id="97" dur="1" fill="hold">
                                          <p:stCondLst>
                                            <p:cond delay="499"/>
                                          </p:stCondLst>
                                        </p:cTn>
                                        <p:tgtEl>
                                          <p:spTgt spid="39"/>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35"/>
                                        </p:tgtEl>
                                      </p:cBhvr>
                                    </p:animEffect>
                                    <p:set>
                                      <p:cBhvr>
                                        <p:cTn id="100" dur="1" fill="hold">
                                          <p:stCondLst>
                                            <p:cond delay="499"/>
                                          </p:stCondLst>
                                        </p:cTn>
                                        <p:tgtEl>
                                          <p:spTgt spid="35"/>
                                        </p:tgtEl>
                                        <p:attrNameLst>
                                          <p:attrName>style.visibility</p:attrName>
                                        </p:attrNameLst>
                                      </p:cBhvr>
                                      <p:to>
                                        <p:strVal val="hidden"/>
                                      </p:to>
                                    </p:set>
                                  </p:childTnLst>
                                </p:cTn>
                              </p:par>
                              <p:par>
                                <p:cTn id="101" presetID="10" presetClass="exit" presetSubtype="0" fill="hold" nodeType="withEffect">
                                  <p:stCondLst>
                                    <p:cond delay="0"/>
                                  </p:stCondLst>
                                  <p:childTnLst>
                                    <p:animEffect transition="out" filter="fade">
                                      <p:cBhvr>
                                        <p:cTn id="102" dur="500"/>
                                        <p:tgtEl>
                                          <p:spTgt spid="36"/>
                                        </p:tgtEl>
                                      </p:cBhvr>
                                    </p:animEffect>
                                    <p:set>
                                      <p:cBhvr>
                                        <p:cTn id="103" dur="1" fill="hold">
                                          <p:stCondLst>
                                            <p:cond delay="499"/>
                                          </p:stCondLst>
                                        </p:cTn>
                                        <p:tgtEl>
                                          <p:spTgt spid="36"/>
                                        </p:tgtEl>
                                        <p:attrNameLst>
                                          <p:attrName>style.visibility</p:attrName>
                                        </p:attrNameLst>
                                      </p:cBhvr>
                                      <p:to>
                                        <p:strVal val="hidden"/>
                                      </p:to>
                                    </p:set>
                                  </p:childTnLst>
                                </p:cTn>
                              </p:par>
                              <p:par>
                                <p:cTn id="104" presetID="10" presetClass="exit" presetSubtype="0" fill="hold" nodeType="withEffect">
                                  <p:stCondLst>
                                    <p:cond delay="0"/>
                                  </p:stCondLst>
                                  <p:childTnLst>
                                    <p:animEffect transition="out" filter="fade">
                                      <p:cBhvr>
                                        <p:cTn id="105" dur="500"/>
                                        <p:tgtEl>
                                          <p:spTgt spid="37"/>
                                        </p:tgtEl>
                                      </p:cBhvr>
                                    </p:animEffect>
                                    <p:set>
                                      <p:cBhvr>
                                        <p:cTn id="106" dur="1" fill="hold">
                                          <p:stCondLst>
                                            <p:cond delay="499"/>
                                          </p:stCondLst>
                                        </p:cTn>
                                        <p:tgtEl>
                                          <p:spTgt spid="37"/>
                                        </p:tgtEl>
                                        <p:attrNameLst>
                                          <p:attrName>style.visibility</p:attrName>
                                        </p:attrNameLst>
                                      </p:cBhvr>
                                      <p:to>
                                        <p:strVal val="hidden"/>
                                      </p:to>
                                    </p:set>
                                  </p:childTnLst>
                                </p:cTn>
                              </p:par>
                              <p:par>
                                <p:cTn id="107" presetID="10" presetClass="exit" presetSubtype="0" fill="hold" nodeType="withEffect">
                                  <p:stCondLst>
                                    <p:cond delay="0"/>
                                  </p:stCondLst>
                                  <p:childTnLst>
                                    <p:animEffect transition="out" filter="fade">
                                      <p:cBhvr>
                                        <p:cTn id="108" dur="500"/>
                                        <p:tgtEl>
                                          <p:spTgt spid="34"/>
                                        </p:tgtEl>
                                      </p:cBhvr>
                                    </p:animEffect>
                                    <p:set>
                                      <p:cBhvr>
                                        <p:cTn id="109" dur="1" fill="hold">
                                          <p:stCondLst>
                                            <p:cond delay="499"/>
                                          </p:stCondLst>
                                        </p:cTn>
                                        <p:tgtEl>
                                          <p:spTgt spid="34"/>
                                        </p:tgtEl>
                                        <p:attrNameLst>
                                          <p:attrName>style.visibility</p:attrName>
                                        </p:attrNameLst>
                                      </p:cBhvr>
                                      <p:to>
                                        <p:strVal val="hidden"/>
                                      </p:to>
                                    </p:set>
                                  </p:childTnLst>
                                </p:cTn>
                              </p:par>
                              <p:par>
                                <p:cTn id="110" presetID="10" presetClass="exit" presetSubtype="0" fill="hold" nodeType="withEffect">
                                  <p:stCondLst>
                                    <p:cond delay="0"/>
                                  </p:stCondLst>
                                  <p:childTnLst>
                                    <p:animEffect transition="out" filter="fade">
                                      <p:cBhvr>
                                        <p:cTn id="111" dur="500"/>
                                        <p:tgtEl>
                                          <p:spTgt spid="40"/>
                                        </p:tgtEl>
                                      </p:cBhvr>
                                    </p:animEffect>
                                    <p:set>
                                      <p:cBhvr>
                                        <p:cTn id="112" dur="1" fill="hold">
                                          <p:stCondLst>
                                            <p:cond delay="499"/>
                                          </p:stCondLst>
                                        </p:cTn>
                                        <p:tgtEl>
                                          <p:spTgt spid="40"/>
                                        </p:tgtEl>
                                        <p:attrNameLst>
                                          <p:attrName>style.visibility</p:attrName>
                                        </p:attrNameLst>
                                      </p:cBhvr>
                                      <p:to>
                                        <p:strVal val="hidden"/>
                                      </p:to>
                                    </p:set>
                                  </p:childTnLst>
                                </p:cTn>
                              </p:par>
                              <p:par>
                                <p:cTn id="113" presetID="10" presetClass="exit" presetSubtype="0" fill="hold" nodeType="withEffect">
                                  <p:stCondLst>
                                    <p:cond delay="0"/>
                                  </p:stCondLst>
                                  <p:childTnLst>
                                    <p:animEffect transition="out" filter="fade">
                                      <p:cBhvr>
                                        <p:cTn id="114" dur="500"/>
                                        <p:tgtEl>
                                          <p:spTgt spid="41"/>
                                        </p:tgtEl>
                                      </p:cBhvr>
                                    </p:animEffect>
                                    <p:set>
                                      <p:cBhvr>
                                        <p:cTn id="115" dur="1" fill="hold">
                                          <p:stCondLst>
                                            <p:cond delay="499"/>
                                          </p:stCondLst>
                                        </p:cTn>
                                        <p:tgtEl>
                                          <p:spTgt spid="41"/>
                                        </p:tgtEl>
                                        <p:attrNameLst>
                                          <p:attrName>style.visibility</p:attrName>
                                        </p:attrNameLst>
                                      </p:cBhvr>
                                      <p:to>
                                        <p:strVal val="hidden"/>
                                      </p:to>
                                    </p:set>
                                  </p:childTnLst>
                                </p:cTn>
                              </p:par>
                            </p:childTnLst>
                          </p:cTn>
                        </p:par>
                      </p:childTnLst>
                    </p:cTn>
                  </p:par>
                  <p:par>
                    <p:cTn id="116" fill="hold">
                      <p:stCondLst>
                        <p:cond delay="indefinite"/>
                      </p:stCondLst>
                      <p:childTnLst>
                        <p:par>
                          <p:cTn id="117" fill="hold">
                            <p:stCondLst>
                              <p:cond delay="0"/>
                            </p:stCondLst>
                            <p:childTnLst>
                              <p:par>
                                <p:cTn id="118" presetID="10" presetClass="exit" presetSubtype="0" fill="hold" nodeType="clickEffect">
                                  <p:stCondLst>
                                    <p:cond delay="0"/>
                                  </p:stCondLst>
                                  <p:childTnLst>
                                    <p:animEffect transition="out" filter="fade">
                                      <p:cBhvr>
                                        <p:cTn id="119" dur="500"/>
                                        <p:tgtEl>
                                          <p:spTgt spid="56"/>
                                        </p:tgtEl>
                                      </p:cBhvr>
                                    </p:animEffect>
                                    <p:set>
                                      <p:cBhvr>
                                        <p:cTn id="120" dur="1" fill="hold">
                                          <p:stCondLst>
                                            <p:cond delay="499"/>
                                          </p:stCondLst>
                                        </p:cTn>
                                        <p:tgtEl>
                                          <p:spTgt spid="56"/>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nodeType="click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500"/>
                                        <p:tgtEl>
                                          <p:spTgt spid="45"/>
                                        </p:tgtEl>
                                      </p:cBhvr>
                                    </p:animEffect>
                                  </p:childTnLst>
                                </p:cTn>
                              </p:par>
                              <p:par>
                                <p:cTn id="126" presetID="10" presetClass="entr" presetSubtype="0" fill="hold" nodeType="withEffect">
                                  <p:stCondLst>
                                    <p:cond delay="0"/>
                                  </p:stCondLst>
                                  <p:childTnLst>
                                    <p:set>
                                      <p:cBhvr>
                                        <p:cTn id="127" dur="1" fill="hold">
                                          <p:stCondLst>
                                            <p:cond delay="0"/>
                                          </p:stCondLst>
                                        </p:cTn>
                                        <p:tgtEl>
                                          <p:spTgt spid="44"/>
                                        </p:tgtEl>
                                        <p:attrNameLst>
                                          <p:attrName>style.visibility</p:attrName>
                                        </p:attrNameLst>
                                      </p:cBhvr>
                                      <p:to>
                                        <p:strVal val="visible"/>
                                      </p:to>
                                    </p:set>
                                    <p:animEffect transition="in" filter="fade">
                                      <p:cBhvr>
                                        <p:cTn id="128" dur="500"/>
                                        <p:tgtEl>
                                          <p:spTgt spid="44"/>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xit" presetSubtype="0" fill="hold" nodeType="clickEffect">
                                  <p:stCondLst>
                                    <p:cond delay="0"/>
                                  </p:stCondLst>
                                  <p:childTnLst>
                                    <p:animEffect transition="out" filter="fade">
                                      <p:cBhvr>
                                        <p:cTn id="132" dur="500"/>
                                        <p:tgtEl>
                                          <p:spTgt spid="47"/>
                                        </p:tgtEl>
                                      </p:cBhvr>
                                    </p:animEffect>
                                    <p:set>
                                      <p:cBhvr>
                                        <p:cTn id="133" dur="1" fill="hold">
                                          <p:stCondLst>
                                            <p:cond delay="499"/>
                                          </p:stCondLst>
                                        </p:cTn>
                                        <p:tgtEl>
                                          <p:spTgt spid="47"/>
                                        </p:tgtEl>
                                        <p:attrNameLst>
                                          <p:attrName>style.visibility</p:attrName>
                                        </p:attrNameLst>
                                      </p:cBhvr>
                                      <p:to>
                                        <p:strVal val="hidden"/>
                                      </p:to>
                                    </p:set>
                                  </p:childTnLst>
                                </p:cTn>
                              </p:par>
                              <p:par>
                                <p:cTn id="134" presetID="10" presetClass="exit" presetSubtype="0" fill="hold" nodeType="withEffect">
                                  <p:stCondLst>
                                    <p:cond delay="0"/>
                                  </p:stCondLst>
                                  <p:childTnLst>
                                    <p:animEffect transition="out" filter="fade">
                                      <p:cBhvr>
                                        <p:cTn id="135" dur="500"/>
                                        <p:tgtEl>
                                          <p:spTgt spid="47"/>
                                        </p:tgtEl>
                                      </p:cBhvr>
                                    </p:animEffect>
                                    <p:set>
                                      <p:cBhvr>
                                        <p:cTn id="136" dur="1" fill="hold">
                                          <p:stCondLst>
                                            <p:cond delay="499"/>
                                          </p:stCondLst>
                                        </p:cTn>
                                        <p:tgtEl>
                                          <p:spTgt spid="47"/>
                                        </p:tgtEl>
                                        <p:attrNameLst>
                                          <p:attrName>style.visibility</p:attrName>
                                        </p:attrNameLst>
                                      </p:cBhvr>
                                      <p:to>
                                        <p:strVal val="hidden"/>
                                      </p:to>
                                    </p:se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nodeType="clickEffect">
                                  <p:stCondLst>
                                    <p:cond delay="0"/>
                                  </p:stCondLst>
                                  <p:childTnLst>
                                    <p:set>
                                      <p:cBhvr>
                                        <p:cTn id="140" dur="1" fill="hold">
                                          <p:stCondLst>
                                            <p:cond delay="0"/>
                                          </p:stCondLst>
                                        </p:cTn>
                                        <p:tgtEl>
                                          <p:spTgt spid="51"/>
                                        </p:tgtEl>
                                        <p:attrNameLst>
                                          <p:attrName>style.visibility</p:attrName>
                                        </p:attrNameLst>
                                      </p:cBhvr>
                                      <p:to>
                                        <p:strVal val="visible"/>
                                      </p:to>
                                    </p:set>
                                    <p:animEffect transition="in" filter="fade">
                                      <p:cBhvr>
                                        <p:cTn id="141" dur="500"/>
                                        <p:tgtEl>
                                          <p:spTgt spid="51"/>
                                        </p:tgtEl>
                                      </p:cBhvr>
                                    </p:animEffect>
                                  </p:childTnLst>
                                </p:cTn>
                              </p:par>
                              <p:par>
                                <p:cTn id="142" presetID="10" presetClass="entr" presetSubtype="0" fill="hold" nodeType="withEffect">
                                  <p:stCondLst>
                                    <p:cond delay="0"/>
                                  </p:stCondLst>
                                  <p:childTnLst>
                                    <p:set>
                                      <p:cBhvr>
                                        <p:cTn id="143" dur="1" fill="hold">
                                          <p:stCondLst>
                                            <p:cond delay="0"/>
                                          </p:stCondLst>
                                        </p:cTn>
                                        <p:tgtEl>
                                          <p:spTgt spid="50"/>
                                        </p:tgtEl>
                                        <p:attrNameLst>
                                          <p:attrName>style.visibility</p:attrName>
                                        </p:attrNameLst>
                                      </p:cBhvr>
                                      <p:to>
                                        <p:strVal val="visible"/>
                                      </p:to>
                                    </p:set>
                                    <p:animEffect transition="in" filter="fade">
                                      <p:cBhvr>
                                        <p:cTn id="144" dur="500"/>
                                        <p:tgtEl>
                                          <p:spTgt spid="50"/>
                                        </p:tgtEl>
                                      </p:cBhvr>
                                    </p:animEffect>
                                  </p:childTnLst>
                                </p:cTn>
                              </p:par>
                              <p:par>
                                <p:cTn id="145" presetID="10" presetClass="entr" presetSubtype="0" fill="hold" nodeType="withEffect">
                                  <p:stCondLst>
                                    <p:cond delay="0"/>
                                  </p:stCondLst>
                                  <p:childTnLst>
                                    <p:set>
                                      <p:cBhvr>
                                        <p:cTn id="146" dur="1" fill="hold">
                                          <p:stCondLst>
                                            <p:cond delay="0"/>
                                          </p:stCondLst>
                                        </p:cTn>
                                        <p:tgtEl>
                                          <p:spTgt spid="49"/>
                                        </p:tgtEl>
                                        <p:attrNameLst>
                                          <p:attrName>style.visibility</p:attrName>
                                        </p:attrNameLst>
                                      </p:cBhvr>
                                      <p:to>
                                        <p:strVal val="visible"/>
                                      </p:to>
                                    </p:set>
                                    <p:animEffect transition="in" filter="fade">
                                      <p:cBhvr>
                                        <p:cTn id="147" dur="500"/>
                                        <p:tgtEl>
                                          <p:spTgt spid="49"/>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xit" presetSubtype="0" fill="hold" nodeType="clickEffect">
                                  <p:stCondLst>
                                    <p:cond delay="0"/>
                                  </p:stCondLst>
                                  <p:childTnLst>
                                    <p:animEffect transition="out" filter="fade">
                                      <p:cBhvr>
                                        <p:cTn id="151" dur="500"/>
                                        <p:tgtEl>
                                          <p:spTgt spid="52"/>
                                        </p:tgtEl>
                                      </p:cBhvr>
                                    </p:animEffect>
                                    <p:set>
                                      <p:cBhvr>
                                        <p:cTn id="152" dur="1" fill="hold">
                                          <p:stCondLst>
                                            <p:cond delay="499"/>
                                          </p:stCondLst>
                                        </p:cTn>
                                        <p:tgtEl>
                                          <p:spTgt spid="52"/>
                                        </p:tgtEl>
                                        <p:attrNameLst>
                                          <p:attrName>style.visibility</p:attrName>
                                        </p:attrNameLst>
                                      </p:cBhvr>
                                      <p:to>
                                        <p:strVal val="hidden"/>
                                      </p:to>
                                    </p:set>
                                  </p:childTnLst>
                                </p:cTn>
                              </p:par>
                              <p:par>
                                <p:cTn id="153" presetID="10" presetClass="exit" presetSubtype="0" fill="hold" nodeType="withEffect">
                                  <p:stCondLst>
                                    <p:cond delay="0"/>
                                  </p:stCondLst>
                                  <p:childTnLst>
                                    <p:animEffect transition="out" filter="fade">
                                      <p:cBhvr>
                                        <p:cTn id="154" dur="500"/>
                                        <p:tgtEl>
                                          <p:spTgt spid="52"/>
                                        </p:tgtEl>
                                      </p:cBhvr>
                                    </p:animEffect>
                                    <p:set>
                                      <p:cBhvr>
                                        <p:cTn id="155" dur="1" fill="hold">
                                          <p:stCondLst>
                                            <p:cond delay="499"/>
                                          </p:stCondLst>
                                        </p:cTn>
                                        <p:tgtEl>
                                          <p:spTgt spid="52"/>
                                        </p:tgtEl>
                                        <p:attrNameLst>
                                          <p:attrName>style.visibility</p:attrName>
                                        </p:attrNameLst>
                                      </p:cBhvr>
                                      <p:to>
                                        <p:strVal val="hidden"/>
                                      </p:to>
                                    </p:set>
                                  </p:childTnLst>
                                </p:cTn>
                              </p:par>
                            </p:childTnLst>
                          </p:cTn>
                        </p:par>
                      </p:childTnLst>
                    </p:cTn>
                  </p:par>
                  <p:par>
                    <p:cTn id="156" fill="hold">
                      <p:stCondLst>
                        <p:cond delay="indefinite"/>
                      </p:stCondLst>
                      <p:childTnLst>
                        <p:par>
                          <p:cTn id="157" fill="hold">
                            <p:stCondLst>
                              <p:cond delay="0"/>
                            </p:stCondLst>
                            <p:childTnLst>
                              <p:par>
                                <p:cTn id="158" presetID="10" presetClass="entr" presetSubtype="0" fill="hold" nodeType="clickEffect">
                                  <p:stCondLst>
                                    <p:cond delay="0"/>
                                  </p:stCondLst>
                                  <p:childTnLst>
                                    <p:set>
                                      <p:cBhvr>
                                        <p:cTn id="159" dur="1" fill="hold">
                                          <p:stCondLst>
                                            <p:cond delay="0"/>
                                          </p:stCondLst>
                                        </p:cTn>
                                        <p:tgtEl>
                                          <p:spTgt spid="53"/>
                                        </p:tgtEl>
                                        <p:attrNameLst>
                                          <p:attrName>style.visibility</p:attrName>
                                        </p:attrNameLst>
                                      </p:cBhvr>
                                      <p:to>
                                        <p:strVal val="visible"/>
                                      </p:to>
                                    </p:set>
                                    <p:animEffect transition="in" filter="fade">
                                      <p:cBhvr>
                                        <p:cTn id="160" dur="500"/>
                                        <p:tgtEl>
                                          <p:spTgt spid="53"/>
                                        </p:tgtEl>
                                      </p:cBhvr>
                                    </p:animEffect>
                                  </p:childTnLst>
                                </p:cTn>
                              </p:par>
                              <p:par>
                                <p:cTn id="161" presetID="10" presetClass="entr" presetSubtype="0" fill="hold" nodeType="withEffect">
                                  <p:stCondLst>
                                    <p:cond delay="0"/>
                                  </p:stCondLst>
                                  <p:childTnLst>
                                    <p:set>
                                      <p:cBhvr>
                                        <p:cTn id="162" dur="1" fill="hold">
                                          <p:stCondLst>
                                            <p:cond delay="0"/>
                                          </p:stCondLst>
                                        </p:cTn>
                                        <p:tgtEl>
                                          <p:spTgt spid="54"/>
                                        </p:tgtEl>
                                        <p:attrNameLst>
                                          <p:attrName>style.visibility</p:attrName>
                                        </p:attrNameLst>
                                      </p:cBhvr>
                                      <p:to>
                                        <p:strVal val="visible"/>
                                      </p:to>
                                    </p:set>
                                    <p:animEffect transition="in" filter="fade">
                                      <p:cBhvr>
                                        <p:cTn id="163" dur="500"/>
                                        <p:tgtEl>
                                          <p:spTgt spid="54"/>
                                        </p:tgtEl>
                                      </p:cBhvr>
                                    </p:animEffect>
                                  </p:childTnLst>
                                </p:cTn>
                              </p:par>
                            </p:childTnLst>
                          </p:cTn>
                        </p:par>
                      </p:childTnLst>
                    </p:cTn>
                  </p:par>
                  <p:par>
                    <p:cTn id="164" fill="hold">
                      <p:stCondLst>
                        <p:cond delay="indefinite"/>
                      </p:stCondLst>
                      <p:childTnLst>
                        <p:par>
                          <p:cTn id="165" fill="hold">
                            <p:stCondLst>
                              <p:cond delay="0"/>
                            </p:stCondLst>
                            <p:childTnLst>
                              <p:par>
                                <p:cTn id="166" presetID="10" presetClass="exit" presetSubtype="0" fill="hold" nodeType="clickEffect">
                                  <p:stCondLst>
                                    <p:cond delay="0"/>
                                  </p:stCondLst>
                                  <p:childTnLst>
                                    <p:animEffect transition="out" filter="fade">
                                      <p:cBhvr>
                                        <p:cTn id="167" dur="500"/>
                                        <p:tgtEl>
                                          <p:spTgt spid="55"/>
                                        </p:tgtEl>
                                      </p:cBhvr>
                                    </p:animEffect>
                                    <p:set>
                                      <p:cBhvr>
                                        <p:cTn id="168" dur="1" fill="hold">
                                          <p:stCondLst>
                                            <p:cond delay="499"/>
                                          </p:stCondLst>
                                        </p:cTn>
                                        <p:tgtEl>
                                          <p:spTgt spid="55"/>
                                        </p:tgtEl>
                                        <p:attrNameLst>
                                          <p:attrName>style.visibility</p:attrName>
                                        </p:attrNameLst>
                                      </p:cBhvr>
                                      <p:to>
                                        <p:strVal val="hidden"/>
                                      </p:to>
                                    </p:set>
                                  </p:childTnLst>
                                </p:cTn>
                              </p:par>
                              <p:par>
                                <p:cTn id="169" presetID="10" presetClass="exit" presetSubtype="0" fill="hold" nodeType="withEffect">
                                  <p:stCondLst>
                                    <p:cond delay="0"/>
                                  </p:stCondLst>
                                  <p:childTnLst>
                                    <p:animEffect transition="out" filter="fade">
                                      <p:cBhvr>
                                        <p:cTn id="170" dur="500"/>
                                        <p:tgtEl>
                                          <p:spTgt spid="55"/>
                                        </p:tgtEl>
                                      </p:cBhvr>
                                    </p:animEffect>
                                    <p:set>
                                      <p:cBhvr>
                                        <p:cTn id="171" dur="1" fill="hold">
                                          <p:stCondLst>
                                            <p:cond delay="499"/>
                                          </p:stCondLst>
                                        </p:cTn>
                                        <p:tgtEl>
                                          <p:spTgt spid="55"/>
                                        </p:tgtEl>
                                        <p:attrNameLst>
                                          <p:attrName>style.visibility</p:attrName>
                                        </p:attrNameLst>
                                      </p:cBhvr>
                                      <p:to>
                                        <p:strVal val="hidden"/>
                                      </p:to>
                                    </p:set>
                                  </p:childTnLst>
                                </p:cTn>
                              </p:par>
                            </p:childTnLst>
                          </p:cTn>
                        </p:par>
                      </p:childTnLst>
                    </p:cTn>
                  </p:par>
                  <p:par>
                    <p:cTn id="172" fill="hold">
                      <p:stCondLst>
                        <p:cond delay="indefinite"/>
                      </p:stCondLst>
                      <p:childTnLst>
                        <p:par>
                          <p:cTn id="173" fill="hold">
                            <p:stCondLst>
                              <p:cond delay="0"/>
                            </p:stCondLst>
                            <p:childTnLst>
                              <p:par>
                                <p:cTn id="174" presetID="10" presetClass="exit" presetSubtype="0" fill="hold" nodeType="clickEffect">
                                  <p:stCondLst>
                                    <p:cond delay="0"/>
                                  </p:stCondLst>
                                  <p:childTnLst>
                                    <p:animEffect transition="out" filter="fade">
                                      <p:cBhvr>
                                        <p:cTn id="175" dur="500"/>
                                        <p:tgtEl>
                                          <p:spTgt spid="57"/>
                                        </p:tgtEl>
                                      </p:cBhvr>
                                    </p:animEffect>
                                    <p:set>
                                      <p:cBhvr>
                                        <p:cTn id="176" dur="1" fill="hold">
                                          <p:stCondLst>
                                            <p:cond delay="499"/>
                                          </p:stCondLst>
                                        </p:cTn>
                                        <p:tgtEl>
                                          <p:spTgt spid="57"/>
                                        </p:tgtEl>
                                        <p:attrNameLst>
                                          <p:attrName>style.visibility</p:attrName>
                                        </p:attrNameLst>
                                      </p:cBhvr>
                                      <p:to>
                                        <p:strVal val="hidden"/>
                                      </p:to>
                                    </p:set>
                                  </p:childTnLst>
                                </p:cTn>
                              </p:par>
                              <p:par>
                                <p:cTn id="177" presetID="10" presetClass="exit" presetSubtype="0" fill="hold" nodeType="withEffect">
                                  <p:stCondLst>
                                    <p:cond delay="0"/>
                                  </p:stCondLst>
                                  <p:childTnLst>
                                    <p:animEffect transition="out" filter="fade">
                                      <p:cBhvr>
                                        <p:cTn id="178" dur="500"/>
                                        <p:tgtEl>
                                          <p:spTgt spid="57"/>
                                        </p:tgtEl>
                                      </p:cBhvr>
                                    </p:animEffect>
                                    <p:set>
                                      <p:cBhvr>
                                        <p:cTn id="179" dur="1" fill="hold">
                                          <p:stCondLst>
                                            <p:cond delay="499"/>
                                          </p:stCondLst>
                                        </p:cTn>
                                        <p:tgtEl>
                                          <p:spTgt spid="57"/>
                                        </p:tgtEl>
                                        <p:attrNameLst>
                                          <p:attrName>style.visibility</p:attrName>
                                        </p:attrNameLst>
                                      </p:cBhvr>
                                      <p:to>
                                        <p:strVal val="hidden"/>
                                      </p:to>
                                    </p:set>
                                  </p:childTnLst>
                                </p:cTn>
                              </p:par>
                            </p:childTnLst>
                          </p:cTn>
                        </p:par>
                      </p:childTnLst>
                    </p:cTn>
                  </p:par>
                  <p:par>
                    <p:cTn id="180" fill="hold">
                      <p:stCondLst>
                        <p:cond delay="indefinite"/>
                      </p:stCondLst>
                      <p:childTnLst>
                        <p:par>
                          <p:cTn id="181" fill="hold">
                            <p:stCondLst>
                              <p:cond delay="0"/>
                            </p:stCondLst>
                            <p:childTnLst>
                              <p:par>
                                <p:cTn id="182" presetID="10" presetClass="exit" presetSubtype="0" fill="hold" nodeType="clickEffect">
                                  <p:stCondLst>
                                    <p:cond delay="0"/>
                                  </p:stCondLst>
                                  <p:childTnLst>
                                    <p:animEffect transition="out" filter="fade">
                                      <p:cBhvr>
                                        <p:cTn id="183" dur="500"/>
                                        <p:tgtEl>
                                          <p:spTgt spid="58"/>
                                        </p:tgtEl>
                                      </p:cBhvr>
                                    </p:animEffect>
                                    <p:set>
                                      <p:cBhvr>
                                        <p:cTn id="184" dur="1" fill="hold">
                                          <p:stCondLst>
                                            <p:cond delay="499"/>
                                          </p:stCondLst>
                                        </p:cTn>
                                        <p:tgtEl>
                                          <p:spTgt spid="58"/>
                                        </p:tgtEl>
                                        <p:attrNameLst>
                                          <p:attrName>style.visibility</p:attrName>
                                        </p:attrNameLst>
                                      </p:cBhvr>
                                      <p:to>
                                        <p:strVal val="hidden"/>
                                      </p:to>
                                    </p:set>
                                  </p:childTnLst>
                                </p:cTn>
                              </p:par>
                            </p:childTnLst>
                          </p:cTn>
                        </p:par>
                      </p:childTnLst>
                    </p:cTn>
                  </p:par>
                  <p:par>
                    <p:cTn id="185" fill="hold">
                      <p:stCondLst>
                        <p:cond delay="indefinite"/>
                      </p:stCondLst>
                      <p:childTnLst>
                        <p:par>
                          <p:cTn id="186" fill="hold">
                            <p:stCondLst>
                              <p:cond delay="0"/>
                            </p:stCondLst>
                            <p:childTnLst>
                              <p:par>
                                <p:cTn id="187" presetID="10" presetClass="exit" presetSubtype="0" fill="hold" nodeType="clickEffect">
                                  <p:stCondLst>
                                    <p:cond delay="0"/>
                                  </p:stCondLst>
                                  <p:childTnLst>
                                    <p:animEffect transition="out" filter="fade">
                                      <p:cBhvr>
                                        <p:cTn id="188" dur="500"/>
                                        <p:tgtEl>
                                          <p:spTgt spid="59"/>
                                        </p:tgtEl>
                                      </p:cBhvr>
                                    </p:animEffect>
                                    <p:set>
                                      <p:cBhvr>
                                        <p:cTn id="189" dur="1" fill="hold">
                                          <p:stCondLst>
                                            <p:cond delay="499"/>
                                          </p:stCondLst>
                                        </p:cTn>
                                        <p:tgtEl>
                                          <p:spTgt spid="59"/>
                                        </p:tgtEl>
                                        <p:attrNameLst>
                                          <p:attrName>style.visibility</p:attrName>
                                        </p:attrNameLst>
                                      </p:cBhvr>
                                      <p:to>
                                        <p:strVal val="hidden"/>
                                      </p:to>
                                    </p:set>
                                  </p:childTnLst>
                                </p:cTn>
                              </p:par>
                              <p:par>
                                <p:cTn id="190" presetID="10" presetClass="exit" presetSubtype="0" fill="hold" nodeType="withEffect">
                                  <p:stCondLst>
                                    <p:cond delay="0"/>
                                  </p:stCondLst>
                                  <p:childTnLst>
                                    <p:animEffect transition="out" filter="fade">
                                      <p:cBhvr>
                                        <p:cTn id="191" dur="500"/>
                                        <p:tgtEl>
                                          <p:spTgt spid="59"/>
                                        </p:tgtEl>
                                      </p:cBhvr>
                                    </p:animEffect>
                                    <p:set>
                                      <p:cBhvr>
                                        <p:cTn id="192" dur="1" fill="hold">
                                          <p:stCondLst>
                                            <p:cond delay="499"/>
                                          </p:stCondLst>
                                        </p:cTn>
                                        <p:tgtEl>
                                          <p:spTgt spid="59"/>
                                        </p:tgtEl>
                                        <p:attrNameLst>
                                          <p:attrName>style.visibility</p:attrName>
                                        </p:attrNameLst>
                                      </p:cBhvr>
                                      <p:to>
                                        <p:strVal val="hidden"/>
                                      </p:to>
                                    </p:set>
                                  </p:childTnLst>
                                </p:cTn>
                              </p:par>
                            </p:childTnLst>
                          </p:cTn>
                        </p:par>
                      </p:childTnLst>
                    </p:cTn>
                  </p:par>
                  <p:par>
                    <p:cTn id="193" fill="hold">
                      <p:stCondLst>
                        <p:cond delay="indefinite"/>
                      </p:stCondLst>
                      <p:childTnLst>
                        <p:par>
                          <p:cTn id="194" fill="hold">
                            <p:stCondLst>
                              <p:cond delay="0"/>
                            </p:stCondLst>
                            <p:childTnLst>
                              <p:par>
                                <p:cTn id="195" presetID="10" presetClass="exit" presetSubtype="0" fill="hold" nodeType="clickEffect">
                                  <p:stCondLst>
                                    <p:cond delay="0"/>
                                  </p:stCondLst>
                                  <p:childTnLst>
                                    <p:animEffect transition="out" filter="fade">
                                      <p:cBhvr>
                                        <p:cTn id="196" dur="500"/>
                                        <p:tgtEl>
                                          <p:spTgt spid="60"/>
                                        </p:tgtEl>
                                      </p:cBhvr>
                                    </p:animEffect>
                                    <p:set>
                                      <p:cBhvr>
                                        <p:cTn id="197" dur="1" fill="hold">
                                          <p:stCondLst>
                                            <p:cond delay="499"/>
                                          </p:stCondLst>
                                        </p:cTn>
                                        <p:tgtEl>
                                          <p:spTgt spid="60"/>
                                        </p:tgtEl>
                                        <p:attrNameLst>
                                          <p:attrName>style.visibility</p:attrName>
                                        </p:attrNameLst>
                                      </p:cBhvr>
                                      <p:to>
                                        <p:strVal val="hidden"/>
                                      </p:to>
                                    </p:set>
                                  </p:childTnLst>
                                </p:cTn>
                              </p:par>
                              <p:par>
                                <p:cTn id="198" presetID="10" presetClass="exit" presetSubtype="0" fill="hold" nodeType="withEffect">
                                  <p:stCondLst>
                                    <p:cond delay="0"/>
                                  </p:stCondLst>
                                  <p:childTnLst>
                                    <p:animEffect transition="out" filter="fade">
                                      <p:cBhvr>
                                        <p:cTn id="199" dur="500"/>
                                        <p:tgtEl>
                                          <p:spTgt spid="60"/>
                                        </p:tgtEl>
                                      </p:cBhvr>
                                    </p:animEffect>
                                    <p:set>
                                      <p:cBhvr>
                                        <p:cTn id="200" dur="1" fill="hold">
                                          <p:stCondLst>
                                            <p:cond delay="499"/>
                                          </p:stCondLst>
                                        </p:cTn>
                                        <p:tgtEl>
                                          <p:spTgt spid="60"/>
                                        </p:tgtEl>
                                        <p:attrNameLst>
                                          <p:attrName>style.visibility</p:attrName>
                                        </p:attrNameLst>
                                      </p:cBhvr>
                                      <p:to>
                                        <p:strVal val="hidden"/>
                                      </p:to>
                                    </p:set>
                                  </p:childTnLst>
                                </p:cTn>
                              </p:par>
                            </p:childTnLst>
                          </p:cTn>
                        </p:par>
                      </p:childTnLst>
                    </p:cTn>
                  </p:par>
                  <p:par>
                    <p:cTn id="201" fill="hold">
                      <p:stCondLst>
                        <p:cond delay="indefinite"/>
                      </p:stCondLst>
                      <p:childTnLst>
                        <p:par>
                          <p:cTn id="202" fill="hold">
                            <p:stCondLst>
                              <p:cond delay="0"/>
                            </p:stCondLst>
                            <p:childTnLst>
                              <p:par>
                                <p:cTn id="203" presetID="10" presetClass="entr" presetSubtype="0" fill="hold" grpId="0" nodeType="clickEffect">
                                  <p:stCondLst>
                                    <p:cond delay="0"/>
                                  </p:stCondLst>
                                  <p:childTnLst>
                                    <p:set>
                                      <p:cBhvr>
                                        <p:cTn id="204" dur="1" fill="hold">
                                          <p:stCondLst>
                                            <p:cond delay="0"/>
                                          </p:stCondLst>
                                        </p:cTn>
                                        <p:tgtEl>
                                          <p:spTgt spid="61"/>
                                        </p:tgtEl>
                                        <p:attrNameLst>
                                          <p:attrName>style.visibility</p:attrName>
                                        </p:attrNameLst>
                                      </p:cBhvr>
                                      <p:to>
                                        <p:strVal val="visible"/>
                                      </p:to>
                                    </p:set>
                                    <p:animEffect transition="in" filter="fade">
                                      <p:cBhvr>
                                        <p:cTn id="205" dur="500"/>
                                        <p:tgtEl>
                                          <p:spTgt spid="61"/>
                                        </p:tgtEl>
                                      </p:cBhvr>
                                    </p:animEffect>
                                  </p:childTnLst>
                                </p:cTn>
                              </p:par>
                            </p:childTnLst>
                          </p:cTn>
                        </p:par>
                      </p:childTnLst>
                    </p:cTn>
                  </p:par>
                  <p:par>
                    <p:cTn id="206" fill="hold">
                      <p:stCondLst>
                        <p:cond delay="indefinite"/>
                      </p:stCondLst>
                      <p:childTnLst>
                        <p:par>
                          <p:cTn id="207" fill="hold">
                            <p:stCondLst>
                              <p:cond delay="0"/>
                            </p:stCondLst>
                            <p:childTnLst>
                              <p:par>
                                <p:cTn id="208" presetID="10" presetClass="entr" presetSubtype="0" fill="hold" nodeType="clickEffect">
                                  <p:stCondLst>
                                    <p:cond delay="0"/>
                                  </p:stCondLst>
                                  <p:childTnLst>
                                    <p:set>
                                      <p:cBhvr>
                                        <p:cTn id="209" dur="1" fill="hold">
                                          <p:stCondLst>
                                            <p:cond delay="0"/>
                                          </p:stCondLst>
                                        </p:cTn>
                                        <p:tgtEl>
                                          <p:spTgt spid="19"/>
                                        </p:tgtEl>
                                        <p:attrNameLst>
                                          <p:attrName>style.visibility</p:attrName>
                                        </p:attrNameLst>
                                      </p:cBhvr>
                                      <p:to>
                                        <p:strVal val="visible"/>
                                      </p:to>
                                    </p:set>
                                    <p:animEffect transition="in" filter="fade">
                                      <p:cBhvr>
                                        <p:cTn id="2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6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2cd68b7921acf0638dce9a2328ef99164bf19"/>
  <p:tag name="ISPRING_SCORM_RATE_SLIDES" val="0"/>
  <p:tag name="ISPRING_SCORM_PASSING_SCORE" val="0.000000"/>
  <p:tag name="ISPRING_ULTRA_SCORM_COURSE_ID" val="D0AA389E-3DE3-41AE-97FC-2F646A9B67DE"/>
  <p:tag name="ISPRINGONLINEFOLDERID" val="52"/>
  <p:tag name="ISPRINGONLINEFOLDERPATH" val="Content List/Lessons/ELA"/>
  <p:tag name="ISPRINGCLOUDFOLDERID" val="1"/>
  <p:tag name="ISPRINGCLOUDFOLDERPATH" val="Repository"/>
  <p:tag name="ISPRING_PRESENTATION_TITLE" val="Represent Outcomes for Compound Events (7.SP.8) [567]"/>
  <p:tag name="ISPRING_PLAYERS_CUSTOMIZATION" val="UEsDBBQAAgAIAEqZy0aKJOKo+gIAALAIAAAUAAAAdW5pdmVyc2FsL3BsYXllci54bWytVU1v2zAMPafA/oOhe6WkXdc2sFt0BYId1qFA1m23QLUZW4u/Jsl1018/yvL3nG4FdkhgU3yPFPlIu9fPSew8gVQiSz2yoHPiQOpngUhDjzx8XR1fkOurd0duHvM9SEcEHilSYQA8Jk4Aypci1wi+5zrySM9AkZk4uRSZFHqP3GfI3UW6JO+OZuiSKo9EWudLxsqypEIhIg1VFheGRFE/S1guQUGqQTKbBnEa7FL/HY2/JEuZ3uegeshcvz1wTdJyPCsxIClPaSZDdjKfL9iPu89rP4KEH4tUaZ76QBys5Kwq5SP3d3dZUMSgjG3m2iTXoLVJorLNXL0Ui4vUUdL3iHXYJKAUD0HROA0Js1g2AXa3MVdRzaMGtIZX7UTNW/ltzPumcas6xzrnvHiMhYrwqA/prJNAlw2jukl13UpBD42CVoaJOBJ+FUJCUL1+ayUyXxAbsFVclSdVpY8H+LTivs7k/hZhqKK6g7RtGrVNoxWo5aBt9HVHQZrbboHrQkJTqpn7JALIvnApuZHFlZYFuGxkrLFsCHaZvXLdpK4hbqST+OwfemP8Rq35qV7rTAX4H435hERtTUQawPNKoI+GBGuqAYttbFTnMTUxu5xU8Zj0dD0w2RzrpuBFHM1lCDiGAdecdXZ2CAqSK3TxCznC9g4OgiMRRjH+9CTD+PQgTcLlbpKhd3AQHGf+bgLamtsysnEdR2JqFeSyiXXi+oXSWSJeKnkO9oxeVjp8beSao5tctAfn8z9GcRCjGcwtmVhd5qm3r5rDezOnWnU+m9xaBmrFeQBd5NarmYUiH/kEsOVFrG/7OTX7sAcd5Tw1HdNc31HvWbkWL+CUIjBfusWpqUkERjMe+XBx2mPAfuJ2GYSvTIcibrO0qQOlrHqz/1VFmy1ft852/VCHXazhk4DSYuxMfUR1hDIr0mDUQ5p3HxEV4067kcCdGLZ4o8UJijTLPfIeH+o7X55ddlc+x084631r7m1gm8sbVnqdcKcgVuu6vYhb7wZ8/A1QSwMEFAACAAgAQGRmTLwI/sDmBAAAcBIAAB0AAAB1bml2ZXJzYWwvY29tbW9uX21lc3NhZ2VzLmxuZ61YbW/bNhD+XqD/gRDQYQO6tB3QotgSB7LEJEJkypXovGwYBEZibKKU6OrFafZpX/cz9mU/rL9kR0p27CaFpKSABZiU7rkj7+65I/cPP2cSrXhRCpUfWG/2XluI54lKRT4/sGb06Of3FiorlqdMqpwfWLmy0OHo+bN9yfJ5zeYc/j9/htB+xssShuVIj+7GSKQH1nQcO8FkapPL2A+Og3jsHVsjR2VLlt8iX83Vj7+8e//5zdt3P+2/auX6wEQT2/d3gZBBevu6BxChYeDHgIb9mOALao1+mFe/rZ9h8sGM+h7B1ujLP/8Ok5yG+Aw0S9DaPp3yszDEhMaR77k49qKYBNTsi48pdq3RparRgq04qhRaCX6DqgUHn1ai4KiUIjUvEgUTec27lLnBxPZIHOKIhp5DvYBYo0gVxe1LA8vqaqEKUFeiVJTsSvLU6IToMe+XBS9BNasguhD8qoWAL1XGRL7Xrfqc+IHtxvZ0Gk9wFNnHsMF0syhA2oG/EdUC3qVcvQQVN7lULEXXBQfAIEJsuZQiab4U0bLQFk4lu+20IrTPPXIc0yDwoxgTdz1jjXCeIrdgerEDUUI7wiEAFKzkxSNkYxP3RhzZUg5DOPGOT3x4qDbhRMwXEp5qqB1TDJEw5XmXFEQqDiHWo+g8CF29aaAKMbRkZXmjinQnSrf92QXsESeARHDoFjjVGGtgiA8BTFYUPKm6wHx7RpyTeEwJ/B1j2Fyf1Xmy6CkHGfJgkG6HZA2+2g68zvhv0eJxcAEpbo1IMEQiOLVGwekQiUscAXngqEuG2Gfesa2pQJPPmhnWzJMwnejyFrEkATnt0pVQdQkzekuAHwwHlcO0RPjDDCLJs/0H+K0BBGebGJqLFQcTirQ7ooF7HezqmP4w836Pj2zPx24MQQ7UE1NTErQyBsSZqwoxKZVeAOhl6YrlCUdXPGHasbfwWSpS85kOQGPJp1r8hVjVku6Llq+Jiy9e7A00bYfi71uY1SWYV1U8W1ZdqrfMf4wVOtm+aUKfpT9Of+RgYode8E0nZey2cVIfz5Qiq2VTC57sn41lQ33UacQTd6q/t763JVFD+mMPWGssVH8JDM2GLmzQH8j+Uh45AkXTpnZAcfHy6wE6SdACEIUei3EGW7Vjwpnm/P7y53gceRQKxzm/KkXV2ZWZbGwc9LBrE2iJJa/4XTJe8WsFPCY5WzXNGZRH4+lOh271fjv1gnrUB5MJAM7bvqpEUmRgf9oDczbB6x1oaH5nJeeqlqlJXik+GqqHva0zfr+rvC5UZmYlK9fB21Saw6dY0SwubJROB/Qlm/zr7Z+t9Hu8lyJsh9CJODZxdPvi6FyVPYUgBfRW+DRadz+QCxmrkgWU1WtV52lPoOZI4+IjG8DaNUecFcniy9//9cT4ypJmFrWzvw4C0X0ZsCDegP1BVMXLP7tAqD3elTODPlLtOXAt1w47JT2Iwu9yxGJNaclUBlN73XohyFun2ZTazskE8iAyYa/qIunu0rYRJnZ4ClxmjgfWaMKKj0CEVCk5CMVstQ7Aapj2zQk8qCspcj5E9mmlRC+YetPYdl1zLQHJByfNj03NTOGok7T3E1LNe4M5JzYBnv0Kj6eiGgoYYry5ctDHaXN09eFsDAHUIytNaVuzGBBFM76jidX9SrcZleZuaP/V1lXR/1BLAwQUAAIACABAZGZMKIpE2PIDAABnEAAAJwAAAHVuaXZlcnNhbC9mbGFzaF9wdWJsaXNoaW5nX3NldHRpbmdzLnhtbOVY3XIaNxS+5yk020nvwtqu3TjugsdjYMwEAzXbaXLlEasDq6KVNpIWQq5628foTR8sT9IjBBgKSZakdDLTYXbwSp++838OcnT9LhNkCtpwJWvBafUkICATxbgc14Jf4tbzy4AYSyWjQkmoBVIF5LpeifJiKLhJB2AtQg1BGmmuclsLUmvzqzCczWZVbnLtdpUoLPKbaqKyMNdgQFrQYS7oHL/sPAcTLBlKEOCTKbk8Vq9UCIk8071ihQDCGWouuTOKipagJg1CDxvSZDLWqpDsVgmliR4Pa8F3rTP3WWE8VYNnIJ1PTB0X3bK9ooxxpwUVA/4eSAp8nKK6pyfnAZlxZtNacHbuaBAe7tIsyL3t1NHcKnSCtEv+DCxl1FL/6gVaeGfNasEvsbmkGU9i3CHOAbWgET8OOu1G87Hbi5uDx7v4vuN1OOBQ3HwdH3AobsedZin83Zt+86HT7r56jHu9TtzuP51CF21ZGIXbLojQVarQCaw9ENm0yIaScoFZ9w+/GLCYt4LqMcSqxTEsIyoMBOS3HMY/F1RwO3ehwvSeAOQ3JofEPrg41AKrCwie6DwhKobBWQf54uU6xi8ut0wPvfQns/ZqGVFraZJiNuDaQrUo3FxawUZKbpnm3slQCbY2CLIhsC7NYCPJBxMuW4g8DcgIgyDQ1F4OkgyoxMLiFs1P1gSmGBrL7aKgWkv0jeZUEOTDygdyP9hxR5JSbba8vva8y+ak3pSMNDSdYbV6l/jlj8H7IMvA7tD7wkUAdBl4U1NzAJLcCFEGfE/1BDSJlRKmDP5XVQhG5qoggk+AWEUwl4sM/0qBbLYAMtIqW6xil7LECI7en3KYAbsuI+gNisgKPIktMRdgvYS3BX9PhjBSGnmBTjEkuM6N568eRJxTY55I6UrHZ74RtLuN5utnzkDKplQmB5JjAUCW22PwU7RdKhQhhEJvblCgZxJaYPBdfBhnC1gZM6tfHhHDs0L4iP/bcdmgPmJ0jiOFzn2MygTmsxqUFpvS6aImXZ0tqLEaOYbEc+JGgp2UywLKEiZUEiXFnNAEp5VxFT7lqjC44mvZU5svUtAfJVwuVB1jw0dhmpXrcienZz+cX/z44vLlVTX88Ptfzz95aDnB+4I6aX6E33505n/m1Ccm/87ZltKZyza2I3X/z5Pl1N2dSVHo5uX+8bmY8t/q9Pzwx59l4vm9sD+tnlL4MWKXT6nsaw7KwLq9MqjeqzKoBz8Z+xtTsZQK2D7Hvh1gAxU845g+RyuJ/yRBv/r3nc/w4yTot+u2r63r/4vX/Nv6srV1u4rCvRdTt5NxyTP0pRtD69ts/eL8BO9re7cqFWTb/udAvfI3UEsDBBQAAgAIAEBkZkx8NYsP4wIAAJEKAAAhAAAAdW5pdmVyc2FsL2ZsYXNoX3NraW5fc2V0dGluZ3MueG1slVbbTuMwEH3nK6rwTgqLgJXSSrQUCakLaIt4d5JpYtWxI3tStn+/duw0TtuQ0hFSPXOO5+opkdpQPr0YjaKkkhI4fkBRMoIw4qSASbBIqwQkXS5Wq7dXbdiBDEKLF0zIFSBSnimjaXQjmk6CuEIU/CoRHPWlV1zIgrBgejkeP87n11FYI4dYYqu9TS9nt3ez8XiAsyYJtG6e6885FOfj+fn3Q7+PRBQl4bulyMRVTJJNJkXF00E/+a4EySjfmMR/388X931IRhW+IBSdmBYPRs6jlBKUAhPS3cLIIIuRGFjjaVx/zuS0rr7P/oC2pYpiTXu8NtJHK0kGB0W+MdKP5/r2DuHpwcj3BIR/qKG/boz0QuuB/1E0oqzKn8xIKUVmCtrlfN/EPYcJkurnZ1IeGxkkmISMo8EuuPLcPhnxQO6r/+4j81ylYO+mrgcLwTQ9ZjBFWUEUNidrU7n4eqtQv4/G7mtazLuO+Z1UCqZrwpSDtcoW+Be+KE99lNO0kE/BqgLmNmAf2TW0hPl8Vi8LH7vXeTFK2Dplm4qnbJGvurBHSE/ZIleMpvDG2e4IfmixnKbJM+La6dXfRd9pgDYDJ/qYuqubU2M1rpbm7So/e6dpQIVIYWpWgl7YBKngH7QA08EorE02tvAouIiTLc1qxh+Di3crhFJF4YHezdzpCYuQIoNTg1dHqtd1J3JzHp5L++vQZmjPI9TLfBIQRJLkhU5WBSPHmwS1E/u7eExxxQH5wtfiXFJB5AbkhxDM92PC7WNwgXB2TMK+sj54FHpFiMLTVY7cJafKz6siBrnQXaOwn56u0gJzmuVM/+EnhS9IDxg9VkvFXN/HCdXDaNvoKdwQAJFJvh8Be7KmomJIGWyBObKnqHPuSy5S+u31TdwjLmGN/sw5zVlD6XZGOyydhdcxnCB86rhOM6zlYnAhREhiVafWWQHNRvau7izpZrGZ+fNBVuHmqXO1th8XUSvNv6L/AVBLAwQUAAIACABAZGZMnCZQT9wDAAD4DwAAJgAAAHVuaXZlcnNhbC9odG1sX3B1Ymxpc2hpbmdfc2V0dGluZ3MueG1s7VfNcts2EL7rKTDspLeItus0jkvJ47GksSaypFrsNDl5IGIlogYBFgClKKde+xi55MHyJF0I+o0Uh8pUbQ8dD8fi8ttv/7FkdPUuE2QC2nAla8Fp9SQgIBPFuBzXgl/i1vOLgBhLJaNCSagFUgXkql6J8mIouEkHYC1CDUEaaS5zWwtSa/PLMJxOp1Vucu2eKlFY5DfVRGVhrsGAtKDDXNAZ/rOzHEywYChBgFem5EKtXqkQEnmmO8UKAYQz9FxyFxQVtzYTQehRQ5o8jrUqJLtRQmmix8Na8F3rzP0tMZ6pwTOQLiWmjkIntpeUMe6coGLA3wNJgY9T9Pb05DwgU85sWgvOzh0NwsNdmjm5D506mhuFOZB2wZ+BpYxa6m+9QQvvrFkKvIjNJM14EuMT4uKvBY34YdBpN5oP3V7cHDzcxncd78MBSnHzTXyAUtyOO81S+Nu3/eZ9p919/RD3ep243V9rYYq2IozC7RREmCpV6ARWGYhsWmRDSbnApvssLwYstq2gegyxanEsy4gKAwH5LYfxzwUV3M5cqbC7HwHya5NDYu9dHWqB1QUEazpPiI5hcVZFfvFqVeOXF1uhh976Oqy9XkbUWpqk2A0om7sWhZuiJWyk5FZo7p4MlWCrgCAbAuvSDBPcb8mAjDDrAmPr5SDJgEocJG4x3mSlYYqhsdzOB6i1QF9rTgXBIcFJB3I32Ik/Sak2W2lepdq1b1JvSkYamk5xOn0OvPhL8D7IMrBbTLdwKQddBt7U1ByAJNdClAHfUf0ImsRKCVMG/6sqBCMzVRDBH4FYRbB5iwx/pUA2Z56MtMrmUkGNJUZwzP6EwxTYVRlDb9FEVqAmHoG5AOst/F7w92QII6WRF+gES4Jybjx/9SDinBqzJqVLH5/5yW93G803z1yAlE2oTA4kx46HLLfH4KcYu1RoQgiF2dygwMwktMDiu/owzuawMmFWv70ihmeF8BX/u+uyQX3E6hzHCp35GpUpzFc9KG02pZP5TLo5m1PjNHIsiefEBwkeslwWUJYwoZIoKWaEJriejJvwCVeFQYmfZU9tvslBr0q4nLs6xrcYNKZZuVPu5PTsh/MXP768eHVZDT/98fH5k0qLld0X1FnzO/vmi0v+K1pPrPod3ZbSmes2tmN1//vIYs3u7qQodAty/76cr/XP1uXw39uXn/78UKaC3wv70/IqhR8jdnGV6rfmoAys2yuD6r0ug7r3u7C/sQdLuYAH5tgfAHhkCp5xbJijDcE/0pJ7X+H4kz3pu/g4LfnfTdTe2f0/Ueu71UfT1ldSFO79wKygfPtrvV75C1BLAwQUAAIACABAZGZMeSGyGZ4BAAAbBgAAHwAAAHVuaXZlcnNhbC9odG1sX3NraW5fc2V0dGluZ3MuanONlE1PwzAMhu/7FVO4oqkDNDZubGwS0g5IcEMc0mJKtTSOkqxQpv13mu6rSV1YfFncp68/OnvT61eHJax/19/Uv+v7k3+vfeB8Vq/h0vcL5//gwoQPcveAKQ0GpOU2Q/mS5SAyCSwgi6PE0b89IbsIfmQma/G4fLagTEOPIQErIkWmCdBQYEGAXxT4TTl/Dm/3GmXtSmo0PF5bi3KQoLRVswYSdc5rhl1E0f1sNmyWGMBYgN6h05vRNIoI9IMn4Iku6tNFnhQXi8nYV0wwV1yWS0xxEPNklWpcy/cu1c9Sga4++Wpfy+R2Nr9tAiIz9tFCHgaej511k+5vZWAfdzR3RsKCxyAaulF9/kA94XZBAV1kJrMH+n7orEkrnkK7S1fOfExWWiH3MHbW5ix82x1xfeXMIwQvQZ8TEtVanfEBlcbUdaSFtnt+RAXy90ym+yoiZyTnknWyXd07FXrz4Ix5I4TBCH1S05d3rY4QJCffkrNrgsBL6lVqK9KRkXKqzkV0WpOHfGy4S9z9taqd6xXoF0RRZfz2X26FX2tv+wtQSwMEFAACAAgAQWRmTKhcgS1/CgAALiMAABcAAAB1bml2ZXJzYWwvdW5pdmVyc2FsLnBuZ+2afVjS5xrHaVkrPemWR9OsXF5numX5clIUQ6i21toSuzr5slJZMvVgCnpQyRTs6Da3ZXg6tUxEqdXibPgywiBSNOeEpbzkCFEBUbkETRERBQmEw0/7c/+cc+1P/uB6eJ7f87mf7/Ny3891/e7f16cQx7e573QHgUDbTnz4/mkQyI0CAm0c2LLZ2bLzteu7ncUG3OnjR0Gtol0zzopbzpGEIyAQo9bDdn6Ts7614MNPcCCQZy/w28DH/uczECio98T7R85czNApI69koTOeTNg3E93glT8ZKkfuPzBs/iCgwxD8QUAi9NrTLx9kBnls3nf3renJze7vSZ6BSQfyD+ZJRqNYG6fsDXHqkUPYJBl3eXaUkyT28CqmizhaChvztplfhol/PHyVjVVlQCvstskRZo6eYLdonYJAC9vOwck3oxLQ8C5PRHhGZyrMH2iGfTb6G3jsdVpKW8YBvJuz4XIDmbcEi+WWmTGcjUCPXRfOSu5yxJiHbwI1UnTLzOD1kMSbARuctfFUCXlPCxh48OQHtxCgPF3pDRTv9mwFjJ3ZTiHajVSkbS4Hfg5j7QsnGojyHCqBpSB6w1d6vMKIi9ep+9lKXposKdkaiCIZGvXlOZxtgG3Yx5UStztfh3o3ebIJi09D9GxlsB+heTyKrxREEx1WleOlVWrnv0EBBqre54FQH4e/HIxhEfRlqrJundyPYgr29AltAK8pWjiV1TMjSYRzV+bx3dYAONUn0ZsS7KurGmy+RCaw/aLFSlbCvXqtUMxW66okiu9iQq+xtIIuuG3CS6U/qBmWMzTWrXAmQVScfursJpqOI2doDfahJ7MsMYtQQPZj62KILyVUIndd/NNKiS/SZJjmw+0GK6jIjxLcn3c+++cB2BnnKOo8VS3EbrKNsOBDeQ3GPFVizSgpXh4clXBvlIXM8qGwUlm7sXv04mKlyWlbx9SbOnuNwLoqQtAF5Ivttce8/x1sOvmVv1Vbo9vYZw79p8Yw0XWugJx01Co3ZRdLfL8BMwlldig2z4rURsQKGSEZOnP9rHJyuJql10bDqeOfJa0tyxv3etB7sNfQgVRTD7ojHZMpyKMebv+ivtCPyJuDW0UsQnv9qqb8XOpoHr1ZYzjf+bh/olRrgFZ0i4dbl4PlbD6qtew16ee01X0RwEZYg70Q8vwi769Yse1eCO80E/2GZ6/g/Io/zgYZs5V7nDUapfvucuVuNM42zMNKdMeQVz6cIsvu4CKKXnMamKdDYxNO1b/T7hB855w6wUytioKrqut7Fw6aJv7eNf+euNigAfegBdDg3HwVdq8uWN7mjkC1ztyXAY5XgFkcbyd0e+2zPvmrNeEvZALvF9rWGHlXoDuiWpW4MBKIzXxusvVq03OKxyCmNHnJHEQMi0hnE0gPN9FKyx+pPufoYoGFNp/YTiFFM7KCBLAxBU/RD+YHyHUl33vttgZrx0z+dN1apz7s27GAIxRUbEUADfd+zwlujAOOdfijAmB+b60D/9oOHFvQh/GXVl8uA8JBZ/5X9P8c0YW5MBfmwlyYC3NhLsyFuTAX5sJcmAtzYS7MhbkwF+bCXJgLc2F/OPbDcWqF3fJHvPEP2UTj1wYiO8sti5PChpgd+jFuxzv8XVjSIT7V2CzyArJFSOv8Qr4/7oB6ILwb+mOKoMtI0VlUNyNli5HygcGemafXQ3YgCcvSqSmCIlJbb2xpBXJ+jyqaYARyOOYH/tI3HJF0WS+E4aWnELuNHV1P00jFRQWXll9Ip95WCm85AfWzLqJvxa3ks06lT5TkYyEq03D7VVkbMlz7U4yV0ntLVcod106PF8myMCL2YxK3lvsil5T/vY9zoHIoc1itk7Pr9L+IUc0aBh6BIpqnKhvuVkmwqOZWlD4sOV1ZtNa1oJPTO63g5e4p04I10alC9Z/NQbHKvh/pDc3twFKRYqh7i0io6DouLkAC+1GMe7yjZ6aV90IB5CZnNOBWnEVxv5dBFo9BSJyHmOg6lFI+vjSd6MieSWyy86f28GulHOcULksaB16/0MbLhZVp47psiwNT5STD7UpJfqak5lUHILe6uNtcSpJSTKLSckPfjgGI8nnVVkSFLdxxiTO1xIiLWVNcuxqo1Wc2ax7iRWqWg+HocaOpLMZu7goNuSqbGpK8UmfQMCtFBKDbvBpM1RbpqySB9t62EM4VRPdLqoOrUK+8skix1Ny2RiTj5B1e6ufOKcp60FbBfcvjYzSVdaACColrEQHZR4WCmSMOU2Xh1W12Y0oK8YYo6vJIiTQ9UfInxKpAK7WZSLsDH9/85IxxqVsW2ptNMpat+KEymFJbKw5bJZnwiKpIZf48A2YPvbKXZkHOaLgOvWM5XBUeUe/HDPTOtk/XJd488GnQc6gZ75jUV6B6+hmo6G4uip/GTxOnyaCwtAhmul6w/FN+Hv6iUK9+bkmL1kSfE+rjzODYFl6nH41335+OAw5cTEoNYT/52QPkyME76CvhTHFIrUM3W8BsKRkNej6Hl35zp6HGqRrhj4u3XqDwrQtLOQ774uyvYGRbQ5l/U7KxQ1TljqAXCgKH1pdUqCw5eXmksv9F/GpeAFM1MXxUGGhTwitQy8/eBUTKSZ/ciZYdkhFis48IfZWe2O8bVANgmVQ/cYNBVhXvKSogv8A/asbwkui3k7VA1h8zr+zA1+kfJAZ4/83E7heqCRfJSfFWn8PWJJh3duvZ1aL+VCFWfyNSdlAGpR6Jl0FkHV4fSfazmgpjqy3xJz8lU9uIMTRSqXBN7TaEMVPoEWMaRHeJzPRX24sLz+h8VF5H6Ii8lpU5wOrPCRIQ59S/2QmOGkI7WUcbu8Qiq8YYqFZUK7o5c9D3jud7ozUjFSyfvboCwQUWIHzJnVZaqOkbtq+wdpR0Ia+uH1l1Z6lRs9hYclCzaktik/IL0cUxEt8WT7UwgZ+LKeOTOKTZzMGJXNrqLQs1rnaW15lM5xB+rXL8iVYayZpuZ+9c3yd+qW3F0JeCJBRbMNZyANXCNNFkWW4026t0oQfNO3N4LYrNi9YOYD5Vnyq8oFfwdyDLGRRZAnRlvJ2QfX0twuFnpwbq6vSPxLhmTbvTP6T0lDUv8kSk9AWvG+HJ2WxHeG53C+C1HJKlrYg29hG78GPlm6hiDJBkL0psgkLkYtxZYY4+jS+hJdYZITzuFgTeUA3RpjYGAKGs0dJ8G7eLzplrVF+02yz/COM7AwN6PtQ2rGaZw4DIkdJxxWxaThWi9IoPRmAkTwSeK9AFh16BmRY7ICbK+li3DRphwwB+UmWPpOLayb1jc7gwZ6yiQygvgNDWZ7hfnD8fbvOruIUTTI4dA9Rd0i6VImJmfLQPcmdR+9shcbHKqSvYLOAzCuh+5rRavqcRMxoq2ntbuEyo+QJ8/HWagZHsrav+FqAXIpTH8LHFu+Sh85I0UuHptevgMn3L794odo9dwJ9v0Qm1TfCKLsUWoMYnDy1NO2PrwFWgVtDsfBhGjM/ovMhQAHcKCJO7U1Jjdu7ZQF143SHA/JPqk+dGec6YwpuVtYU3xZexyrevfQECfDcy4+D39Tk25HzZV/2wbykNaD9xDPF+69FPK/8LUEsBAgAAFAACAAgASpnLRook4qj6AgAAsAgAABQAAAAAAAAAAQAAAAAAAAAAAHVuaXZlcnNhbC9wbGF5ZXIueG1sUEsBAgAAFAACAAgAQGRmTLwI/sDmBAAAcBIAAB0AAAAAAAAAAQAAAAAALAMAAHVuaXZlcnNhbC9jb21tb25fbWVzc2FnZXMubG5nUEsBAgAAFAACAAgAQGRmTCiKRNjyAwAAZxAAACcAAAAAAAAAAQAAAAAATQgAAHVuaXZlcnNhbC9mbGFzaF9wdWJsaXNoaW5nX3NldHRpbmdzLnhtbFBLAQIAABQAAgAIAEBkZkx8NYsP4wIAAJEKAAAhAAAAAAAAAAEAAAAAAIQMAAB1bml2ZXJzYWwvZmxhc2hfc2tpbl9zZXR0aW5ncy54bWxQSwECAAAUAAIACABAZGZMnCZQT9wDAAD4DwAAJgAAAAAAAAABAAAAAACmDwAAdW5pdmVyc2FsL2h0bWxfcHVibGlzaGluZ19zZXR0aW5ncy54bWxQSwECAAAUAAIACABAZGZMeSGyGZ4BAAAbBgAAHwAAAAAAAAABAAAAAADGEwAAdW5pdmVyc2FsL2h0bWxfc2tpbl9zZXR0aW5ncy5qc1BLAQIAABQAAgAIAEFkZkyoXIEtfwoAAC4jAAAXAAAAAAAAAAAAAAAAAKEVAAB1bml2ZXJzYWwvdW5pdmVyc2FsLnBuZ1BLBQYAAAAABwAHABcCAABVIAAAAAA="/>
  <p:tag name="ISPRING_SCORM_RATE_QUIZZES" val="0"/>
  <p:tag name="ISPRING_SCORM_ENDPOINT" val="&lt;endpoint&gt;&lt;enable&gt;0&lt;/enable&gt;&lt;lrs&gt;http://&lt;/lrs&gt;&lt;auth&gt;0&lt;/auth&gt;&lt;login&gt;&lt;/login&gt;&lt;password&gt;&lt;/password&gt;&lt;key&gt;&lt;/key&gt;&lt;name&gt;&lt;/name&gt;&lt;email&gt;&lt;/email&gt;&lt;/endpoint&gt;&#10;"/>
  <p:tag name="ISPRING_OUTPUT_FOLDER" val="C:\Users\Betty\Desktop"/>
</p:tagLst>
</file>

<file path=ppt/theme/theme1.xml><?xml version="1.0" encoding="utf-8"?>
<a:theme xmlns:a="http://schemas.openxmlformats.org/drawingml/2006/main" name="Office Theme">
  <a:themeElements>
    <a:clrScheme name="DataWORKS">
      <a:dk1>
        <a:sysClr val="windowText" lastClr="000000"/>
      </a:dk1>
      <a:lt1>
        <a:sysClr val="window" lastClr="FFFFFF"/>
      </a:lt1>
      <a:dk2>
        <a:srgbClr val="1F497D"/>
      </a:dk2>
      <a:lt2>
        <a:srgbClr val="EEECE1"/>
      </a:lt2>
      <a:accent1>
        <a:srgbClr val="077ECF"/>
      </a:accent1>
      <a:accent2>
        <a:srgbClr val="D11123"/>
      </a:accent2>
      <a:accent3>
        <a:srgbClr val="F3F19F"/>
      </a:accent3>
      <a:accent4>
        <a:srgbClr val="FFD347"/>
      </a:accent4>
      <a:accent5>
        <a:srgbClr val="ADDB7B"/>
      </a:accent5>
      <a:accent6>
        <a:srgbClr val="87B0E1"/>
      </a:accent6>
      <a:hlink>
        <a:srgbClr val="077ECF"/>
      </a:hlink>
      <a:folHlink>
        <a:srgbClr val="53B5F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wrap="none" lIns="0" tIns="0" rIns="0" bIns="0">
        <a:spAutoFit/>
      </a:bodyPr>
      <a:lstStyle>
        <a:defPPr defTabSz="914400" fontAlgn="auto">
          <a:spcBef>
            <a:spcPts val="0"/>
          </a:spcBef>
          <a:spcAft>
            <a:spcPts val="0"/>
          </a:spcAft>
          <a:defRPr kern="0" dirty="0">
            <a:latin typeface="Arial" pitchFamily="34" charset="0"/>
            <a:cs typeface="Arial" pitchFamily="34" charset="0"/>
          </a:defRPr>
        </a:defPPr>
      </a:lst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4681</TotalTime>
  <Words>1548</Words>
  <Application>Microsoft Office PowerPoint</Application>
  <PresentationFormat>On-screen Show (4:3)</PresentationFormat>
  <Paragraphs>115</Paragraphs>
  <Slides>15</Slides>
  <Notes>6</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15</vt:i4>
      </vt:variant>
    </vt:vector>
  </HeadingPairs>
  <TitlesOfParts>
    <vt:vector size="35" baseType="lpstr">
      <vt:lpstr>Cavolini</vt:lpstr>
      <vt:lpstr>Ink Free</vt:lpstr>
      <vt:lpstr>UniMathPlus-Bold</vt:lpstr>
      <vt:lpstr>MinionPro-Bold</vt:lpstr>
      <vt:lpstr>Cambria Math</vt:lpstr>
      <vt:lpstr>Arial</vt:lpstr>
      <vt:lpstr>MinionPro-It</vt:lpstr>
      <vt:lpstr>Adobe Arabic</vt:lpstr>
      <vt:lpstr>MV Boli</vt:lpstr>
      <vt:lpstr>Gill Sans MT</vt:lpstr>
      <vt:lpstr>MyriadPro</vt:lpstr>
      <vt:lpstr>MinionPro-Regular</vt:lpstr>
      <vt:lpstr>MyriadPro-Italic</vt:lpstr>
      <vt:lpstr>UniMathPlus-Italic</vt:lpstr>
      <vt:lpstr>Calibri</vt:lpstr>
      <vt:lpstr>Arial Narrow</vt:lpstr>
      <vt:lpstr>Times New Roman</vt:lpstr>
      <vt:lpstr>Century Gothic</vt:lpstr>
      <vt:lpstr>Verdana</vt:lpstr>
      <vt:lpstr>Office Theme</vt:lpstr>
      <vt:lpstr>Objective &amp; Prior Knowledge</vt:lpstr>
      <vt:lpstr>Concept Development</vt:lpstr>
      <vt:lpstr>Concept Development</vt:lpstr>
      <vt:lpstr>Concept Development</vt:lpstr>
      <vt:lpstr>Concept Development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Represent Outcomes for Compound Events (7.SP.8) [567]</dc:title>
  <dc:creator>Stephen</dc:creator>
  <cp:lastModifiedBy>Mr. Jagpal</cp:lastModifiedBy>
  <cp:revision>257</cp:revision>
  <cp:lastPrinted>2012-11-21T16:24:13Z</cp:lastPrinted>
  <dcterms:created xsi:type="dcterms:W3CDTF">2012-04-12T14:57:33Z</dcterms:created>
  <dcterms:modified xsi:type="dcterms:W3CDTF">2020-10-15T16:29:15Z</dcterms:modified>
</cp:coreProperties>
</file>