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4"/>
  </p:notesMasterIdLst>
  <p:sldIdLst>
    <p:sldId id="257" r:id="rId2"/>
    <p:sldId id="256" r:id="rId3"/>
    <p:sldId id="287" r:id="rId4"/>
    <p:sldId id="291" r:id="rId5"/>
    <p:sldId id="274" r:id="rId6"/>
    <p:sldId id="270" r:id="rId7"/>
    <p:sldId id="278" r:id="rId8"/>
    <p:sldId id="280" r:id="rId9"/>
    <p:sldId id="281" r:id="rId10"/>
    <p:sldId id="288" r:id="rId11"/>
    <p:sldId id="289" r:id="rId12"/>
    <p:sldId id="290" r:id="rId13"/>
  </p:sldIdLst>
  <p:sldSz cx="9144000" cy="6858000" type="screen4x3"/>
  <p:notesSz cx="6934200" cy="9220200"/>
  <p:embeddedFontLst>
    <p:embeddedFont>
      <p:font typeface="Handlee" panose="020B0604020202020204" charset="0"/>
      <p:regular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Aldhabi" panose="020B0604020202020204" charset="-78"/>
      <p:regular r:id="rId20"/>
    </p:embeddedFont>
    <p:embeddedFont>
      <p:font typeface="Abadi Extra Light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ill Sans MT" panose="020B060402020202020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Dubai" panose="020B0604020202020204" charset="-78"/>
      <p:regular r:id="rId32"/>
      <p:bold r:id="rId33"/>
    </p:embeddedFont>
    <p:embeddedFont>
      <p:font typeface="Cambria Math" panose="02040503050406030204" pitchFamily="18" charset="0"/>
      <p:regular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orient="horz" pos="2448">
          <p15:clr>
            <a:srgbClr val="A4A3A4"/>
          </p15:clr>
        </p15:guide>
        <p15:guide id="3" pos="4262">
          <p15:clr>
            <a:srgbClr val="A4A3A4"/>
          </p15:clr>
        </p15:guide>
        <p15:guide id="4" pos="56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49A"/>
    <a:srgbClr val="065978"/>
    <a:srgbClr val="E8A102"/>
    <a:srgbClr val="D09E00"/>
    <a:srgbClr val="8EC000"/>
    <a:srgbClr val="F3F19F"/>
    <a:srgbClr val="508CD4"/>
    <a:srgbClr val="A2C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7" autoAdjust="0"/>
    <p:restoredTop sz="96797" autoAdjust="0"/>
  </p:normalViewPr>
  <p:slideViewPr>
    <p:cSldViewPr showGuides="1">
      <p:cViewPr>
        <p:scale>
          <a:sx n="71" d="100"/>
          <a:sy n="71" d="100"/>
        </p:scale>
        <p:origin x="858" y="-12"/>
      </p:cViewPr>
      <p:guideLst>
        <p:guide orient="horz" pos="1872"/>
        <p:guide orient="horz" pos="2448"/>
        <p:guide pos="4262"/>
        <p:guide pos="5645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gs" Target="tags/tag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44CBFF-B2D1-4A5C-9D81-ACD346E6C36F}" type="datetimeFigureOut">
              <a:rPr lang="en-US"/>
              <a:pPr>
                <a:defRPr/>
              </a:pPr>
              <a:t>11/7/2018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38795E-BE73-48A3-8D61-B52B11A94E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60F2D-ED1A-4892-990F-F1D29F3B8820}" type="slidenum">
              <a:rPr lang="en-US" altLang="en-US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858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5D8B-5000-42E4-916A-59EB2D7FC50D}" type="slidenum">
              <a:rPr lang="en-US" altLang="en-US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5D8B-5000-42E4-916A-59EB2D7FC50D}" type="slidenum">
              <a:rPr lang="en-US" altLang="en-US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8232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EC56B-81DA-4068-B876-1A6832F86CE1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997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1153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5703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15416-5D5F-45C2-839B-77436658C4E2}" type="slidenum">
              <a:rPr lang="en-US" altLang="en-US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63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60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58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 userDrawn="1"/>
        </p:nvSpPr>
        <p:spPr bwMode="auto">
          <a:xfrm rot="16200000">
            <a:off x="2237031" y="-2142600"/>
            <a:ext cx="293123" cy="4762109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wrap="none" lIns="39483" tIns="39483" rIns="39483" bIns="39483" rtlCol="0" anchor="t" anchorCtr="0">
            <a:spAutoFit/>
          </a:bodyPr>
          <a:lstStyle/>
          <a:p>
            <a:pPr>
              <a:defRPr/>
            </a:pPr>
            <a:r>
              <a:rPr lang="en-US" sz="1333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will solve a system of linear equations by substitution.</a:t>
            </a:r>
          </a:p>
        </p:txBody>
      </p:sp>
    </p:spTree>
    <p:extLst>
      <p:ext uri="{BB962C8B-B14F-4D97-AF65-F5344CB8AC3E}">
        <p14:creationId xmlns:p14="http://schemas.microsoft.com/office/powerpoint/2010/main" val="329631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C02FA7F-F1D2-4A3A-8AFB-B1352C6D0FF5}"/>
              </a:ext>
            </a:extLst>
          </p:cNvPr>
          <p:cNvSpPr/>
          <p:nvPr/>
        </p:nvSpPr>
        <p:spPr>
          <a:xfrm>
            <a:off x="73075" y="2866801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3663" y="1730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262398" y="1178556"/>
            <a:ext cx="2926430" cy="1223635"/>
            <a:chOff x="6750051" y="3886197"/>
            <a:chExt cx="2244752" cy="84642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50051" y="3886197"/>
              <a:ext cx="2244752" cy="846420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45720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Students, you already know how to multiply two binomials. Now, we will learn how to write Quadratic Functions Given x-intercepts.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756400" y="3886202"/>
              <a:ext cx="2238402" cy="143179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b="1" dirty="0">
                  <a:latin typeface="Gill Sans MT" pitchFamily="34" charset="0"/>
                </a:rPr>
                <a:t>Make Connection</a:t>
              </a:r>
            </a:p>
          </p:txBody>
        </p:sp>
      </p:grpSp>
      <p:sp>
        <p:nvSpPr>
          <p:cNvPr id="52" name="Rectangle 126"/>
          <p:cNvSpPr/>
          <p:nvPr/>
        </p:nvSpPr>
        <p:spPr>
          <a:xfrm>
            <a:off x="-9525" y="68263"/>
            <a:ext cx="1735138" cy="247650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Learning Objective</a:t>
            </a:r>
          </a:p>
        </p:txBody>
      </p:sp>
      <p:sp>
        <p:nvSpPr>
          <p:cNvPr id="53" name="Rectangle 130"/>
          <p:cNvSpPr/>
          <p:nvPr/>
        </p:nvSpPr>
        <p:spPr>
          <a:xfrm>
            <a:off x="-2743" y="2756750"/>
            <a:ext cx="2214563" cy="247650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5"/>
              <p:cNvSpPr>
                <a:spLocks noChangeArrowheads="1"/>
              </p:cNvSpPr>
              <p:nvPr/>
            </p:nvSpPr>
            <p:spPr bwMode="auto">
              <a:xfrm>
                <a:off x="73075" y="501013"/>
                <a:ext cx="6602022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sz="2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dhabi" panose="01000000000000000000" pitchFamily="2" charset="-78"/>
                    <a:cs typeface="Aldhabi" panose="01000000000000000000" pitchFamily="2" charset="-78"/>
                  </a:rPr>
                  <a:t>We will learn how to write Quadratic Functions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kern="0" dirty="0" smtClean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ldhabi" panose="01000000000000000000" pitchFamily="2" charset="-78"/>
                            <a:cs typeface="Aldhabi" panose="01000000000000000000" pitchFamily="2" charset="-78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6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ldhabi" panose="01000000000000000000" pitchFamily="2" charset="-78"/>
                            <a:cs typeface="Aldhabi" panose="01000000000000000000" pitchFamily="2" charset="-78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6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ldhabi" panose="01000000000000000000" pitchFamily="2" charset="-78"/>
                            <a:cs typeface="Aldhabi" panose="01000000000000000000" pitchFamily="2" charset="-78"/>
                          </a:rPr>
                          <m:t>Intercepts</m:t>
                        </m:r>
                      </m:e>
                      <m:sub>
                        <m:r>
                          <a:rPr lang="en-US" sz="2600" b="0" i="1" kern="0" dirty="0" smtClean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0" kern="0" dirty="0" smtClea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dhabi" panose="01000000000000000000" pitchFamily="2" charset="-78"/>
                  <a:cs typeface="Aldhabi" panose="01000000000000000000" pitchFamily="2" charset="-78"/>
                </a:endParaRPr>
              </a:p>
            </p:txBody>
          </p:sp>
        </mc:Choice>
        <mc:Fallback>
          <p:sp>
            <p:nvSpPr>
              <p:cNvPr id="2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75" y="501013"/>
                <a:ext cx="6602022" cy="492443"/>
              </a:xfrm>
              <a:prstGeom prst="rect">
                <a:avLst/>
              </a:prstGeom>
              <a:blipFill>
                <a:blip r:embed="rId4"/>
                <a:stretch>
                  <a:fillRect l="-1754" t="-12346" b="-382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44725B8-4815-46F5-A04E-E36CFA99DF6A}"/>
              </a:ext>
            </a:extLst>
          </p:cNvPr>
          <p:cNvCxnSpPr>
            <a:cxnSpLocks/>
          </p:cNvCxnSpPr>
          <p:nvPr/>
        </p:nvCxnSpPr>
        <p:spPr>
          <a:xfrm>
            <a:off x="4625882" y="2875782"/>
            <a:ext cx="35336" cy="5180692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4">
            <a:extLst>
              <a:ext uri="{FF2B5EF4-FFF2-40B4-BE49-F238E27FC236}">
                <a16:creationId xmlns:a16="http://schemas.microsoft.com/office/drawing/2014/main" id="{37307F24-BFA8-48B5-8B60-D250C76F5FAA}"/>
              </a:ext>
            </a:extLst>
          </p:cNvPr>
          <p:cNvGrpSpPr>
            <a:grpSpLocks/>
          </p:cNvGrpSpPr>
          <p:nvPr/>
        </p:nvGrpSpPr>
        <p:grpSpPr bwMode="auto">
          <a:xfrm>
            <a:off x="6322193" y="245738"/>
            <a:ext cx="2732337" cy="1053493"/>
            <a:chOff x="5849069" y="530222"/>
            <a:chExt cx="3083794" cy="123860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6EAC71F-E49F-4B9C-A07B-19989B860E27}"/>
                </a:ext>
              </a:extLst>
            </p:cNvPr>
            <p:cNvSpPr/>
            <p:nvPr/>
          </p:nvSpPr>
          <p:spPr bwMode="auto">
            <a:xfrm>
              <a:off x="5849069" y="541591"/>
              <a:ext cx="3082304" cy="1227238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7772">
              <a:spAutoFit/>
            </a:bodyPr>
            <a:lstStyle/>
            <a:p>
              <a:pPr defTabSz="777240">
                <a:defRPr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A: What are we going to </a:t>
              </a:r>
              <a:r>
                <a:rPr lang="en-US" sz="1400" b="1" i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cs typeface="Times New Roman" pitchFamily="18" charset="0"/>
                </a:rPr>
                <a:t>learn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?</a:t>
              </a:r>
            </a:p>
            <a:p>
              <a:pPr marL="285750" indent="-285750" defTabSz="777240">
                <a:buFont typeface="Arial" panose="020B0604020202020204" pitchFamily="34" charset="0"/>
                <a:buChar char="•"/>
                <a:defRPr/>
              </a:pPr>
              <a:endParaRPr lang="en-US" sz="600" u="sng" dirty="0">
                <a:solidFill>
                  <a:schemeClr val="bg1">
                    <a:lumMod val="50000"/>
                  </a:schemeClr>
                </a:solidFill>
                <a:latin typeface="Abadi Extra Light" panose="020B0204020104020204" pitchFamily="34" charset="0"/>
                <a:cs typeface="Times New Roman" pitchFamily="18" charset="0"/>
              </a:endParaRPr>
            </a:p>
            <a:p>
              <a:pPr defTabSz="777240">
                <a:defRPr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B: What is a </a:t>
              </a:r>
              <a:r>
                <a:rPr lang="en-US" sz="1400" b="1" i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cs typeface="Times New Roman" pitchFamily="18" charset="0"/>
                </a:rPr>
                <a:t>x-intercept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?</a:t>
              </a:r>
            </a:p>
            <a:p>
              <a:pPr defTabSz="777240">
                <a:defRPr/>
              </a:pP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   </a:t>
              </a:r>
              <a:r>
                <a:rPr lang="en-US" sz="1400" b="1" i="1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cs typeface="Times New Roman" pitchFamily="18" charset="0"/>
                </a:rPr>
                <a:t>x-intercept means</a:t>
              </a:r>
              <a:r>
                <a:rPr lang="en-US" sz="1400" b="1" u="sng" dirty="0">
                  <a:solidFill>
                    <a:schemeClr val="bg1">
                      <a:lumMod val="50000"/>
                    </a:schemeClr>
                  </a:solidFill>
                  <a:latin typeface="Abadi Extra Light" panose="020B0204020104020204" pitchFamily="34" charset="0"/>
                  <a:cs typeface="Times New Roman" pitchFamily="18" charset="0"/>
                </a:rPr>
                <a:t>_____________.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5C562B8-3E34-4715-86D0-999E78BE0AEF}"/>
                </a:ext>
              </a:extLst>
            </p:cNvPr>
            <p:cNvSpPr/>
            <p:nvPr/>
          </p:nvSpPr>
          <p:spPr bwMode="auto">
            <a:xfrm>
              <a:off x="5850559" y="530222"/>
              <a:ext cx="3082304" cy="20944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b="1" dirty="0">
                  <a:latin typeface="Gill Sans MT" pitchFamily="34" charset="0"/>
                </a:rPr>
                <a:t>CFU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BFC4E645-C250-46D6-833A-329684E80F52}"/>
              </a:ext>
            </a:extLst>
          </p:cNvPr>
          <p:cNvSpPr/>
          <p:nvPr/>
        </p:nvSpPr>
        <p:spPr>
          <a:xfrm>
            <a:off x="180084" y="3691599"/>
            <a:ext cx="2671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>
                <a:latin typeface="Dubai" panose="020B0604020202020204" pitchFamily="34" charset="-78"/>
                <a:cs typeface="Dubai" panose="020B0604020202020204" pitchFamily="34" charset="-78"/>
              </a:rPr>
              <a:t>FOIL</a:t>
            </a:r>
            <a:r>
              <a:rPr lang="en-US" sz="2000" b="1" dirty="0">
                <a:solidFill>
                  <a:schemeClr val="accent2"/>
                </a:solidFill>
                <a:latin typeface="Dubai" panose="020B0604020202020204" pitchFamily="34" charset="-78"/>
                <a:cs typeface="Dubai" panose="020B0604020202020204" pitchFamily="34" charset="-78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Dubai" panose="020B0604020202020204" pitchFamily="34" charset="-78"/>
                <a:cs typeface="Dubai" panose="020B0604020202020204" pitchFamily="34" charset="-78"/>
              </a:rPr>
              <a:t>(x - 2)(x - 5) </a:t>
            </a:r>
            <a:endParaRPr lang="en-US" altLang="en-US" sz="2000" b="1" dirty="0">
              <a:solidFill>
                <a:srgbClr val="FF0000"/>
              </a:solidFill>
              <a:latin typeface="Dubai" panose="020B0604020202020204" pitchFamily="34" charset="-78"/>
              <a:cs typeface="Dubai" panose="020B0604020202020204" pitchFamily="34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FC4E645-C250-46D6-833A-329684E80F52}"/>
              </a:ext>
            </a:extLst>
          </p:cNvPr>
          <p:cNvSpPr/>
          <p:nvPr/>
        </p:nvSpPr>
        <p:spPr>
          <a:xfrm>
            <a:off x="5031519" y="3665521"/>
            <a:ext cx="2547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Dubai" panose="020B0503030403030204" pitchFamily="34" charset="-78"/>
                <a:cs typeface="Dubai" panose="020B0503030403030204" pitchFamily="34" charset="-78"/>
              </a:rPr>
              <a:t>2.  FOIL</a:t>
            </a:r>
            <a:r>
              <a:rPr lang="en-US" sz="2000" b="1" dirty="0">
                <a:solidFill>
                  <a:schemeClr val="accent2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  </a:t>
            </a:r>
            <a:r>
              <a:rPr lang="en-US" sz="2000" dirty="0">
                <a:solidFill>
                  <a:srgbClr val="FF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(x - 3)(x + 4)</a:t>
            </a:r>
            <a:endParaRPr lang="en-US" altLang="en-US" sz="2000" b="1" dirty="0">
              <a:solidFill>
                <a:srgbClr val="FF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grpSp>
        <p:nvGrpSpPr>
          <p:cNvPr id="45" name="Group 4"/>
          <p:cNvGrpSpPr>
            <a:grpSpLocks/>
          </p:cNvGrpSpPr>
          <p:nvPr/>
        </p:nvGrpSpPr>
        <p:grpSpPr bwMode="auto">
          <a:xfrm>
            <a:off x="6138965" y="1461926"/>
            <a:ext cx="3005035" cy="520142"/>
            <a:chOff x="2696086" y="523875"/>
            <a:chExt cx="6238362" cy="519808"/>
          </a:xfrm>
        </p:grpSpPr>
        <p:sp>
          <p:nvSpPr>
            <p:cNvPr id="46" name="Rectangle 45"/>
            <p:cNvSpPr/>
            <p:nvPr/>
          </p:nvSpPr>
          <p:spPr bwMode="auto">
            <a:xfrm>
              <a:off x="2697672" y="523875"/>
              <a:ext cx="6236776" cy="519808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9144">
              <a:spAutoFit/>
            </a:bodyPr>
            <a:lstStyle/>
            <a:p>
              <a:pPr defTabSz="914400"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1: </a:t>
              </a:r>
              <a:r>
                <a:rPr lang="en-US" sz="1100" b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  <a:cs typeface="Times New Roman" pitchFamily="18" charset="0"/>
                </a:rPr>
                <a:t>The point where the parabola crosses the x-axis.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696086" y="530222"/>
              <a:ext cx="6236777" cy="21460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100" b="1" dirty="0">
                  <a:latin typeface="Gill Sans MT" pitchFamily="34" charset="0"/>
                </a:rPr>
                <a:t>Vocabulary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76196" y="1024347"/>
            <a:ext cx="2058832" cy="1587835"/>
            <a:chOff x="6943497" y="3019844"/>
            <a:chExt cx="2058832" cy="1587835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58900CA-DCAA-477E-8C3D-044EA50E2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3398" y="3019844"/>
              <a:ext cx="1188707" cy="1587835"/>
              <a:chOff x="6825951" y="1565320"/>
              <a:chExt cx="2014142" cy="1256647"/>
            </a:xfrm>
          </p:grpSpPr>
          <p:sp>
            <p:nvSpPr>
              <p:cNvPr id="73" name="Rectangle 21">
                <a:extLst>
                  <a:ext uri="{FF2B5EF4-FFF2-40B4-BE49-F238E27FC236}">
                    <a16:creationId xmlns:a16="http://schemas.microsoft.com/office/drawing/2014/main" id="{703B1B78-22F0-45D3-872F-69FB15A32CB9}"/>
                  </a:ext>
                </a:extLst>
              </p:cNvPr>
              <p:cNvSpPr/>
              <p:nvPr/>
            </p:nvSpPr>
            <p:spPr bwMode="auto">
              <a:xfrm>
                <a:off x="6825951" y="1653216"/>
                <a:ext cx="2014142" cy="1168751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56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28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00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72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74" name="Tape">
                <a:extLst>
                  <a:ext uri="{FF2B5EF4-FFF2-40B4-BE49-F238E27FC236}">
                    <a16:creationId xmlns:a16="http://schemas.microsoft.com/office/drawing/2014/main" id="{6BFCDCDB-562B-4886-A2CE-CFC962626140}"/>
                  </a:ext>
                </a:extLst>
              </p:cNvPr>
              <p:cNvSpPr/>
              <p:nvPr/>
            </p:nvSpPr>
            <p:spPr bwMode="auto">
              <a:xfrm rot="5400000">
                <a:off x="7798602" y="1023136"/>
                <a:ext cx="155102" cy="1239470"/>
              </a:xfrm>
              <a:custGeom>
                <a:avLst/>
                <a:gdLst>
                  <a:gd name="connsiteX0" fmla="*/ 0 w 234247"/>
                  <a:gd name="connsiteY0" fmla="*/ 0 h 920626"/>
                  <a:gd name="connsiteX1" fmla="*/ 234247 w 234247"/>
                  <a:gd name="connsiteY1" fmla="*/ 0 h 920626"/>
                  <a:gd name="connsiteX2" fmla="*/ 234247 w 234247"/>
                  <a:gd name="connsiteY2" fmla="*/ 920626 h 920626"/>
                  <a:gd name="connsiteX3" fmla="*/ 0 w 234247"/>
                  <a:gd name="connsiteY3" fmla="*/ 920626 h 920626"/>
                  <a:gd name="connsiteX4" fmla="*/ 0 w 234247"/>
                  <a:gd name="connsiteY4" fmla="*/ 0 h 920626"/>
                  <a:gd name="connsiteX0" fmla="*/ 0 w 234247"/>
                  <a:gd name="connsiteY0" fmla="*/ 0 h 920626"/>
                  <a:gd name="connsiteX1" fmla="*/ 62185 w 234247"/>
                  <a:gd name="connsiteY1" fmla="*/ 4637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138385 w 234247"/>
                  <a:gd name="connsiteY2" fmla="*/ 14162 h 920626"/>
                  <a:gd name="connsiteX3" fmla="*/ 234247 w 234247"/>
                  <a:gd name="connsiteY3" fmla="*/ 0 h 920626"/>
                  <a:gd name="connsiteX4" fmla="*/ 234247 w 234247"/>
                  <a:gd name="connsiteY4" fmla="*/ 920626 h 920626"/>
                  <a:gd name="connsiteX5" fmla="*/ 0 w 234247"/>
                  <a:gd name="connsiteY5" fmla="*/ 920626 h 920626"/>
                  <a:gd name="connsiteX6" fmla="*/ 0 w 234247"/>
                  <a:gd name="connsiteY6" fmla="*/ 0 h 920626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234247 w 234247"/>
                  <a:gd name="connsiteY3" fmla="*/ 8066 h 928692"/>
                  <a:gd name="connsiteX4" fmla="*/ 234247 w 234247"/>
                  <a:gd name="connsiteY4" fmla="*/ 928692 h 928692"/>
                  <a:gd name="connsiteX5" fmla="*/ 0 w 234247"/>
                  <a:gd name="connsiteY5" fmla="*/ 928692 h 928692"/>
                  <a:gd name="connsiteX6" fmla="*/ 0 w 234247"/>
                  <a:gd name="connsiteY6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9660 w 234247"/>
                  <a:gd name="connsiteY3" fmla="*/ 3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91 w 234247"/>
                  <a:gd name="connsiteY3" fmla="*/ 6349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0 w 234250"/>
                  <a:gd name="connsiteY6" fmla="*/ 930154 h 930154"/>
                  <a:gd name="connsiteX7" fmla="*/ 0 w 234250"/>
                  <a:gd name="connsiteY7" fmla="*/ 9528 h 930154"/>
                  <a:gd name="connsiteX0" fmla="*/ 0 w 234250"/>
                  <a:gd name="connsiteY0" fmla="*/ 9528 h 931740"/>
                  <a:gd name="connsiteX1" fmla="*/ 65360 w 234250"/>
                  <a:gd name="connsiteY1" fmla="*/ 20511 h 931740"/>
                  <a:gd name="connsiteX2" fmla="*/ 112988 w 234250"/>
                  <a:gd name="connsiteY2" fmla="*/ 1462 h 931740"/>
                  <a:gd name="connsiteX3" fmla="*/ 176491 w 234250"/>
                  <a:gd name="connsiteY3" fmla="*/ 7811 h 931740"/>
                  <a:gd name="connsiteX4" fmla="*/ 234250 w 234250"/>
                  <a:gd name="connsiteY4" fmla="*/ 0 h 931740"/>
                  <a:gd name="connsiteX5" fmla="*/ 234247 w 234250"/>
                  <a:gd name="connsiteY5" fmla="*/ 930154 h 931740"/>
                  <a:gd name="connsiteX6" fmla="*/ 43134 w 234250"/>
                  <a:gd name="connsiteY6" fmla="*/ 931740 h 931740"/>
                  <a:gd name="connsiteX7" fmla="*/ 0 w 234250"/>
                  <a:gd name="connsiteY7" fmla="*/ 930154 h 931740"/>
                  <a:gd name="connsiteX8" fmla="*/ 0 w 234250"/>
                  <a:gd name="connsiteY8" fmla="*/ 9528 h 931740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43134 w 234250"/>
                  <a:gd name="connsiteY6" fmla="*/ 922215 h 930154"/>
                  <a:gd name="connsiteX7" fmla="*/ 0 w 234250"/>
                  <a:gd name="connsiteY7" fmla="*/ 930154 h 930154"/>
                  <a:gd name="connsiteX8" fmla="*/ 0 w 234250"/>
                  <a:gd name="connsiteY8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84409 w 234250"/>
                  <a:gd name="connsiteY6" fmla="*/ 925390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93934 w 234250"/>
                  <a:gd name="connsiteY6" fmla="*/ 928565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29359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9978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89978 w 234250"/>
                  <a:gd name="connsiteY7" fmla="*/ 924596 h 930154"/>
                  <a:gd name="connsiteX8" fmla="*/ 147115 w 234250"/>
                  <a:gd name="connsiteY8" fmla="*/ 919834 h 930154"/>
                  <a:gd name="connsiteX9" fmla="*/ 93934 w 234250"/>
                  <a:gd name="connsiteY9" fmla="*/ 928565 h 930154"/>
                  <a:gd name="connsiteX10" fmla="*/ 43134 w 234250"/>
                  <a:gd name="connsiteY10" fmla="*/ 922215 h 930154"/>
                  <a:gd name="connsiteX11" fmla="*/ 0 w 234250"/>
                  <a:gd name="connsiteY11" fmla="*/ 930154 h 930154"/>
                  <a:gd name="connsiteX12" fmla="*/ 0 w 234250"/>
                  <a:gd name="connsiteY12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0452 w 234250"/>
                  <a:gd name="connsiteY6" fmla="*/ 917452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3328"/>
                  <a:gd name="connsiteX1" fmla="*/ 65360 w 234250"/>
                  <a:gd name="connsiteY1" fmla="*/ 20511 h 933328"/>
                  <a:gd name="connsiteX2" fmla="*/ 112988 w 234250"/>
                  <a:gd name="connsiteY2" fmla="*/ 1462 h 933328"/>
                  <a:gd name="connsiteX3" fmla="*/ 176491 w 234250"/>
                  <a:gd name="connsiteY3" fmla="*/ 7811 h 933328"/>
                  <a:gd name="connsiteX4" fmla="*/ 234250 w 234250"/>
                  <a:gd name="connsiteY4" fmla="*/ 0 h 933328"/>
                  <a:gd name="connsiteX5" fmla="*/ 234247 w 234250"/>
                  <a:gd name="connsiteY5" fmla="*/ 930154 h 933328"/>
                  <a:gd name="connsiteX6" fmla="*/ 180452 w 234250"/>
                  <a:gd name="connsiteY6" fmla="*/ 917452 h 933328"/>
                  <a:gd name="connsiteX7" fmla="*/ 117747 w 234250"/>
                  <a:gd name="connsiteY7" fmla="*/ 933328 h 933328"/>
                  <a:gd name="connsiteX8" fmla="*/ 43134 w 234250"/>
                  <a:gd name="connsiteY8" fmla="*/ 922215 h 933328"/>
                  <a:gd name="connsiteX9" fmla="*/ 0 w 234250"/>
                  <a:gd name="connsiteY9" fmla="*/ 930154 h 933328"/>
                  <a:gd name="connsiteX10" fmla="*/ 0 w 234250"/>
                  <a:gd name="connsiteY10" fmla="*/ 9528 h 93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250" h="933328">
                    <a:moveTo>
                      <a:pt x="0" y="9528"/>
                    </a:moveTo>
                    <a:lnTo>
                      <a:pt x="65360" y="20511"/>
                    </a:lnTo>
                    <a:lnTo>
                      <a:pt x="112988" y="1462"/>
                    </a:lnTo>
                    <a:lnTo>
                      <a:pt x="176491" y="7811"/>
                    </a:lnTo>
                    <a:lnTo>
                      <a:pt x="234250" y="0"/>
                    </a:lnTo>
                    <a:cubicBezTo>
                      <a:pt x="234249" y="310051"/>
                      <a:pt x="234248" y="620103"/>
                      <a:pt x="234247" y="930154"/>
                    </a:cubicBezTo>
                    <a:lnTo>
                      <a:pt x="180452" y="917452"/>
                    </a:lnTo>
                    <a:lnTo>
                      <a:pt x="117747" y="933328"/>
                    </a:lnTo>
                    <a:lnTo>
                      <a:pt x="43134" y="922215"/>
                    </a:lnTo>
                    <a:lnTo>
                      <a:pt x="0" y="930154"/>
                    </a:lnTo>
                    <a:lnTo>
                      <a:pt x="0" y="9528"/>
                    </a:lnTo>
                    <a:close/>
                  </a:path>
                </a:pathLst>
              </a:custGeom>
              <a:blipFill dpi="0" rotWithShape="1">
                <a:blip r:embed="rId5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56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28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00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7213" indent="1588" algn="l" defTabSz="912813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84DCE3-EE4B-402B-B34A-67E3CE9CA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70937" y="3042846"/>
              <a:ext cx="642491" cy="13004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09DF7EE-3550-4B24-A4EA-014FE12B3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72556" y="3249267"/>
              <a:ext cx="656774" cy="23624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A074BA-B141-4D95-9F07-D9BE8E7D6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41008" y="3508922"/>
              <a:ext cx="797468" cy="7207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DD3483C-B116-4ED6-92A7-650E25FC3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17737" y="4329011"/>
              <a:ext cx="620739" cy="17422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14DC02-CA28-4118-8D7A-7D46717CB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6336076" y="3744946"/>
              <a:ext cx="1438031" cy="223189"/>
            </a:xfrm>
            <a:prstGeom prst="rect">
              <a:avLst/>
            </a:prstGeom>
          </p:spPr>
        </p:pic>
        <p:pic>
          <p:nvPicPr>
            <p:cNvPr id="1026" name="Picture 2" descr="Image result for the box">
              <a:extLst>
                <a:ext uri="{FF2B5EF4-FFF2-40B4-BE49-F238E27FC236}">
                  <a16:creationId xmlns:a16="http://schemas.microsoft.com/office/drawing/2014/main" id="{4BB0B10B-BE7A-44B2-BC91-4ED5F0419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9671" y="3627707"/>
              <a:ext cx="622658" cy="427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664D740-E734-473B-A0D5-8D2A6214BAD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4404" y="4264058"/>
            <a:ext cx="1227774" cy="11811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664D740-E734-473B-A0D5-8D2A6214BAD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6203" y="4194006"/>
            <a:ext cx="1227774" cy="11811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3" grpId="0" animBg="1"/>
      <p:bldP spid="43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Independent 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CDFD47-034A-45E6-9E70-18C74DFA4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3" y="256313"/>
            <a:ext cx="8845027" cy="26322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EC1E49-D21B-4EE8-B81E-5E62121F3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10" y="2148854"/>
            <a:ext cx="8746908" cy="40233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907276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Independent Practice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3EE7B3-034C-43D3-9B10-27D56F27E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22" y="280988"/>
            <a:ext cx="8686755" cy="3402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155926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Independent 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C8E77E-5DC9-4FC2-AB75-0CEB42593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6" y="377604"/>
            <a:ext cx="8936466" cy="59350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119789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44" y="4423435"/>
            <a:ext cx="3686175" cy="1800225"/>
          </a:xfrm>
          <a:prstGeom prst="rect">
            <a:avLst/>
          </a:prstGeom>
        </p:spPr>
      </p:pic>
      <p:grpSp>
        <p:nvGrpSpPr>
          <p:cNvPr id="1027" name="Group 65"/>
          <p:cNvGrpSpPr>
            <a:grpSpLocks/>
          </p:cNvGrpSpPr>
          <p:nvPr/>
        </p:nvGrpSpPr>
        <p:grpSpPr bwMode="auto">
          <a:xfrm>
            <a:off x="126475" y="3639920"/>
            <a:ext cx="8686800" cy="39688"/>
            <a:chOff x="312862" y="969963"/>
            <a:chExt cx="8471606" cy="39687"/>
          </a:xfrm>
        </p:grpSpPr>
        <p:cxnSp>
          <p:nvCxnSpPr>
            <p:cNvPr id="194" name="Straight Connector 193"/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130"/>
          <p:cNvSpPr/>
          <p:nvPr/>
        </p:nvSpPr>
        <p:spPr>
          <a:xfrm>
            <a:off x="0" y="-1588"/>
            <a:ext cx="2214563" cy="247651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D9D4FF-DECA-4901-AF8B-BB1C08A1260B}"/>
                  </a:ext>
                </a:extLst>
              </p:cNvPr>
              <p:cNvSpPr/>
              <p:nvPr/>
            </p:nvSpPr>
            <p:spPr>
              <a:xfrm>
                <a:off x="182927" y="287027"/>
                <a:ext cx="891662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Handlee" panose="02000000000000000000" pitchFamily="2" charset="0"/>
                  </a:rPr>
                  <a:t>Given two quadratic functions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d>
                      <m:dPr>
                        <m:ctrlP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, </a:t>
                </a:r>
                <a:r>
                  <a:rPr lang="en-US" dirty="0">
                    <a:latin typeface="Handlee" panose="02000000000000000000" pitchFamily="2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>
                    <a:latin typeface="Handlee" panose="02000000000000000000" pitchFamily="2" charset="0"/>
                  </a:rPr>
                  <a:t> is any non-zero real constant, examine the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𝒊𝒏𝒕𝒆𝒄𝒆𝒑𝒕𝒔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Handlee" panose="02000000000000000000" pitchFamily="2" charset="0"/>
                  </a:rPr>
                  <a:t>for each quadratic function.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D9D4FF-DECA-4901-AF8B-BB1C08A126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27" y="287027"/>
                <a:ext cx="8916623" cy="646331"/>
              </a:xfrm>
              <a:prstGeom prst="rect">
                <a:avLst/>
              </a:prstGeom>
              <a:blipFill>
                <a:blip r:embed="rId5"/>
                <a:stretch>
                  <a:fillRect l="-547" t="-3774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9187C94-DB9C-4D9D-9CA9-07C97BC4894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9485" y="934101"/>
            <a:ext cx="6492219" cy="1574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F7C352-7295-4154-84D0-B6F716286470}"/>
                  </a:ext>
                </a:extLst>
              </p:cNvPr>
              <p:cNvSpPr/>
              <p:nvPr/>
            </p:nvSpPr>
            <p:spPr>
              <a:xfrm>
                <a:off x="220673" y="2548483"/>
                <a:ext cx="887887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Handlee" panose="02000000000000000000" pitchFamily="2" charset="0"/>
                  </a:rPr>
                  <a:t>Notice that </a:t>
                </a:r>
                <a14:m>
                  <m:oMath xmlns:m="http://schemas.openxmlformats.org/officeDocument/2006/math"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d>
                      <m:dPr>
                        <m:ctrlP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Handlee" panose="02000000000000000000" pitchFamily="2" charset="0"/>
                  </a:rPr>
                  <a:t> have the same </a:t>
                </a:r>
                <a14:m>
                  <m:oMath xmlns:m="http://schemas.openxmlformats.org/officeDocument/2006/math">
                    <m:r>
                      <a:rPr lang="en-US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endParaRPr lang="en-US" b="0" i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𝒊𝒏𝒕𝒆𝒄𝒆𝒑𝒕𝒔</m:t>
                    </m:r>
                  </m:oMath>
                </a14:m>
                <a:r>
                  <a:rPr lang="en-US" dirty="0">
                    <a:latin typeface="Handlee" panose="02000000000000000000" pitchFamily="2" charset="0"/>
                  </a:rPr>
                  <a:t>. You can use the factored form to construct a quadratic function given the</a:t>
                </a:r>
              </a:p>
              <a:p>
                <a:r>
                  <a:rPr lang="en-US" dirty="0">
                    <a:latin typeface="Handlee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𝒊𝒏𝒕𝒆𝒄𝒆𝒑𝒕𝒔</m:t>
                    </m:r>
                  </m:oMath>
                </a14:m>
                <a:r>
                  <a:rPr lang="en-US" dirty="0">
                    <a:latin typeface="Handlee" panose="02000000000000000000" pitchFamily="2" charset="0"/>
                  </a:rPr>
                  <a:t> and the value of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>
                    <a:latin typeface="Handlee" panose="02000000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F7C352-7295-4154-84D0-B6F7162864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73" y="2548483"/>
                <a:ext cx="8878877" cy="923330"/>
              </a:xfrm>
              <a:prstGeom prst="rect">
                <a:avLst/>
              </a:prstGeom>
              <a:blipFill>
                <a:blip r:embed="rId7"/>
                <a:stretch>
                  <a:fillRect l="-549" t="-197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B58ADBF-77D2-414A-BC01-9D23F6794A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159" y="4013438"/>
            <a:ext cx="3345078" cy="2586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D04FC0F-4277-44F5-A22C-01DF7A56C505}"/>
                  </a:ext>
                </a:extLst>
              </p:cNvPr>
              <p:cNvSpPr/>
              <p:nvPr/>
            </p:nvSpPr>
            <p:spPr>
              <a:xfrm>
                <a:off x="414622" y="3495654"/>
                <a:ext cx="3636188" cy="369332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Write the function in standard form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D04FC0F-4277-44F5-A22C-01DF7A56C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22" y="3495654"/>
                <a:ext cx="3636188" cy="369332"/>
              </a:xfrm>
              <a:prstGeom prst="rect">
                <a:avLst/>
              </a:prstGeom>
              <a:blipFill>
                <a:blip r:embed="rId9"/>
                <a:stretch>
                  <a:fillRect l="-1508" t="-9836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B8476A73-4ED1-4555-AE6F-B5CBBB3E5BB1}"/>
              </a:ext>
            </a:extLst>
          </p:cNvPr>
          <p:cNvSpPr/>
          <p:nvPr/>
        </p:nvSpPr>
        <p:spPr>
          <a:xfrm>
            <a:off x="198253" y="3990562"/>
            <a:ext cx="35939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i="1" dirty="0"/>
              <a:t>1.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B11BEAB-5A9D-483C-87E8-27AB2F67150E}"/>
              </a:ext>
            </a:extLst>
          </p:cNvPr>
          <p:cNvSpPr/>
          <p:nvPr/>
        </p:nvSpPr>
        <p:spPr>
          <a:xfrm>
            <a:off x="4552256" y="3937407"/>
            <a:ext cx="35939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i="1" dirty="0"/>
              <a:t>2.</a:t>
            </a:r>
            <a:endParaRPr lang="en-US" dirty="0"/>
          </a:p>
        </p:txBody>
      </p:sp>
      <p:grpSp>
        <p:nvGrpSpPr>
          <p:cNvPr id="41" name="Group 65">
            <a:extLst>
              <a:ext uri="{FF2B5EF4-FFF2-40B4-BE49-F238E27FC236}">
                <a16:creationId xmlns:a16="http://schemas.microsoft.com/office/drawing/2014/main" id="{4D9BD0A2-7382-48E1-AC24-F798E4536EEC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2907355" y="5216416"/>
            <a:ext cx="2948545" cy="121869"/>
            <a:chOff x="312862" y="969963"/>
            <a:chExt cx="8471606" cy="3968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7738C0D-6DA2-48F6-9015-0FB2837122EF}"/>
                </a:ext>
              </a:extLst>
            </p:cNvPr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3B1D82-448B-4E8F-9A3D-D2F88A5CC461}"/>
                </a:ext>
              </a:extLst>
            </p:cNvPr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ABC91AE-6DCD-4B61-89F2-8C9F608C0D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76749" y="5399914"/>
            <a:ext cx="182878" cy="36575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4856CDC-FEC4-42CB-AE07-F99EA90F52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1635" y="4911594"/>
            <a:ext cx="534253" cy="36575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0A61572-DBC9-4E04-B705-5DA5D753A5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1781" y="4970722"/>
            <a:ext cx="182878" cy="36575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9A87AEE-4BC7-48B5-81B3-71D4D055E7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3429" y="5761363"/>
            <a:ext cx="2637381" cy="36575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379CC01-8A6C-4508-8B15-62CE553410DA}"/>
              </a:ext>
            </a:extLst>
          </p:cNvPr>
          <p:cNvGrpSpPr/>
          <p:nvPr/>
        </p:nvGrpSpPr>
        <p:grpSpPr>
          <a:xfrm>
            <a:off x="4939242" y="3987068"/>
            <a:ext cx="3503647" cy="2456580"/>
            <a:chOff x="4939242" y="3987068"/>
            <a:chExt cx="3503647" cy="245658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0E7E7E9-BDED-4C01-9C2E-A626EDECA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39242" y="3987068"/>
              <a:ext cx="3503647" cy="245658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CB35F71-9B7B-46C4-A882-8FA67C140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81045" y="4526268"/>
              <a:ext cx="2070751" cy="415825"/>
            </a:xfrm>
            <a:prstGeom prst="rect">
              <a:avLst/>
            </a:prstGeom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E1782FB3-C897-465C-A7E3-8F057DCB8D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9978" y="4526268"/>
            <a:ext cx="2411021" cy="41582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A5F5C23-B96A-4A09-BF6D-75D4D5D25A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2147" y="5204991"/>
            <a:ext cx="2468852" cy="42619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39B1F27-0E33-4950-A8BF-095F33F456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2215" y="5911085"/>
            <a:ext cx="2031589" cy="4158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CD0165-4C25-4AE5-9407-AE9358C5BE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4828" y="3285835"/>
            <a:ext cx="3566171" cy="4801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0A61572-DBC9-4E04-B705-5DA5D753A5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1136" y="4942093"/>
            <a:ext cx="182878" cy="3657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0A61572-DBC9-4E04-B705-5DA5D753A5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8692" y="5362564"/>
            <a:ext cx="1735322" cy="3657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0A61572-DBC9-4E04-B705-5DA5D753A5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8080" y="5340892"/>
            <a:ext cx="510919" cy="3657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Rectangle 130"/>
          <p:cNvSpPr/>
          <p:nvPr/>
        </p:nvSpPr>
        <p:spPr>
          <a:xfrm>
            <a:off x="0" y="-1588"/>
            <a:ext cx="2214563" cy="247651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8E14E2-81D4-4296-9B95-A1A82A87334B}"/>
              </a:ext>
            </a:extLst>
          </p:cNvPr>
          <p:cNvSpPr/>
          <p:nvPr/>
        </p:nvSpPr>
        <p:spPr>
          <a:xfrm>
            <a:off x="93673" y="131447"/>
            <a:ext cx="2621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 Organizers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D33F20-EC0E-40B4-BAAE-DE181E8FB2B4}"/>
              </a:ext>
            </a:extLst>
          </p:cNvPr>
          <p:cNvSpPr/>
          <p:nvPr/>
        </p:nvSpPr>
        <p:spPr>
          <a:xfrm>
            <a:off x="274367" y="571184"/>
            <a:ext cx="8230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andlee" panose="02000000000000000000" pitchFamily="2" charset="0"/>
              </a:rPr>
              <a:t>Complete the following table. </a:t>
            </a:r>
          </a:p>
          <a:p>
            <a:r>
              <a:rPr lang="en-US" dirty="0">
                <a:latin typeface="Handlee" panose="02000000000000000000" pitchFamily="2" charset="0"/>
              </a:rPr>
              <a:t>Caution! </a:t>
            </a:r>
            <a:r>
              <a:rPr lang="en-US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a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, </a:t>
            </a:r>
            <a:r>
              <a:rPr lang="en-US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b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,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and </a:t>
            </a:r>
            <a:r>
              <a:rPr lang="en-US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k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 </a:t>
            </a:r>
            <a:r>
              <a:rPr lang="en-US" dirty="0">
                <a:latin typeface="Handlee" panose="02000000000000000000" pitchFamily="2" charset="0"/>
              </a:rPr>
              <a:t>do not represent the same values in the different forms.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586197-A7AB-4C54-A0D7-F1798C4FC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26" y="1217515"/>
            <a:ext cx="9000824" cy="248892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C8CB94D-87D1-431C-9336-66E0E44F334F}"/>
              </a:ext>
            </a:extLst>
          </p:cNvPr>
          <p:cNvGrpSpPr>
            <a:grpSpLocks/>
          </p:cNvGrpSpPr>
          <p:nvPr/>
        </p:nvGrpSpPr>
        <p:grpSpPr bwMode="auto">
          <a:xfrm>
            <a:off x="127928" y="4251951"/>
            <a:ext cx="2948898" cy="1497577"/>
            <a:chOff x="6492219" y="1057275"/>
            <a:chExt cx="2448581" cy="149776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66041A-DC4A-4E6F-98A3-E406559F778F}"/>
                </a:ext>
              </a:extLst>
            </p:cNvPr>
            <p:cNvSpPr/>
            <p:nvPr/>
          </p:nvSpPr>
          <p:spPr bwMode="auto">
            <a:xfrm>
              <a:off x="6492219" y="1065214"/>
              <a:ext cx="2448581" cy="1489828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45720">
              <a:spAutoFit/>
            </a:bodyPr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How are x–intercepts and zeros related? Explain.</a:t>
              </a:r>
              <a:endParaRPr lang="en-US" sz="11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r>
                <a:rPr lang="en-US" sz="1100" u="sng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The x–intercepts of a quadratic function are the same as the zeros of a quadratic function. </a:t>
              </a:r>
            </a:p>
            <a:p>
              <a:pPr defTabSz="914400">
                <a:defRPr/>
              </a:pPr>
              <a:endParaRPr lang="en-US" sz="1000" dirty="0">
                <a:solidFill>
                  <a:srgbClr val="80808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71B135B-2644-4541-A7D1-B612120CA829}"/>
                </a:ext>
              </a:extLst>
            </p:cNvPr>
            <p:cNvSpPr/>
            <p:nvPr/>
          </p:nvSpPr>
          <p:spPr bwMode="auto">
            <a:xfrm>
              <a:off x="6492219" y="1057275"/>
              <a:ext cx="2448581" cy="220691"/>
            </a:xfrm>
            <a:prstGeom prst="rect">
              <a:avLst/>
            </a:prstGeom>
            <a:solidFill>
              <a:srgbClr val="FF980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A: CFU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4C8433F-E2EE-4C89-A58F-6784F56FFE66}"/>
              </a:ext>
            </a:extLst>
          </p:cNvPr>
          <p:cNvGrpSpPr>
            <a:grpSpLocks/>
          </p:cNvGrpSpPr>
          <p:nvPr/>
        </p:nvGrpSpPr>
        <p:grpSpPr bwMode="auto">
          <a:xfrm>
            <a:off x="3146912" y="4273784"/>
            <a:ext cx="2948898" cy="1005134"/>
            <a:chOff x="6492219" y="1057275"/>
            <a:chExt cx="2448581" cy="1005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8D0F655-370F-40D9-B6AE-304834C524B2}"/>
                    </a:ext>
                  </a:extLst>
                </p:cNvPr>
                <p:cNvSpPr/>
                <p:nvPr/>
              </p:nvSpPr>
              <p:spPr bwMode="auto">
                <a:xfrm>
                  <a:off x="6492219" y="1065214"/>
                  <a:ext cx="2448581" cy="99732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C0ECFC"/>
                    </a:gs>
                    <a:gs pos="32000">
                      <a:srgbClr val="F7FDFF"/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301752" rIns="45720">
                  <a:spAutoFit/>
                </a:bodyPr>
                <a:lstStyle>
                  <a:defPPr>
                    <a:defRPr lang="en-US"/>
                  </a:defPPr>
                  <a:lvl1pPr algn="l" defTabSz="912813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5613" indent="1588" algn="l" defTabSz="912813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2813" indent="1588" algn="l" defTabSz="912813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0013" indent="1588" algn="l" defTabSz="912813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7213" indent="1588" algn="l" defTabSz="912813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>
                    <a:defRPr/>
                  </a:pPr>
                  <a:r>
                    <a:rPr lang="en-US" sz="1000" dirty="0"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rPr>
                    <a:t>What would the factored form look like if there were only one x–intercept? Explain.</a:t>
                  </a:r>
                  <a:endParaRPr lang="en-US" sz="1100" dirty="0">
                    <a:solidFill>
                      <a:srgbClr val="000000"/>
                    </a:solidFill>
                    <a:latin typeface="Arial" pitchFamily="34" charset="0"/>
                    <a:cs typeface="Arial" charset="0"/>
                  </a:endParaRPr>
                </a:p>
                <a:p>
                  <a:pPr defTabSz="914400">
                    <a:defRPr/>
                  </a:pPr>
                  <a:endParaRPr lang="en-US" sz="1100" dirty="0">
                    <a:solidFill>
                      <a:srgbClr val="000000"/>
                    </a:solidFill>
                    <a:latin typeface="Arial" pitchFamily="34" charset="0"/>
                    <a:cs typeface="Arial" charset="0"/>
                  </a:endParaRPr>
                </a:p>
                <a:p>
                  <a:pPr defTabSz="914400">
                    <a:defRPr/>
                  </a:pPr>
                  <a:r>
                    <a:rPr lang="en-US" sz="1100" u="sng" dirty="0">
                      <a:solidFill>
                        <a:srgbClr val="000000"/>
                      </a:solidFill>
                      <a:latin typeface="Arial" pitchFamily="34" charset="0"/>
                      <a:cs typeface="Arial" charset="0"/>
                    </a:rPr>
                    <a:t>f(x)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i="1" u="sng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1100" b="0" i="1" u="sng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𝑘</m:t>
                          </m:r>
                          <m:r>
                            <a:rPr lang="en-US" sz="1100" b="0" i="1" u="sng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(</m:t>
                          </m:r>
                          <m:r>
                            <a:rPr lang="en-US" sz="1100" b="0" i="1" u="sng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𝑥</m:t>
                          </m:r>
                          <m:r>
                            <a:rPr lang="en-US" sz="1100" b="0" i="1" u="sng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en-US" sz="1100" b="0" i="1" u="sng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𝑎</m:t>
                          </m:r>
                          <m:r>
                            <a:rPr lang="en-US" sz="1100" b="0" i="1" u="sng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)</m:t>
                          </m:r>
                        </m:e>
                        <m:sup>
                          <m:r>
                            <a:rPr lang="en-US" sz="1100" b="0" i="1" u="sng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1100" u="sng" dirty="0">
                      <a:solidFill>
                        <a:srgbClr val="000000"/>
                      </a:solidFill>
                      <a:latin typeface="Arial" pitchFamily="34" charset="0"/>
                      <a:cs typeface="Arial" charset="0"/>
                    </a:rPr>
                    <a:t> where a is the x–intercept.</a:t>
                  </a:r>
                  <a:endParaRPr lang="en-US" sz="1000" u="sng" dirty="0">
                    <a:solidFill>
                      <a:srgbClr val="808080"/>
                    </a:solidFill>
                    <a:latin typeface="Verdan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8D0F655-370F-40D9-B6AE-304834C524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92219" y="1065214"/>
                  <a:ext cx="2448581" cy="99732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CD0F74-C3FD-43D3-8348-70DC0F8332B7}"/>
                </a:ext>
              </a:extLst>
            </p:cNvPr>
            <p:cNvSpPr/>
            <p:nvPr/>
          </p:nvSpPr>
          <p:spPr bwMode="auto">
            <a:xfrm>
              <a:off x="6492219" y="1057275"/>
              <a:ext cx="2448581" cy="220691"/>
            </a:xfrm>
            <a:prstGeom prst="rect">
              <a:avLst/>
            </a:prstGeom>
            <a:solidFill>
              <a:srgbClr val="FF980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B: CFU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785180-D8CA-4654-B90F-6CF5D83F5950}"/>
              </a:ext>
            </a:extLst>
          </p:cNvPr>
          <p:cNvGrpSpPr>
            <a:grpSpLocks/>
          </p:cNvGrpSpPr>
          <p:nvPr/>
        </p:nvGrpSpPr>
        <p:grpSpPr bwMode="auto">
          <a:xfrm>
            <a:off x="6165896" y="4251951"/>
            <a:ext cx="2948898" cy="1328299"/>
            <a:chOff x="6492219" y="1057275"/>
            <a:chExt cx="2448581" cy="132846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EB574D-D218-4978-A411-6DFFC36983B2}"/>
                </a:ext>
              </a:extLst>
            </p:cNvPr>
            <p:cNvSpPr/>
            <p:nvPr/>
          </p:nvSpPr>
          <p:spPr bwMode="auto">
            <a:xfrm>
              <a:off x="6492219" y="1065214"/>
              <a:ext cx="2448581" cy="1320529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45720">
              <a:spAutoFit/>
            </a:bodyPr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How do you identify the x-intercepts of a quadratic function in factored form? Explain.</a:t>
              </a:r>
              <a:endParaRPr lang="en-US" sz="11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r>
                <a:rPr lang="en-US" sz="1100" u="sng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For a function in the form, y = k (x - a)(x - b) the x-intercepts will be a and b.</a:t>
              </a:r>
              <a:endParaRPr lang="en-US" sz="1000" u="sng" dirty="0">
                <a:solidFill>
                  <a:srgbClr val="80808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3590C1D-9A44-46BB-A191-9D75C5C10488}"/>
                </a:ext>
              </a:extLst>
            </p:cNvPr>
            <p:cNvSpPr/>
            <p:nvPr/>
          </p:nvSpPr>
          <p:spPr bwMode="auto">
            <a:xfrm>
              <a:off x="6492219" y="1057275"/>
              <a:ext cx="2448581" cy="220691"/>
            </a:xfrm>
            <a:prstGeom prst="rect">
              <a:avLst/>
            </a:prstGeom>
            <a:solidFill>
              <a:srgbClr val="FF980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C: CFU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CFCB8D5-98A1-472C-B10E-A74AA0292427}"/>
              </a:ext>
            </a:extLst>
          </p:cNvPr>
          <p:cNvGrpSpPr>
            <a:grpSpLocks/>
          </p:cNvGrpSpPr>
          <p:nvPr/>
        </p:nvGrpSpPr>
        <p:grpSpPr bwMode="auto">
          <a:xfrm>
            <a:off x="136526" y="4259889"/>
            <a:ext cx="2948898" cy="1497577"/>
            <a:chOff x="6492219" y="1057275"/>
            <a:chExt cx="2448581" cy="149776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A09146-7B39-45B3-A9AF-5DF9C5F4BD47}"/>
                </a:ext>
              </a:extLst>
            </p:cNvPr>
            <p:cNvSpPr/>
            <p:nvPr/>
          </p:nvSpPr>
          <p:spPr bwMode="auto">
            <a:xfrm>
              <a:off x="6492219" y="1065214"/>
              <a:ext cx="2448581" cy="1489827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45720">
              <a:spAutoFit/>
            </a:bodyPr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How are x–intercepts and zeros related? Explain.</a:t>
              </a:r>
              <a:endParaRPr lang="en-US" sz="11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000" dirty="0">
                <a:solidFill>
                  <a:srgbClr val="80808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10BDA4-A850-423A-8A0C-54717DD865FD}"/>
                </a:ext>
              </a:extLst>
            </p:cNvPr>
            <p:cNvSpPr/>
            <p:nvPr/>
          </p:nvSpPr>
          <p:spPr bwMode="auto">
            <a:xfrm>
              <a:off x="6492219" y="1057275"/>
              <a:ext cx="2448581" cy="220691"/>
            </a:xfrm>
            <a:prstGeom prst="rect">
              <a:avLst/>
            </a:prstGeom>
            <a:solidFill>
              <a:srgbClr val="FF980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A: CFU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DBF648-5A40-4D66-BC8B-A28D375FA370}"/>
              </a:ext>
            </a:extLst>
          </p:cNvPr>
          <p:cNvGrpSpPr>
            <a:grpSpLocks/>
          </p:cNvGrpSpPr>
          <p:nvPr/>
        </p:nvGrpSpPr>
        <p:grpSpPr bwMode="auto">
          <a:xfrm>
            <a:off x="3155510" y="4281722"/>
            <a:ext cx="2948898" cy="1005134"/>
            <a:chOff x="6492219" y="1057275"/>
            <a:chExt cx="2448581" cy="100526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CD5E3D5-5CFD-43BC-8C9E-D69FC53D0305}"/>
                </a:ext>
              </a:extLst>
            </p:cNvPr>
            <p:cNvSpPr/>
            <p:nvPr/>
          </p:nvSpPr>
          <p:spPr bwMode="auto">
            <a:xfrm>
              <a:off x="6492219" y="1065214"/>
              <a:ext cx="2448581" cy="99732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45720">
              <a:spAutoFit/>
            </a:bodyPr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What would the factored form look like if there were only one x–intercept? Explain.</a:t>
              </a:r>
              <a:endParaRPr lang="en-US" sz="11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83EC405-14B5-4CB6-BB33-2539C37AA481}"/>
                </a:ext>
              </a:extLst>
            </p:cNvPr>
            <p:cNvSpPr/>
            <p:nvPr/>
          </p:nvSpPr>
          <p:spPr bwMode="auto">
            <a:xfrm>
              <a:off x="6492219" y="1057275"/>
              <a:ext cx="2448581" cy="220691"/>
            </a:xfrm>
            <a:prstGeom prst="rect">
              <a:avLst/>
            </a:prstGeom>
            <a:solidFill>
              <a:srgbClr val="FF980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B: CFU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6D116DE-47A7-4C09-9F00-811173202D85}"/>
              </a:ext>
            </a:extLst>
          </p:cNvPr>
          <p:cNvGrpSpPr>
            <a:grpSpLocks/>
          </p:cNvGrpSpPr>
          <p:nvPr/>
        </p:nvGrpSpPr>
        <p:grpSpPr bwMode="auto">
          <a:xfrm>
            <a:off x="6174494" y="4259889"/>
            <a:ext cx="2948898" cy="1328299"/>
            <a:chOff x="6492219" y="1057275"/>
            <a:chExt cx="2448581" cy="132846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77090AA-B691-4061-B5B0-63C2AC119257}"/>
                </a:ext>
              </a:extLst>
            </p:cNvPr>
            <p:cNvSpPr/>
            <p:nvPr/>
          </p:nvSpPr>
          <p:spPr bwMode="auto">
            <a:xfrm>
              <a:off x="6492219" y="1065214"/>
              <a:ext cx="2448581" cy="1320528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45720">
              <a:spAutoFit/>
            </a:bodyPr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n-US" sz="10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How do you identify the x-intercepts of a quadratic function in factored form? Explain.</a:t>
              </a:r>
              <a:endParaRPr lang="en-US" sz="1100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  <a:p>
              <a:pPr defTabSz="914400">
                <a:defRPr/>
              </a:pPr>
              <a:endParaRPr lang="en-US" sz="1100" u="sng" dirty="0">
                <a:solidFill>
                  <a:srgbClr val="000000"/>
                </a:solidFill>
                <a:latin typeface="Arial" pitchFamily="34" charset="0"/>
                <a:cs typeface="Arial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0BA058D-92FB-4C46-AD04-88E9BB024302}"/>
                </a:ext>
              </a:extLst>
            </p:cNvPr>
            <p:cNvSpPr/>
            <p:nvPr/>
          </p:nvSpPr>
          <p:spPr bwMode="auto">
            <a:xfrm>
              <a:off x="6492219" y="1057275"/>
              <a:ext cx="2448581" cy="220691"/>
            </a:xfrm>
            <a:prstGeom prst="rect">
              <a:avLst/>
            </a:prstGeom>
            <a:solidFill>
              <a:srgbClr val="FF9800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56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28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00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7213" indent="1588" algn="l" defTabSz="912813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C: CFU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C28B53A-67FB-477D-8979-5035B056B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5487" y="1485418"/>
            <a:ext cx="936272" cy="27915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4B31322-C157-43F6-9CDB-7ACE841143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390" y="1356097"/>
            <a:ext cx="1097268" cy="27915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667AEC6-EB83-453B-90E2-AD07DFC175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7528" y="1356097"/>
            <a:ext cx="1010666" cy="3261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4A272E4-A9C1-4268-B46C-4C72A7A11D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839" y="2724696"/>
            <a:ext cx="1150185" cy="27915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B43FF06-282A-42DC-B0AF-9AC52C1F2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4260" y="2788927"/>
            <a:ext cx="837500" cy="27915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ABE1C9A-2500-460F-AEEA-C4E291244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8701" y="2557613"/>
            <a:ext cx="914390" cy="27915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8E32E14-EBCD-48C7-8BCD-7BEAAC07C2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5562" y="2838307"/>
            <a:ext cx="1482486" cy="279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4840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heck you grade on ae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68" y="565944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913" y="2884487"/>
            <a:ext cx="5603987" cy="3720294"/>
          </a:xfrm>
          <a:prstGeom prst="rect">
            <a:avLst/>
          </a:prstGeom>
        </p:spPr>
      </p:pic>
      <p:pic>
        <p:nvPicPr>
          <p:cNvPr id="3076" name="Picture 4" descr="Image result for my.hrw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368271"/>
            <a:ext cx="1790700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184400" y="2565400"/>
            <a:ext cx="850900" cy="8028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214" y="2883487"/>
            <a:ext cx="1731372" cy="484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0" name="Picture 8" descr="Image result for 5 minut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38" y="3368271"/>
            <a:ext cx="2268324" cy="117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19A0D7-7BDB-42E9-91EB-6C066C943036}"/>
              </a:ext>
            </a:extLst>
          </p:cNvPr>
          <p:cNvGrpSpPr/>
          <p:nvPr/>
        </p:nvGrpSpPr>
        <p:grpSpPr>
          <a:xfrm>
            <a:off x="7157276" y="100855"/>
            <a:ext cx="1942274" cy="1202951"/>
            <a:chOff x="6927359" y="122952"/>
            <a:chExt cx="1942274" cy="1202951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43CE45C6-E756-4235-A63A-FB6851F89C70}"/>
                </a:ext>
              </a:extLst>
            </p:cNvPr>
            <p:cNvGrpSpPr/>
            <p:nvPr/>
          </p:nvGrpSpPr>
          <p:grpSpPr>
            <a:xfrm>
              <a:off x="6927359" y="163859"/>
              <a:ext cx="1942274" cy="1162044"/>
              <a:chOff x="9029785" y="1832330"/>
              <a:chExt cx="1851506" cy="682279"/>
            </a:xfrm>
          </p:grpSpPr>
          <p:sp>
            <p:nvSpPr>
              <p:cNvPr id="190" name="Rectangle 3">
                <a:extLst>
                  <a:ext uri="{FF2B5EF4-FFF2-40B4-BE49-F238E27FC236}">
                    <a16:creationId xmlns:a16="http://schemas.microsoft.com/office/drawing/2014/main" id="{7DF4847A-2574-42CB-BBAA-DADB0F4EC200}"/>
                  </a:ext>
                </a:extLst>
              </p:cNvPr>
              <p:cNvSpPr/>
              <p:nvPr/>
            </p:nvSpPr>
            <p:spPr bwMode="auto">
              <a:xfrm>
                <a:off x="9029785" y="1832330"/>
                <a:ext cx="1851506" cy="682279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757006" y="1449981"/>
                      <a:pt x="3831697" y="1979949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191" name="Rectangle 21">
                <a:extLst>
                  <a:ext uri="{FF2B5EF4-FFF2-40B4-BE49-F238E27FC236}">
                    <a16:creationId xmlns:a16="http://schemas.microsoft.com/office/drawing/2014/main" id="{0A9D698C-91F4-4EF6-A0FC-0B3A90717B2A}"/>
                  </a:ext>
                </a:extLst>
              </p:cNvPr>
              <p:cNvSpPr/>
              <p:nvPr/>
            </p:nvSpPr>
            <p:spPr bwMode="auto">
              <a:xfrm>
                <a:off x="9037723" y="1842256"/>
                <a:ext cx="1732808" cy="580915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tx1"/>
                  </a:solidFill>
                  <a:latin typeface="Handlee" panose="02000000000000000000" pitchFamily="2" charset="0"/>
                </a:endParaRP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99B70B-431E-4635-B807-8BF0B1193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83960" y="351759"/>
              <a:ext cx="1518637" cy="28170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0251E2-33EF-4EE0-AF69-8810839B4044}"/>
                </a:ext>
              </a:extLst>
            </p:cNvPr>
            <p:cNvSpPr/>
            <p:nvPr/>
          </p:nvSpPr>
          <p:spPr>
            <a:xfrm>
              <a:off x="7300603" y="122952"/>
              <a:ext cx="10750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200" b="1" i="1" u="sng" dirty="0">
                  <a:latin typeface="Arial" panose="020B0604020202020204" pitchFamily="34" charset="0"/>
                </a:rPr>
                <a:t>Vertex Form</a:t>
              </a:r>
              <a:endParaRPr lang="en-US" sz="1200" b="1" u="sng" dirty="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32095D20-F1DF-4EEB-BB1B-9DDC88275F79}"/>
                </a:ext>
              </a:extLst>
            </p:cNvPr>
            <p:cNvSpPr/>
            <p:nvPr/>
          </p:nvSpPr>
          <p:spPr>
            <a:xfrm>
              <a:off x="7235474" y="609673"/>
              <a:ext cx="12795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200" b="1" i="1" u="sng" dirty="0">
                  <a:latin typeface="Arial" panose="020B0604020202020204" pitchFamily="34" charset="0"/>
                </a:rPr>
                <a:t>Standard Form</a:t>
              </a:r>
              <a:endParaRPr lang="en-US" sz="1200" b="1" u="sng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1AB3B12-FED5-4222-BEA5-91889A0B1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1EEFA"/>
                </a:clrFrom>
                <a:clrTo>
                  <a:srgbClr val="F1EE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12842" y="857027"/>
              <a:ext cx="1450560" cy="248667"/>
            </a:xfrm>
            <a:prstGeom prst="rect">
              <a:avLst/>
            </a:prstGeom>
          </p:spPr>
        </p:pic>
      </p:grpSp>
      <p:sp>
        <p:nvSpPr>
          <p:cNvPr id="221" name="Text Box 4">
            <a:extLst>
              <a:ext uri="{FF2B5EF4-FFF2-40B4-BE49-F238E27FC236}">
                <a16:creationId xmlns:a16="http://schemas.microsoft.com/office/drawing/2014/main" id="{4E0B39ED-1EC0-4B05-BBCC-ED8D7DB31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73" y="1885072"/>
            <a:ext cx="8901590" cy="52322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latin typeface="Handlee" panose="02000000000000000000" pitchFamily="2" charset="0"/>
              </a:rPr>
              <a:t>For the two given intercepts, use the factored form to generate a quadratic function for each given constant k.                  Write the function in standard form.</a:t>
            </a:r>
            <a:endParaRPr lang="en-US" altLang="en-US" sz="1400" b="1" i="1" dirty="0">
              <a:latin typeface="Handlee" panose="02000000000000000000" pitchFamily="2" charset="0"/>
            </a:endParaRPr>
          </a:p>
        </p:txBody>
      </p:sp>
      <p:sp>
        <p:nvSpPr>
          <p:cNvPr id="48" name="Tape"/>
          <p:cNvSpPr/>
          <p:nvPr/>
        </p:nvSpPr>
        <p:spPr bwMode="auto">
          <a:xfrm rot="4344422">
            <a:off x="7152856" y="-102952"/>
            <a:ext cx="168275" cy="53340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6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9" name="Tape"/>
          <p:cNvSpPr/>
          <p:nvPr/>
        </p:nvSpPr>
        <p:spPr bwMode="auto">
          <a:xfrm rot="17255578" flipH="1">
            <a:off x="8843304" y="-65080"/>
            <a:ext cx="168275" cy="533400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6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E8F916-5961-4C3F-B1D0-E86228A9FC32}"/>
              </a:ext>
            </a:extLst>
          </p:cNvPr>
          <p:cNvGrpSpPr/>
          <p:nvPr/>
        </p:nvGrpSpPr>
        <p:grpSpPr>
          <a:xfrm>
            <a:off x="0" y="268188"/>
            <a:ext cx="6927151" cy="1554163"/>
            <a:chOff x="0" y="268188"/>
            <a:chExt cx="6927151" cy="1554163"/>
          </a:xfrm>
        </p:grpSpPr>
        <p:pic>
          <p:nvPicPr>
            <p:cNvPr id="93" name="Picture 36">
              <a:extLst>
                <a:ext uri="{FF2B5EF4-FFF2-40B4-BE49-F238E27FC236}">
                  <a16:creationId xmlns:a16="http://schemas.microsoft.com/office/drawing/2014/main" id="{9D82E29B-9551-4573-A8AC-B5FDD09F5B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8188"/>
              <a:ext cx="5669268" cy="155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6215045-9370-46EE-B671-A58167CDC34E}"/>
                </a:ext>
              </a:extLst>
            </p:cNvPr>
            <p:cNvSpPr/>
            <p:nvPr/>
          </p:nvSpPr>
          <p:spPr bwMode="auto">
            <a:xfrm>
              <a:off x="382157" y="571705"/>
              <a:ext cx="2361043" cy="307777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defTabSz="292100"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Identify the main points: </a:t>
              </a:r>
            </a:p>
          </p:txBody>
        </p:sp>
        <p:sp>
          <p:nvSpPr>
            <p:cNvPr id="95" name="Rectangle 1112">
              <a:extLst>
                <a:ext uri="{FF2B5EF4-FFF2-40B4-BE49-F238E27FC236}">
                  <a16:creationId xmlns:a16="http://schemas.microsoft.com/office/drawing/2014/main" id="{A6BDDB79-AC9A-4D74-BF2F-E8D903B9D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64" y="332710"/>
              <a:ext cx="41825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rPr>
                <a:t>Steps to write Quadratic Functions Given x-Intercepts.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D69EB78-D9C3-46FE-85C1-F3B8FDAEDDE5}"/>
                </a:ext>
              </a:extLst>
            </p:cNvPr>
            <p:cNvSpPr/>
            <p:nvPr/>
          </p:nvSpPr>
          <p:spPr bwMode="auto">
            <a:xfrm>
              <a:off x="192768" y="626963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Handlee" panose="02000000000000000000" pitchFamily="2" charset="0"/>
                </a:rPr>
                <a:t>1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FFDEB05-2197-4132-A13D-5423C64F314E}"/>
                </a:ext>
              </a:extLst>
            </p:cNvPr>
            <p:cNvSpPr/>
            <p:nvPr/>
          </p:nvSpPr>
          <p:spPr bwMode="auto">
            <a:xfrm>
              <a:off x="192768" y="1156229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Handlee" panose="02000000000000000000" pitchFamily="2" charset="0"/>
                </a:rPr>
                <a:t>2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6D7D430-A584-4CEF-8AE5-09F9CB290998}"/>
                </a:ext>
              </a:extLst>
            </p:cNvPr>
            <p:cNvSpPr/>
            <p:nvPr/>
          </p:nvSpPr>
          <p:spPr bwMode="auto">
            <a:xfrm>
              <a:off x="181374" y="1452276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Handlee" panose="02000000000000000000" pitchFamily="2" charset="0"/>
                </a:rPr>
                <a:t>3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C81CF0E4-CE88-4DDB-A031-F9F224C178D2}"/>
                </a:ext>
              </a:extLst>
            </p:cNvPr>
            <p:cNvSpPr/>
            <p:nvPr/>
          </p:nvSpPr>
          <p:spPr bwMode="auto">
            <a:xfrm>
              <a:off x="528333" y="895986"/>
              <a:ext cx="173038" cy="17462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Handlee" panose="02000000000000000000" pitchFamily="2" charset="0"/>
                </a:rPr>
                <a:t>a</a:t>
              </a:r>
            </a:p>
          </p:txBody>
        </p:sp>
        <p:grpSp>
          <p:nvGrpSpPr>
            <p:cNvPr id="100" name="Group 63">
              <a:extLst>
                <a:ext uri="{FF2B5EF4-FFF2-40B4-BE49-F238E27FC236}">
                  <a16:creationId xmlns:a16="http://schemas.microsoft.com/office/drawing/2014/main" id="{BCE89744-8F99-43C5-920E-95A6BAFC51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6401" y="506654"/>
              <a:ext cx="2190750" cy="966418"/>
              <a:chOff x="6742113" y="947738"/>
              <a:chExt cx="2190750" cy="96636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64965CB4-51F0-452B-9BD0-71541F1E86C8}"/>
                  </a:ext>
                </a:extLst>
              </p:cNvPr>
              <p:cNvSpPr/>
              <p:nvPr/>
            </p:nvSpPr>
            <p:spPr bwMode="auto">
              <a:xfrm>
                <a:off x="6742113" y="947738"/>
                <a:ext cx="2184400" cy="966368"/>
              </a:xfrm>
              <a:prstGeom prst="rect">
                <a:avLst/>
              </a:prstGeom>
              <a:gradFill flip="none" rotWithShape="1">
                <a:gsLst>
                  <a:gs pos="0">
                    <a:srgbClr val="C0ECFC"/>
                  </a:gs>
                  <a:gs pos="32000">
                    <a:srgbClr val="F7FDFF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301752" rIns="45720">
                <a:spAutoFit/>
              </a:bodyPr>
              <a:lstStyle/>
              <a:p>
                <a:pPr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itchFamily="34" charset="0"/>
                  </a:rPr>
                  <a:t>How did I/you identify the function form rule?</a:t>
                </a:r>
              </a:p>
              <a:p>
                <a:pPr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itchFamily="34" charset="0"/>
                  </a:rPr>
                  <a:t>How did I/you write the function in standard form?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136FD49-E3C8-401B-A888-F525E5ED1B54}"/>
                  </a:ext>
                </a:extLst>
              </p:cNvPr>
              <p:cNvSpPr/>
              <p:nvPr/>
            </p:nvSpPr>
            <p:spPr bwMode="auto">
              <a:xfrm>
                <a:off x="6748463" y="947738"/>
                <a:ext cx="2184400" cy="231763"/>
              </a:xfrm>
              <a:prstGeom prst="rect">
                <a:avLst/>
              </a:prstGeom>
              <a:solidFill>
                <a:srgbClr val="08749A"/>
              </a:solidFill>
              <a:ln w="3175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000" b="1" dirty="0">
                    <a:solidFill>
                      <a:prstClr val="white"/>
                    </a:solidFill>
                    <a:latin typeface="Gill Sans MT" pitchFamily="34" charset="0"/>
                    <a:cs typeface="Arial" charset="0"/>
                  </a:rPr>
                  <a:t>CFU</a:t>
                </a: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66A2972F-18A1-430B-8968-02E475B4967C}"/>
                  </a:ext>
                </a:extLst>
              </p:cNvPr>
              <p:cNvSpPr/>
              <p:nvPr/>
            </p:nvSpPr>
            <p:spPr bwMode="auto">
              <a:xfrm>
                <a:off x="6808788" y="1235060"/>
                <a:ext cx="173037" cy="173029"/>
              </a:xfrm>
              <a:prstGeom prst="ellipse">
                <a:avLst/>
              </a:prstGeom>
              <a:solidFill>
                <a:srgbClr val="0659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436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atin typeface="Gill Sans MT" pitchFamily="34" charset="0"/>
                  </a:rPr>
                  <a:t>2</a:t>
                </a: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8B55436E-990D-4922-B46D-1D8DB7D20FE5}"/>
                  </a:ext>
                </a:extLst>
              </p:cNvPr>
              <p:cNvSpPr/>
              <p:nvPr/>
            </p:nvSpPr>
            <p:spPr bwMode="auto">
              <a:xfrm>
                <a:off x="6808788" y="1547782"/>
                <a:ext cx="173037" cy="173028"/>
              </a:xfrm>
              <a:prstGeom prst="ellipse">
                <a:avLst/>
              </a:prstGeom>
              <a:solidFill>
                <a:srgbClr val="0659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436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atin typeface="Gill Sans MT" pitchFamily="34" charset="0"/>
                  </a:rPr>
                  <a:t>3</a:t>
                </a:r>
              </a:p>
            </p:txBody>
          </p:sp>
        </p:grp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C962B50-93A8-40FE-B9C0-8C7165278CC2}"/>
                </a:ext>
              </a:extLst>
            </p:cNvPr>
            <p:cNvSpPr/>
            <p:nvPr/>
          </p:nvSpPr>
          <p:spPr bwMode="auto">
            <a:xfrm>
              <a:off x="677138" y="836999"/>
              <a:ext cx="2423175" cy="307777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defTabSz="292100">
                <a:defRPr/>
              </a:pPr>
              <a:r>
                <a:rPr lang="en-US" sz="1400" b="1" i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x-intercept, k, vertex, etc..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E96435D-48A3-4450-967D-CE085C2B7C4A}"/>
                </a:ext>
              </a:extLst>
            </p:cNvPr>
            <p:cNvSpPr/>
            <p:nvPr/>
          </p:nvSpPr>
          <p:spPr bwMode="auto">
            <a:xfrm>
              <a:off x="383516" y="1110858"/>
              <a:ext cx="4384675" cy="307777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92100"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Write the function form rule &amp; </a:t>
              </a:r>
              <a:r>
                <a:rPr lang="en-US" sz="1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rPr>
                <a:t>substitute in the points</a:t>
              </a:r>
              <a:r>
                <a:rPr lang="en-US" sz="140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.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C6EAB82-C11F-4E60-B69E-2EF0E77E9BA3}"/>
                </a:ext>
              </a:extLst>
            </p:cNvPr>
            <p:cNvSpPr/>
            <p:nvPr/>
          </p:nvSpPr>
          <p:spPr bwMode="auto">
            <a:xfrm>
              <a:off x="383516" y="1389682"/>
              <a:ext cx="4384675" cy="307777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92100"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Rewrite the function in </a:t>
              </a:r>
              <a:r>
                <a:rPr lang="en-US" sz="1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rPr>
                <a:t>standard form</a:t>
              </a:r>
              <a:r>
                <a:rPr lang="en-US" sz="140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. (</a:t>
              </a:r>
              <a:r>
                <a:rPr lang="en-US" sz="1400" b="1" i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box method</a:t>
              </a:r>
              <a:r>
                <a:rPr lang="en-US" sz="140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9891707-A748-4468-8856-A03DABD009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45" y="2467926"/>
            <a:ext cx="6034974" cy="42442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E3B6C90E-FE1F-49AE-9BC9-C0B55C125E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57" y="3063244"/>
            <a:ext cx="1173642" cy="234729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5371784C-1556-4930-A956-41297DA9C6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5676" y="3371231"/>
            <a:ext cx="1173642" cy="234729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F1B3A79B-ABAD-45B2-A727-7ED1580FE4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7660" y="3675614"/>
            <a:ext cx="1173642" cy="234729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D9C70A6E-F273-4DC9-BB39-B0C82099F9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5676" y="3989285"/>
            <a:ext cx="1173642" cy="234729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356FBEC0-D1B7-4A93-AF0D-6EED4FEF0A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5676" y="4578919"/>
            <a:ext cx="1173642" cy="234729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65283641-BCB5-42BE-9F42-66A8152B34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5676" y="4873523"/>
            <a:ext cx="1173642" cy="234729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A19C1004-232E-4399-A643-0C8BFE0CBB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4704" y="5167886"/>
            <a:ext cx="1173642" cy="234729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F13A5C50-C41A-4530-817D-1A8461B0F3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6954" y="5776565"/>
            <a:ext cx="1173642" cy="234729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E9533949-B32D-4061-9288-37E9373A73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57" y="6082751"/>
            <a:ext cx="1173642" cy="234729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591D8156-FA6E-49A4-81F8-A85ED7DEED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57" y="6375574"/>
            <a:ext cx="1173642" cy="234729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DE4706A-DA75-48C4-BDF0-1220C549B1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9676" y="3558249"/>
            <a:ext cx="1173642" cy="234729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6C7E8CC9-17B3-4E5B-B015-8CEA3734F6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8719" y="3871920"/>
            <a:ext cx="1173642" cy="234729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02E9E9D4-4E85-4235-865A-7E0F2FED9C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8719" y="4472661"/>
            <a:ext cx="1279110" cy="255823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AFECB42E-14D5-47DD-8D68-57E3335A32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1453" y="5135187"/>
            <a:ext cx="1173642" cy="234729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359A8C51-E8A0-42DA-B3B5-9DFF776C6E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1453" y="5750825"/>
            <a:ext cx="1173642" cy="23472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C51122D5-3561-4903-884C-E2F11AEDA0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7091" y="6375574"/>
            <a:ext cx="1173642" cy="234729"/>
          </a:xfrm>
          <a:prstGeom prst="rect">
            <a:avLst/>
          </a:prstGeom>
        </p:spPr>
      </p:pic>
      <p:pic>
        <p:nvPicPr>
          <p:cNvPr id="133" name="Picture 2" descr="Image result for try it">
            <a:extLst>
              <a:ext uri="{FF2B5EF4-FFF2-40B4-BE49-F238E27FC236}">
                <a16:creationId xmlns:a16="http://schemas.microsoft.com/office/drawing/2014/main" id="{FA4C45CB-3AFF-42A4-ACB6-F8BAB1FDB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37" y="1138524"/>
            <a:ext cx="980794" cy="9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549785" y="362262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i="1" dirty="0">
                <a:latin typeface="Gill Sans MT" panose="020B0502020104020203" pitchFamily="34" charset="0"/>
              </a:rPr>
              <a:t>Writing Quadratic Functions will help you in </a:t>
            </a:r>
            <a:r>
              <a:rPr lang="en-US" altLang="en-US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ReAl-LiFe</a:t>
            </a:r>
            <a:r>
              <a:rPr lang="en-US" altLang="en-US" sz="2200" i="1" dirty="0">
                <a:latin typeface="Gill Sans MT" panose="020B0502020104020203" pitchFamily="34" charset="0"/>
              </a:rPr>
              <a:t>.</a:t>
            </a:r>
          </a:p>
        </p:txBody>
      </p:sp>
      <p:sp>
        <p:nvSpPr>
          <p:cNvPr id="9220" name="Rectangle 14"/>
          <p:cNvSpPr>
            <a:spLocks noChangeArrowheads="1"/>
          </p:cNvSpPr>
          <p:nvPr/>
        </p:nvSpPr>
        <p:spPr bwMode="auto">
          <a:xfrm>
            <a:off x="731562" y="2839027"/>
            <a:ext cx="8267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i="1" dirty="0">
                <a:latin typeface="Gill Sans MT" panose="020B0502020104020203" pitchFamily="34" charset="0"/>
              </a:rPr>
              <a:t>Knowing how to write Quadratic Functions will help you do well on tests.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98935" y="374962"/>
            <a:ext cx="379413" cy="379412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Gill Sans MT" pitchFamily="34" charset="0"/>
              </a:rPr>
              <a:t>1</a:t>
            </a:r>
          </a:p>
        </p:txBody>
      </p:sp>
      <p:grpSp>
        <p:nvGrpSpPr>
          <p:cNvPr id="9222" name="Group 2"/>
          <p:cNvGrpSpPr>
            <a:grpSpLocks/>
          </p:cNvGrpSpPr>
          <p:nvPr/>
        </p:nvGrpSpPr>
        <p:grpSpPr bwMode="auto">
          <a:xfrm>
            <a:off x="6808512" y="3662939"/>
            <a:ext cx="2195513" cy="1736725"/>
            <a:chOff x="6765925" y="4094161"/>
            <a:chExt cx="2195513" cy="1736583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765925" y="4094161"/>
              <a:ext cx="2190750" cy="173658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Does anyone else have another reason why it is relevant to use algebraic terminology? (Pair-Share) Why is it relevant to use algebraic terminology? You may give me one of my reasons or one of your own. Which reason is more relevant to you? Why? 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770688" y="4098924"/>
              <a:ext cx="2190750" cy="231756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</p:grpSp>
      <p:sp>
        <p:nvSpPr>
          <p:cNvPr id="29" name="Oval 28"/>
          <p:cNvSpPr/>
          <p:nvPr/>
        </p:nvSpPr>
        <p:spPr bwMode="auto">
          <a:xfrm>
            <a:off x="280712" y="2889827"/>
            <a:ext cx="379413" cy="379412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Gill Sans MT" pitchFamily="34" charset="0"/>
              </a:rPr>
              <a:t>2</a:t>
            </a:r>
          </a:p>
        </p:txBody>
      </p:sp>
      <p:sp>
        <p:nvSpPr>
          <p:cNvPr id="25" name="Rectangle 126"/>
          <p:cNvSpPr/>
          <p:nvPr/>
        </p:nvSpPr>
        <p:spPr>
          <a:xfrm>
            <a:off x="0" y="0"/>
            <a:ext cx="1735138" cy="247650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Relevance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457200" y="1455738"/>
            <a:ext cx="8334375" cy="2093912"/>
          </a:xfrm>
          <a:prstGeom prst="roundRect">
            <a:avLst>
              <a:gd name="adj" fmla="val 5046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81AD0C-921A-40AA-A312-EDDDC42DC002}"/>
              </a:ext>
            </a:extLst>
          </p:cNvPr>
          <p:cNvSpPr/>
          <p:nvPr/>
        </p:nvSpPr>
        <p:spPr>
          <a:xfrm>
            <a:off x="590570" y="752668"/>
            <a:ext cx="866305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andlee" panose="02000000000000000000" pitchFamily="2" charset="0"/>
              </a:rPr>
              <a:t>Everything about the quadratic equation has been reduced to a formula: </a:t>
            </a:r>
            <a:r>
              <a:rPr lang="en-US" sz="1600" i="1" dirty="0">
                <a:solidFill>
                  <a:srgbClr val="FF0000"/>
                </a:solidFill>
                <a:latin typeface="Handlee" panose="02000000000000000000" pitchFamily="2" charset="0"/>
              </a:rPr>
              <a:t>how to graph it, how to solve it, how to manipulate it into various forms</a:t>
            </a:r>
            <a:r>
              <a:rPr lang="en-US" sz="1600" dirty="0">
                <a:latin typeface="Handlee" panose="02000000000000000000" pitchFamily="2" charset="0"/>
              </a:rPr>
              <a:t>. 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Extremely useful in physics, engineering, and statistics</a:t>
            </a:r>
            <a:r>
              <a:rPr lang="en-US" sz="1600" dirty="0">
                <a:latin typeface="Handlee" panose="02000000000000000000" pitchFamily="2" charset="0"/>
              </a:rPr>
              <a:t>. </a:t>
            </a:r>
          </a:p>
          <a:p>
            <a:endParaRPr lang="en-US" sz="900" dirty="0">
              <a:latin typeface="Handlee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C4B687-8FE5-4F13-A82A-194B7F63BBB0}"/>
              </a:ext>
            </a:extLst>
          </p:cNvPr>
          <p:cNvGrpSpPr/>
          <p:nvPr/>
        </p:nvGrpSpPr>
        <p:grpSpPr>
          <a:xfrm>
            <a:off x="602573" y="3341868"/>
            <a:ext cx="6125169" cy="3157519"/>
            <a:chOff x="650155" y="3578242"/>
            <a:chExt cx="6125169" cy="3157519"/>
          </a:xfrm>
        </p:grpSpPr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F90E02D1-88B2-4FA0-B97A-87923603B779}"/>
                </a:ext>
              </a:extLst>
            </p:cNvPr>
            <p:cNvSpPr txBox="1">
              <a:spLocks/>
            </p:cNvSpPr>
            <p:nvPr/>
          </p:nvSpPr>
          <p:spPr>
            <a:xfrm>
              <a:off x="904655" y="3997591"/>
              <a:ext cx="5870669" cy="2411065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 eaLnBrk="1" hangingPunct="1">
                <a:buNone/>
              </a:pPr>
              <a:r>
                <a:rPr lang="en-US" sz="1400" dirty="0">
                  <a:latin typeface="Abadi Extra Light" panose="020B0204020104020204" pitchFamily="34" charset="0"/>
                </a:rPr>
                <a:t>A farmer has 1000 feet of fencing and a very big field. She can enclose a rectangular area with dimensions x ft and 500 – x ft. </a:t>
              </a:r>
            </a:p>
            <a:p>
              <a:pPr marL="0" indent="0" defTabSz="914400" eaLnBrk="1" hangingPunct="1">
                <a:buNone/>
              </a:pPr>
              <a:endParaRPr lang="en-US" sz="1400" dirty="0">
                <a:latin typeface="Abadi Extra Light" panose="020B0204020104020204" pitchFamily="34" charset="0"/>
              </a:endParaRPr>
            </a:p>
            <a:p>
              <a:pPr marL="0" indent="0" defTabSz="914400" eaLnBrk="1" hangingPunct="1">
                <a:buNone/>
              </a:pPr>
              <a:r>
                <a:rPr lang="en-US" sz="1400" dirty="0">
                  <a:latin typeface="Abadi Extra Light" panose="020B0204020104020204" pitchFamily="34" charset="0"/>
                </a:rPr>
                <a:t>What is the largest rectangular area she can create? </a:t>
              </a:r>
            </a:p>
            <a:p>
              <a:pPr defTabSz="914400" eaLnBrk="1" hangingPunct="1">
                <a:buAutoNum type="alphaUcParenR"/>
              </a:pPr>
              <a:r>
                <a:rPr lang="en-US" sz="1400" dirty="0">
                  <a:latin typeface="Abadi Extra Light" panose="020B0204020104020204" pitchFamily="34" charset="0"/>
                </a:rPr>
                <a:t>62,500 ft2 </a:t>
              </a:r>
            </a:p>
            <a:p>
              <a:pPr defTabSz="914400" eaLnBrk="1" hangingPunct="1">
                <a:buAutoNum type="alphaUcParenR"/>
              </a:pPr>
              <a:r>
                <a:rPr lang="en-US" sz="1400" dirty="0">
                  <a:latin typeface="Abadi Extra Light" panose="020B0204020104020204" pitchFamily="34" charset="0"/>
                </a:rPr>
                <a:t>250,000 ft2 </a:t>
              </a:r>
            </a:p>
            <a:p>
              <a:pPr defTabSz="914400" eaLnBrk="1" hangingPunct="1">
                <a:buAutoNum type="alphaUcParenR"/>
              </a:pPr>
              <a:r>
                <a:rPr lang="en-US" sz="1400" dirty="0">
                  <a:latin typeface="Abadi Extra Light" panose="020B0204020104020204" pitchFamily="34" charset="0"/>
                </a:rPr>
                <a:t>1,000 ft2 </a:t>
              </a:r>
            </a:p>
            <a:p>
              <a:pPr defTabSz="914400" eaLnBrk="1" hangingPunct="1">
                <a:buAutoNum type="alphaUcParenR"/>
              </a:pPr>
              <a:r>
                <a:rPr lang="en-US" sz="1400" dirty="0">
                  <a:latin typeface="Abadi Extra Light" panose="020B0204020104020204" pitchFamily="34" charset="0"/>
                </a:rPr>
                <a:t>500 ft2</a:t>
              </a:r>
              <a:endPara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1D586F-4941-4BCF-8249-485523B4392C}"/>
                </a:ext>
              </a:extLst>
            </p:cNvPr>
            <p:cNvGrpSpPr/>
            <p:nvPr/>
          </p:nvGrpSpPr>
          <p:grpSpPr>
            <a:xfrm>
              <a:off x="650155" y="3578242"/>
              <a:ext cx="6100806" cy="3157519"/>
              <a:chOff x="650155" y="3578242"/>
              <a:chExt cx="6100806" cy="3157519"/>
            </a:xfrm>
          </p:grpSpPr>
          <p:grpSp>
            <p:nvGrpSpPr>
              <p:cNvPr id="9229" name="Group 1"/>
              <p:cNvGrpSpPr>
                <a:grpSpLocks/>
              </p:cNvGrpSpPr>
              <p:nvPr/>
            </p:nvGrpSpPr>
            <p:grpSpPr bwMode="auto">
              <a:xfrm>
                <a:off x="650155" y="3578242"/>
                <a:ext cx="6100806" cy="3157519"/>
                <a:chOff x="1434455" y="3520440"/>
                <a:chExt cx="2938162" cy="1871318"/>
              </a:xfrm>
            </p:grpSpPr>
            <p:pic>
              <p:nvPicPr>
                <p:cNvPr id="9231" name="Picture 66" descr="C:\Documents and Settings\jim\Desktop\My Stuff\Graphics\hd-blogshapes\line-horiz-black2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455" y="3557274"/>
                  <a:ext cx="2938162" cy="108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32" name="Picture 66" descr="C:\Documents and Settings\jim\Desktop\My Stuff\Graphics\hd-blogshapes\line-horiz-black2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455" y="5257780"/>
                  <a:ext cx="2938162" cy="108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33" name="Picture 66" descr="C:\Documents and Settings\jim\Desktop\My Stuff\Graphics\hd-blogshapes\line-horiz-black2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>
                  <a:off x="634064" y="4389110"/>
                  <a:ext cx="1845918" cy="108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34" name="Picture 66" descr="C:\Documents and Settings\jim\Desktop\My Stuff\Graphics\hd-blogshapes\line-horiz-black2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3367466" y="4414510"/>
                  <a:ext cx="1845918" cy="1085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1" name="AutoShape 7"/>
              <p:cNvSpPr>
                <a:spLocks noChangeArrowheads="1"/>
              </p:cNvSpPr>
              <p:nvPr/>
            </p:nvSpPr>
            <p:spPr bwMode="auto">
              <a:xfrm>
                <a:off x="2841969" y="3757688"/>
                <a:ext cx="2185674" cy="291325"/>
              </a:xfrm>
              <a:prstGeom prst="roundRect">
                <a:avLst>
                  <a:gd name="adj" fmla="val 7407"/>
                </a:avLst>
              </a:prstGeom>
              <a:noFill/>
              <a:ln w="19050" algn="ctr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  <a:latin typeface="Arial" pitchFamily="34" charset="0"/>
                  </a:rPr>
                  <a:t>Sample Test Question:</a:t>
                </a:r>
              </a:p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b="1" kern="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F8D20BC-1AB0-4EE5-BF28-9A05CFAE72CE}"/>
              </a:ext>
            </a:extLst>
          </p:cNvPr>
          <p:cNvSpPr/>
          <p:nvPr/>
        </p:nvSpPr>
        <p:spPr>
          <a:xfrm>
            <a:off x="2379336" y="4815311"/>
            <a:ext cx="42661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Handlee" panose="02000000000000000000" pitchFamily="2" charset="0"/>
              </a:rPr>
              <a:t>Correct is A). </a:t>
            </a:r>
          </a:p>
          <a:p>
            <a:r>
              <a:rPr lang="en-US" sz="1400" dirty="0">
                <a:solidFill>
                  <a:srgbClr val="FF0000"/>
                </a:solidFill>
                <a:latin typeface="Handlee" panose="02000000000000000000" pitchFamily="2" charset="0"/>
              </a:rPr>
              <a:t>The area </a:t>
            </a:r>
            <a:r>
              <a:rPr lang="en-US" sz="1400" i="1" dirty="0">
                <a:solidFill>
                  <a:srgbClr val="FF0000"/>
                </a:solidFill>
                <a:latin typeface="Handlee" panose="02000000000000000000" pitchFamily="2" charset="0"/>
              </a:rPr>
              <a:t>y</a:t>
            </a:r>
            <a:r>
              <a:rPr lang="en-US" sz="1400" dirty="0">
                <a:solidFill>
                  <a:srgbClr val="FF0000"/>
                </a:solidFill>
                <a:latin typeface="Handlee" panose="02000000000000000000" pitchFamily="2" charset="0"/>
              </a:rPr>
              <a:t> is </a:t>
            </a:r>
            <a:r>
              <a:rPr lang="en-US" sz="1400" b="1" i="1" dirty="0">
                <a:solidFill>
                  <a:srgbClr val="FF0000"/>
                </a:solidFill>
                <a:latin typeface="Handlee" panose="02000000000000000000" pitchFamily="2" charset="0"/>
              </a:rPr>
              <a:t>y = x(500 – x)</a:t>
            </a:r>
            <a:r>
              <a:rPr lang="en-US" sz="1400" i="1" dirty="0">
                <a:solidFill>
                  <a:srgbClr val="FF0000"/>
                </a:solidFill>
                <a:latin typeface="Handlee" panose="02000000000000000000" pitchFamily="2" charset="0"/>
              </a:rPr>
              <a:t>, </a:t>
            </a:r>
            <a:r>
              <a:rPr lang="en-US" sz="1400" dirty="0">
                <a:solidFill>
                  <a:srgbClr val="FF0000"/>
                </a:solidFill>
                <a:latin typeface="Handlee" panose="02000000000000000000" pitchFamily="2" charset="0"/>
              </a:rPr>
              <a:t>or </a:t>
            </a:r>
            <a:r>
              <a:rPr lang="en-US" sz="1400" b="1" i="1" dirty="0">
                <a:solidFill>
                  <a:srgbClr val="FF0000"/>
                </a:solidFill>
                <a:latin typeface="Handlee" panose="02000000000000000000" pitchFamily="2" charset="0"/>
              </a:rPr>
              <a:t>y = -x</a:t>
            </a:r>
            <a:r>
              <a:rPr lang="en-US" sz="1400" b="1" i="1" baseline="30000" dirty="0">
                <a:solidFill>
                  <a:srgbClr val="FF0000"/>
                </a:solidFill>
                <a:latin typeface="Handlee" panose="02000000000000000000" pitchFamily="2" charset="0"/>
              </a:rPr>
              <a:t>2</a:t>
            </a:r>
            <a:r>
              <a:rPr lang="en-US" sz="1400" b="1" i="1" dirty="0">
                <a:solidFill>
                  <a:srgbClr val="FF0000"/>
                </a:solidFill>
                <a:latin typeface="Handlee" panose="02000000000000000000" pitchFamily="2" charset="0"/>
              </a:rPr>
              <a:t> + 500x (ft</a:t>
            </a:r>
            <a:r>
              <a:rPr lang="en-US" sz="1400" b="1" i="1" baseline="30000" dirty="0">
                <a:solidFill>
                  <a:srgbClr val="FF0000"/>
                </a:solidFill>
                <a:latin typeface="Handlee" panose="02000000000000000000" pitchFamily="2" charset="0"/>
              </a:rPr>
              <a:t>2</a:t>
            </a:r>
            <a:r>
              <a:rPr lang="en-US" sz="1400" b="1" i="1" dirty="0">
                <a:solidFill>
                  <a:srgbClr val="FF0000"/>
                </a:solidFill>
                <a:latin typeface="Handlee" panose="02000000000000000000" pitchFamily="2" charset="0"/>
              </a:rPr>
              <a:t>). </a:t>
            </a:r>
          </a:p>
          <a:p>
            <a:r>
              <a:rPr lang="en-US" sz="1400" dirty="0">
                <a:solidFill>
                  <a:srgbClr val="FF0000"/>
                </a:solidFill>
                <a:latin typeface="Handlee" panose="02000000000000000000" pitchFamily="2" charset="0"/>
              </a:rPr>
              <a:t>The vertex of the parabola will be </a:t>
            </a:r>
            <a:r>
              <a:rPr lang="en-US" sz="1400" b="1" i="1" dirty="0">
                <a:solidFill>
                  <a:srgbClr val="FF0000"/>
                </a:solidFill>
                <a:latin typeface="Handlee" panose="02000000000000000000" pitchFamily="2" charset="0"/>
              </a:rPr>
              <a:t>(250, 62,500). </a:t>
            </a:r>
          </a:p>
          <a:p>
            <a:r>
              <a:rPr lang="en-US" sz="1400" dirty="0">
                <a:solidFill>
                  <a:srgbClr val="FF0000"/>
                </a:solidFill>
                <a:latin typeface="Handlee" panose="02000000000000000000" pitchFamily="2" charset="0"/>
              </a:rPr>
              <a:t>The maximum area possible is the </a:t>
            </a:r>
            <a:r>
              <a:rPr lang="en-US" sz="1400" b="1" i="1" dirty="0">
                <a:solidFill>
                  <a:srgbClr val="FF0000"/>
                </a:solidFill>
                <a:latin typeface="Handlee" panose="02000000000000000000" pitchFamily="2" charset="0"/>
              </a:rPr>
              <a:t>y-</a:t>
            </a:r>
            <a:r>
              <a:rPr lang="en-US" sz="1400" dirty="0">
                <a:solidFill>
                  <a:srgbClr val="FF0000"/>
                </a:solidFill>
                <a:latin typeface="Handlee" panose="02000000000000000000" pitchFamily="2" charset="0"/>
              </a:rPr>
              <a:t>coordinate of the vertex, or </a:t>
            </a:r>
            <a:r>
              <a:rPr lang="en-US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62,500 ft</a:t>
            </a:r>
            <a:r>
              <a:rPr lang="en-US" sz="1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2</a:t>
            </a:r>
            <a:r>
              <a:rPr lang="en-US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892DDE-DDE3-4709-B424-A9ED5FF2E0EF}"/>
              </a:ext>
            </a:extLst>
          </p:cNvPr>
          <p:cNvSpPr/>
          <p:nvPr/>
        </p:nvSpPr>
        <p:spPr>
          <a:xfrm>
            <a:off x="536483" y="1279986"/>
            <a:ext cx="86075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For instance: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Handlee" panose="02000000000000000000" pitchFamily="2" charset="0"/>
              </a:rPr>
              <a:t>it can tell us </a:t>
            </a:r>
            <a:r>
              <a:rPr lang="en-US" sz="1600" b="1" i="1" dirty="0">
                <a:latin typeface="Handlee" panose="02000000000000000000" pitchFamily="2" charset="0"/>
              </a:rPr>
              <a:t>how far </a:t>
            </a:r>
            <a:r>
              <a:rPr lang="en-US" sz="1600" dirty="0">
                <a:latin typeface="Handlee" panose="02000000000000000000" pitchFamily="2" charset="0"/>
              </a:rPr>
              <a:t>a thing under the effects of gravity has travelled after a certain amount of time.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>
                <a:latin typeface="Handlee" panose="02000000000000000000" pitchFamily="2" charset="0"/>
              </a:rPr>
              <a:t>It can help </a:t>
            </a:r>
            <a:r>
              <a:rPr lang="en-US" sz="1700" b="1" i="1" dirty="0">
                <a:latin typeface="Handlee" panose="02000000000000000000" pitchFamily="2" charset="0"/>
              </a:rPr>
              <a:t>businesses </a:t>
            </a:r>
            <a:r>
              <a:rPr lang="en-US" sz="1700" dirty="0">
                <a:latin typeface="Handlee" panose="02000000000000000000" pitchFamily="2" charset="0"/>
              </a:rPr>
              <a:t>determine how to price their products (if they assume a very, very simple relationship between price and the number of customers who would be willing to buy).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>
                <a:latin typeface="Handlee" panose="02000000000000000000" pitchFamily="2" charset="0"/>
              </a:rPr>
              <a:t>It can help </a:t>
            </a:r>
            <a:r>
              <a:rPr lang="en-US" sz="1700" b="1" i="1" dirty="0">
                <a:latin typeface="Handlee" panose="02000000000000000000" pitchFamily="2" charset="0"/>
              </a:rPr>
              <a:t>engineers </a:t>
            </a:r>
            <a:r>
              <a:rPr lang="en-US" sz="1700" dirty="0">
                <a:latin typeface="Handlee" panose="02000000000000000000" pitchFamily="2" charset="0"/>
              </a:rPr>
              <a:t>determine the most effective shape of a satellite dish.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29" grpId="0" animBg="1"/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62826B6-0693-4CFA-BCE5-A896A2AE3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28" y="447100"/>
            <a:ext cx="87781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What did you learn today about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how to write Quadratic Functions Given x-Intercepts.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?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(Pair-Share)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126">
            <a:extLst>
              <a:ext uri="{FF2B5EF4-FFF2-40B4-BE49-F238E27FC236}">
                <a16:creationId xmlns:a16="http://schemas.microsoft.com/office/drawing/2014/main" id="{4EFF68D7-9DDF-467A-B7CF-4164B0F02C44}"/>
              </a:ext>
            </a:extLst>
          </p:cNvPr>
          <p:cNvSpPr/>
          <p:nvPr/>
        </p:nvSpPr>
        <p:spPr>
          <a:xfrm>
            <a:off x="37034" y="163863"/>
            <a:ext cx="1735138" cy="247650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Summary Closure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96C547-9C98-44DB-9B23-02C25D2EA8F0}"/>
              </a:ext>
            </a:extLst>
          </p:cNvPr>
          <p:cNvGrpSpPr/>
          <p:nvPr/>
        </p:nvGrpSpPr>
        <p:grpSpPr>
          <a:xfrm>
            <a:off x="6448423" y="1015382"/>
            <a:ext cx="2403452" cy="2064683"/>
            <a:chOff x="6506729" y="1234464"/>
            <a:chExt cx="2403452" cy="20646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1050D0-D10E-4F7A-894C-0FFAE486E0CC}"/>
                </a:ext>
              </a:extLst>
            </p:cNvPr>
            <p:cNvSpPr/>
            <p:nvPr/>
          </p:nvSpPr>
          <p:spPr>
            <a:xfrm>
              <a:off x="6506729" y="1600220"/>
              <a:ext cx="2285975" cy="169892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285750" indent="-285750" eaLnBrk="1" hangingPunct="1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Standard form</a:t>
              </a:r>
            </a:p>
            <a:p>
              <a:pPr marL="285750" indent="-285750" eaLnBrk="1" hangingPunct="1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Vertex</a:t>
              </a:r>
            </a:p>
            <a:p>
              <a:pPr marL="285750" indent="-285750" eaLnBrk="1" hangingPunct="1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Zeroes (Roots)</a:t>
              </a:r>
            </a:p>
            <a:p>
              <a:pPr marL="285750" indent="-285750" eaLnBrk="1" hangingPunct="1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y-intercept</a:t>
              </a:r>
            </a:p>
            <a:p>
              <a:pPr marL="285750" indent="-285750" eaLnBrk="1" hangingPunct="1">
                <a:spcBef>
                  <a:spcPct val="20000"/>
                </a:spcBef>
                <a:buFont typeface="Wingdings" panose="05000000000000000000" pitchFamily="2" charset="2"/>
                <a:buChar char="Ø"/>
              </a:pPr>
              <a:r>
                <a:rPr lang="en-US" alt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Axis of Symmetry</a:t>
              </a:r>
            </a:p>
          </p:txBody>
        </p:sp>
        <p:pic>
          <p:nvPicPr>
            <p:cNvPr id="14338" name="Picture 2" descr="Image result for word bank">
              <a:extLst>
                <a:ext uri="{FF2B5EF4-FFF2-40B4-BE49-F238E27FC236}">
                  <a16:creationId xmlns:a16="http://schemas.microsoft.com/office/drawing/2014/main" id="{E97926A9-E12A-4ED2-94AD-28948D008D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243" y="1234464"/>
              <a:ext cx="2367938" cy="506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Freeform 19">
            <a:extLst>
              <a:ext uri="{FF2B5EF4-FFF2-40B4-BE49-F238E27FC236}">
                <a16:creationId xmlns:a16="http://schemas.microsoft.com/office/drawing/2014/main" id="{CB02400F-AF1E-4962-9058-520B7021F186}"/>
              </a:ext>
            </a:extLst>
          </p:cNvPr>
          <p:cNvSpPr/>
          <p:nvPr/>
        </p:nvSpPr>
        <p:spPr bwMode="auto">
          <a:xfrm>
            <a:off x="386151" y="1166293"/>
            <a:ext cx="5988589" cy="1814219"/>
          </a:xfrm>
          <a:custGeom>
            <a:avLst/>
            <a:gdLst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04686 w 5805714"/>
              <a:gd name="connsiteY37" fmla="*/ 885371 h 1059543"/>
              <a:gd name="connsiteX38" fmla="*/ 1045028 w 5805714"/>
              <a:gd name="connsiteY38" fmla="*/ 9289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77371 w 5805714"/>
              <a:gd name="connsiteY45" fmla="*/ 943428 h 1059543"/>
              <a:gd name="connsiteX46" fmla="*/ 319314 w 5805714"/>
              <a:gd name="connsiteY46" fmla="*/ 928914 h 1059543"/>
              <a:gd name="connsiteX47" fmla="*/ 319314 w 5805714"/>
              <a:gd name="connsiteY47" fmla="*/ 928914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04686 w 5805714"/>
              <a:gd name="connsiteY37" fmla="*/ 885371 h 1059543"/>
              <a:gd name="connsiteX38" fmla="*/ 1045028 w 5805714"/>
              <a:gd name="connsiteY38" fmla="*/ 9289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77371 w 5805714"/>
              <a:gd name="connsiteY45" fmla="*/ 943428 h 1059543"/>
              <a:gd name="connsiteX46" fmla="*/ 319314 w 5805714"/>
              <a:gd name="connsiteY46" fmla="*/ 928914 h 1059543"/>
              <a:gd name="connsiteX47" fmla="*/ 319314 w 5805714"/>
              <a:gd name="connsiteY47" fmla="*/ 928914 h 1059543"/>
              <a:gd name="connsiteX48" fmla="*/ 0 w 5805714"/>
              <a:gd name="connsiteY48" fmla="*/ 1001485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04686 w 5805714"/>
              <a:gd name="connsiteY37" fmla="*/ 885371 h 1059543"/>
              <a:gd name="connsiteX38" fmla="*/ 1045028 w 5805714"/>
              <a:gd name="connsiteY38" fmla="*/ 9289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77371 w 5805714"/>
              <a:gd name="connsiteY45" fmla="*/ 943428 h 1059543"/>
              <a:gd name="connsiteX46" fmla="*/ 319314 w 5805714"/>
              <a:gd name="connsiteY46" fmla="*/ 928914 h 1059543"/>
              <a:gd name="connsiteX47" fmla="*/ 224064 w 5805714"/>
              <a:gd name="connsiteY47" fmla="*/ 947964 h 1059543"/>
              <a:gd name="connsiteX48" fmla="*/ 0 w 5805714"/>
              <a:gd name="connsiteY48" fmla="*/ 1001485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04686 w 5805714"/>
              <a:gd name="connsiteY37" fmla="*/ 885371 h 1059543"/>
              <a:gd name="connsiteX38" fmla="*/ 1045028 w 5805714"/>
              <a:gd name="connsiteY38" fmla="*/ 9289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83721 w 5805714"/>
              <a:gd name="connsiteY45" fmla="*/ 962478 h 1059543"/>
              <a:gd name="connsiteX46" fmla="*/ 319314 w 5805714"/>
              <a:gd name="connsiteY46" fmla="*/ 928914 h 1059543"/>
              <a:gd name="connsiteX47" fmla="*/ 224064 w 5805714"/>
              <a:gd name="connsiteY47" fmla="*/ 947964 h 1059543"/>
              <a:gd name="connsiteX48" fmla="*/ 0 w 5805714"/>
              <a:gd name="connsiteY48" fmla="*/ 1001485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04686 w 5805714"/>
              <a:gd name="connsiteY37" fmla="*/ 885371 h 1059543"/>
              <a:gd name="connsiteX38" fmla="*/ 1127578 w 5805714"/>
              <a:gd name="connsiteY38" fmla="*/ 9543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83721 w 5805714"/>
              <a:gd name="connsiteY45" fmla="*/ 962478 h 1059543"/>
              <a:gd name="connsiteX46" fmla="*/ 319314 w 5805714"/>
              <a:gd name="connsiteY46" fmla="*/ 928914 h 1059543"/>
              <a:gd name="connsiteX47" fmla="*/ 224064 w 5805714"/>
              <a:gd name="connsiteY47" fmla="*/ 947964 h 1059543"/>
              <a:gd name="connsiteX48" fmla="*/ 0 w 5805714"/>
              <a:gd name="connsiteY48" fmla="*/ 1001485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291771 w 5805714"/>
              <a:gd name="connsiteY36" fmla="*/ 928914 h 1059543"/>
              <a:gd name="connsiteX37" fmla="*/ 1230086 w 5805714"/>
              <a:gd name="connsiteY37" fmla="*/ 986971 h 1059543"/>
              <a:gd name="connsiteX38" fmla="*/ 1127578 w 5805714"/>
              <a:gd name="connsiteY38" fmla="*/ 9543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83721 w 5805714"/>
              <a:gd name="connsiteY45" fmla="*/ 962478 h 1059543"/>
              <a:gd name="connsiteX46" fmla="*/ 319314 w 5805714"/>
              <a:gd name="connsiteY46" fmla="*/ 928914 h 1059543"/>
              <a:gd name="connsiteX47" fmla="*/ 224064 w 5805714"/>
              <a:gd name="connsiteY47" fmla="*/ 947964 h 1059543"/>
              <a:gd name="connsiteX48" fmla="*/ 0 w 5805714"/>
              <a:gd name="connsiteY48" fmla="*/ 1001485 h 1059543"/>
              <a:gd name="connsiteX0" fmla="*/ 0 w 5805714"/>
              <a:gd name="connsiteY0" fmla="*/ 1001485 h 1059543"/>
              <a:gd name="connsiteX1" fmla="*/ 0 w 5805714"/>
              <a:gd name="connsiteY1" fmla="*/ 0 h 1059543"/>
              <a:gd name="connsiteX2" fmla="*/ 5805714 w 5805714"/>
              <a:gd name="connsiteY2" fmla="*/ 0 h 1059543"/>
              <a:gd name="connsiteX3" fmla="*/ 5805714 w 5805714"/>
              <a:gd name="connsiteY3" fmla="*/ 957943 h 1059543"/>
              <a:gd name="connsiteX4" fmla="*/ 5544457 w 5805714"/>
              <a:gd name="connsiteY4" fmla="*/ 885371 h 1059543"/>
              <a:gd name="connsiteX5" fmla="*/ 5355771 w 5805714"/>
              <a:gd name="connsiteY5" fmla="*/ 914400 h 1059543"/>
              <a:gd name="connsiteX6" fmla="*/ 5109028 w 5805714"/>
              <a:gd name="connsiteY6" fmla="*/ 899885 h 1059543"/>
              <a:gd name="connsiteX7" fmla="*/ 5007428 w 5805714"/>
              <a:gd name="connsiteY7" fmla="*/ 957943 h 1059543"/>
              <a:gd name="connsiteX8" fmla="*/ 4847771 w 5805714"/>
              <a:gd name="connsiteY8" fmla="*/ 870857 h 1059543"/>
              <a:gd name="connsiteX9" fmla="*/ 4760686 w 5805714"/>
              <a:gd name="connsiteY9" fmla="*/ 943428 h 1059543"/>
              <a:gd name="connsiteX10" fmla="*/ 4644571 w 5805714"/>
              <a:gd name="connsiteY10" fmla="*/ 943428 h 1059543"/>
              <a:gd name="connsiteX11" fmla="*/ 4499428 w 5805714"/>
              <a:gd name="connsiteY11" fmla="*/ 856343 h 1059543"/>
              <a:gd name="connsiteX12" fmla="*/ 4412343 w 5805714"/>
              <a:gd name="connsiteY12" fmla="*/ 914400 h 1059543"/>
              <a:gd name="connsiteX13" fmla="*/ 4252686 w 5805714"/>
              <a:gd name="connsiteY13" fmla="*/ 928914 h 1059543"/>
              <a:gd name="connsiteX14" fmla="*/ 4151086 w 5805714"/>
              <a:gd name="connsiteY14" fmla="*/ 856343 h 1059543"/>
              <a:gd name="connsiteX15" fmla="*/ 4034971 w 5805714"/>
              <a:gd name="connsiteY15" fmla="*/ 885371 h 1059543"/>
              <a:gd name="connsiteX16" fmla="*/ 3889828 w 5805714"/>
              <a:gd name="connsiteY16" fmla="*/ 914400 h 1059543"/>
              <a:gd name="connsiteX17" fmla="*/ 3788228 w 5805714"/>
              <a:gd name="connsiteY17" fmla="*/ 957943 h 1059543"/>
              <a:gd name="connsiteX18" fmla="*/ 3599543 w 5805714"/>
              <a:gd name="connsiteY18" fmla="*/ 885371 h 1059543"/>
              <a:gd name="connsiteX19" fmla="*/ 3483428 w 5805714"/>
              <a:gd name="connsiteY19" fmla="*/ 885371 h 1059543"/>
              <a:gd name="connsiteX20" fmla="*/ 3323771 w 5805714"/>
              <a:gd name="connsiteY20" fmla="*/ 943428 h 1059543"/>
              <a:gd name="connsiteX21" fmla="*/ 3164114 w 5805714"/>
              <a:gd name="connsiteY21" fmla="*/ 914400 h 1059543"/>
              <a:gd name="connsiteX22" fmla="*/ 3077028 w 5805714"/>
              <a:gd name="connsiteY22" fmla="*/ 870857 h 1059543"/>
              <a:gd name="connsiteX23" fmla="*/ 2931886 w 5805714"/>
              <a:gd name="connsiteY23" fmla="*/ 914400 h 1059543"/>
              <a:gd name="connsiteX24" fmla="*/ 2830286 w 5805714"/>
              <a:gd name="connsiteY24" fmla="*/ 943428 h 1059543"/>
              <a:gd name="connsiteX25" fmla="*/ 2801257 w 5805714"/>
              <a:gd name="connsiteY25" fmla="*/ 1001485 h 1059543"/>
              <a:gd name="connsiteX26" fmla="*/ 2699657 w 5805714"/>
              <a:gd name="connsiteY26" fmla="*/ 1001485 h 1059543"/>
              <a:gd name="connsiteX27" fmla="*/ 2612571 w 5805714"/>
              <a:gd name="connsiteY27" fmla="*/ 943428 h 1059543"/>
              <a:gd name="connsiteX28" fmla="*/ 2554514 w 5805714"/>
              <a:gd name="connsiteY28" fmla="*/ 943428 h 1059543"/>
              <a:gd name="connsiteX29" fmla="*/ 2380343 w 5805714"/>
              <a:gd name="connsiteY29" fmla="*/ 957943 h 1059543"/>
              <a:gd name="connsiteX30" fmla="*/ 2336800 w 5805714"/>
              <a:gd name="connsiteY30" fmla="*/ 972457 h 1059543"/>
              <a:gd name="connsiteX31" fmla="*/ 2220686 w 5805714"/>
              <a:gd name="connsiteY31" fmla="*/ 1001485 h 1059543"/>
              <a:gd name="connsiteX32" fmla="*/ 2075543 w 5805714"/>
              <a:gd name="connsiteY32" fmla="*/ 972457 h 1059543"/>
              <a:gd name="connsiteX33" fmla="*/ 1944914 w 5805714"/>
              <a:gd name="connsiteY33" fmla="*/ 928914 h 1059543"/>
              <a:gd name="connsiteX34" fmla="*/ 1654628 w 5805714"/>
              <a:gd name="connsiteY34" fmla="*/ 986971 h 1059543"/>
              <a:gd name="connsiteX35" fmla="*/ 1596571 w 5805714"/>
              <a:gd name="connsiteY35" fmla="*/ 1059543 h 1059543"/>
              <a:gd name="connsiteX36" fmla="*/ 1348921 w 5805714"/>
              <a:gd name="connsiteY36" fmla="*/ 960664 h 1059543"/>
              <a:gd name="connsiteX37" fmla="*/ 1230086 w 5805714"/>
              <a:gd name="connsiteY37" fmla="*/ 986971 h 1059543"/>
              <a:gd name="connsiteX38" fmla="*/ 1127578 w 5805714"/>
              <a:gd name="connsiteY38" fmla="*/ 954314 h 1059543"/>
              <a:gd name="connsiteX39" fmla="*/ 1030514 w 5805714"/>
              <a:gd name="connsiteY39" fmla="*/ 1016000 h 1059543"/>
              <a:gd name="connsiteX40" fmla="*/ 928914 w 5805714"/>
              <a:gd name="connsiteY40" fmla="*/ 1016000 h 1059543"/>
              <a:gd name="connsiteX41" fmla="*/ 798286 w 5805714"/>
              <a:gd name="connsiteY41" fmla="*/ 943428 h 1059543"/>
              <a:gd name="connsiteX42" fmla="*/ 653143 w 5805714"/>
              <a:gd name="connsiteY42" fmla="*/ 928914 h 1059543"/>
              <a:gd name="connsiteX43" fmla="*/ 537028 w 5805714"/>
              <a:gd name="connsiteY43" fmla="*/ 957943 h 1059543"/>
              <a:gd name="connsiteX44" fmla="*/ 493486 w 5805714"/>
              <a:gd name="connsiteY44" fmla="*/ 1001485 h 1059543"/>
              <a:gd name="connsiteX45" fmla="*/ 383721 w 5805714"/>
              <a:gd name="connsiteY45" fmla="*/ 962478 h 1059543"/>
              <a:gd name="connsiteX46" fmla="*/ 319314 w 5805714"/>
              <a:gd name="connsiteY46" fmla="*/ 928914 h 1059543"/>
              <a:gd name="connsiteX47" fmla="*/ 224064 w 5805714"/>
              <a:gd name="connsiteY47" fmla="*/ 947964 h 1059543"/>
              <a:gd name="connsiteX48" fmla="*/ 0 w 5805714"/>
              <a:gd name="connsiteY48" fmla="*/ 1001485 h 10595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75543 w 5805714"/>
              <a:gd name="connsiteY32" fmla="*/ 972457 h 1034143"/>
              <a:gd name="connsiteX33" fmla="*/ 1944914 w 5805714"/>
              <a:gd name="connsiteY33" fmla="*/ 928914 h 1034143"/>
              <a:gd name="connsiteX34" fmla="*/ 1654628 w 5805714"/>
              <a:gd name="connsiteY34" fmla="*/ 986971 h 1034143"/>
              <a:gd name="connsiteX35" fmla="*/ 1520371 w 5805714"/>
              <a:gd name="connsiteY35" fmla="*/ 1034143 h 1034143"/>
              <a:gd name="connsiteX36" fmla="*/ 1348921 w 5805714"/>
              <a:gd name="connsiteY36" fmla="*/ 960664 h 1034143"/>
              <a:gd name="connsiteX37" fmla="*/ 1230086 w 5805714"/>
              <a:gd name="connsiteY37" fmla="*/ 986971 h 1034143"/>
              <a:gd name="connsiteX38" fmla="*/ 1127578 w 5805714"/>
              <a:gd name="connsiteY38" fmla="*/ 954314 h 1034143"/>
              <a:gd name="connsiteX39" fmla="*/ 1030514 w 5805714"/>
              <a:gd name="connsiteY39" fmla="*/ 1016000 h 1034143"/>
              <a:gd name="connsiteX40" fmla="*/ 928914 w 5805714"/>
              <a:gd name="connsiteY40" fmla="*/ 1016000 h 1034143"/>
              <a:gd name="connsiteX41" fmla="*/ 798286 w 5805714"/>
              <a:gd name="connsiteY41" fmla="*/ 943428 h 1034143"/>
              <a:gd name="connsiteX42" fmla="*/ 653143 w 5805714"/>
              <a:gd name="connsiteY42" fmla="*/ 928914 h 1034143"/>
              <a:gd name="connsiteX43" fmla="*/ 537028 w 5805714"/>
              <a:gd name="connsiteY43" fmla="*/ 957943 h 1034143"/>
              <a:gd name="connsiteX44" fmla="*/ 493486 w 5805714"/>
              <a:gd name="connsiteY44" fmla="*/ 1001485 h 1034143"/>
              <a:gd name="connsiteX45" fmla="*/ 383721 w 5805714"/>
              <a:gd name="connsiteY45" fmla="*/ 962478 h 1034143"/>
              <a:gd name="connsiteX46" fmla="*/ 319314 w 5805714"/>
              <a:gd name="connsiteY46" fmla="*/ 928914 h 1034143"/>
              <a:gd name="connsiteX47" fmla="*/ 224064 w 5805714"/>
              <a:gd name="connsiteY47" fmla="*/ 947964 h 1034143"/>
              <a:gd name="connsiteX48" fmla="*/ 0 w 5805714"/>
              <a:gd name="connsiteY48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75543 w 5805714"/>
              <a:gd name="connsiteY32" fmla="*/ 972457 h 1034143"/>
              <a:gd name="connsiteX33" fmla="*/ 1944914 w 5805714"/>
              <a:gd name="connsiteY33" fmla="*/ 928914 h 1034143"/>
              <a:gd name="connsiteX34" fmla="*/ 1778907 w 5805714"/>
              <a:gd name="connsiteY34" fmla="*/ 96066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75543 w 5805714"/>
              <a:gd name="connsiteY32" fmla="*/ 972457 h 1034143"/>
              <a:gd name="connsiteX33" fmla="*/ 1944914 w 5805714"/>
              <a:gd name="connsiteY33" fmla="*/ 9289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75543 w 5805714"/>
              <a:gd name="connsiteY32" fmla="*/ 972457 h 1034143"/>
              <a:gd name="connsiteX33" fmla="*/ 1944914 w 5805714"/>
              <a:gd name="connsiteY33" fmla="*/ 96066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75543 w 5805714"/>
              <a:gd name="connsiteY32" fmla="*/ 972457 h 1034143"/>
              <a:gd name="connsiteX33" fmla="*/ 1894114 w 5805714"/>
              <a:gd name="connsiteY33" fmla="*/ 9416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220686 w 5805714"/>
              <a:gd name="connsiteY31" fmla="*/ 1001485 h 1034143"/>
              <a:gd name="connsiteX32" fmla="*/ 2012043 w 5805714"/>
              <a:gd name="connsiteY32" fmla="*/ 997857 h 1034143"/>
              <a:gd name="connsiteX33" fmla="*/ 1894114 w 5805714"/>
              <a:gd name="connsiteY33" fmla="*/ 9416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36800 w 5805714"/>
              <a:gd name="connsiteY30" fmla="*/ 972457 h 1034143"/>
              <a:gd name="connsiteX31" fmla="*/ 2169886 w 5805714"/>
              <a:gd name="connsiteY31" fmla="*/ 982435 h 1034143"/>
              <a:gd name="connsiteX32" fmla="*/ 2012043 w 5805714"/>
              <a:gd name="connsiteY32" fmla="*/ 997857 h 1034143"/>
              <a:gd name="connsiteX33" fmla="*/ 1894114 w 5805714"/>
              <a:gd name="connsiteY33" fmla="*/ 9416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380343 w 5805714"/>
              <a:gd name="connsiteY29" fmla="*/ 957943 h 1034143"/>
              <a:gd name="connsiteX30" fmla="*/ 2305050 w 5805714"/>
              <a:gd name="connsiteY30" fmla="*/ 1023257 h 1034143"/>
              <a:gd name="connsiteX31" fmla="*/ 2169886 w 5805714"/>
              <a:gd name="connsiteY31" fmla="*/ 982435 h 1034143"/>
              <a:gd name="connsiteX32" fmla="*/ 2012043 w 5805714"/>
              <a:gd name="connsiteY32" fmla="*/ 997857 h 1034143"/>
              <a:gd name="connsiteX33" fmla="*/ 1894114 w 5805714"/>
              <a:gd name="connsiteY33" fmla="*/ 9416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405743 w 5805714"/>
              <a:gd name="connsiteY29" fmla="*/ 932543 h 1034143"/>
              <a:gd name="connsiteX30" fmla="*/ 2305050 w 5805714"/>
              <a:gd name="connsiteY30" fmla="*/ 1023257 h 1034143"/>
              <a:gd name="connsiteX31" fmla="*/ 2169886 w 5805714"/>
              <a:gd name="connsiteY31" fmla="*/ 982435 h 1034143"/>
              <a:gd name="connsiteX32" fmla="*/ 2012043 w 5805714"/>
              <a:gd name="connsiteY32" fmla="*/ 997857 h 1034143"/>
              <a:gd name="connsiteX33" fmla="*/ 1894114 w 5805714"/>
              <a:gd name="connsiteY33" fmla="*/ 941614 h 1034143"/>
              <a:gd name="connsiteX34" fmla="*/ 1785257 w 5805714"/>
              <a:gd name="connsiteY34" fmla="*/ 992414 h 1034143"/>
              <a:gd name="connsiteX35" fmla="*/ 1654628 w 5805714"/>
              <a:gd name="connsiteY35" fmla="*/ 986971 h 1034143"/>
              <a:gd name="connsiteX36" fmla="*/ 1520371 w 5805714"/>
              <a:gd name="connsiteY36" fmla="*/ 1034143 h 1034143"/>
              <a:gd name="connsiteX37" fmla="*/ 1348921 w 5805714"/>
              <a:gd name="connsiteY37" fmla="*/ 960664 h 1034143"/>
              <a:gd name="connsiteX38" fmla="*/ 1230086 w 5805714"/>
              <a:gd name="connsiteY38" fmla="*/ 986971 h 1034143"/>
              <a:gd name="connsiteX39" fmla="*/ 1127578 w 5805714"/>
              <a:gd name="connsiteY39" fmla="*/ 954314 h 1034143"/>
              <a:gd name="connsiteX40" fmla="*/ 1030514 w 5805714"/>
              <a:gd name="connsiteY40" fmla="*/ 1016000 h 1034143"/>
              <a:gd name="connsiteX41" fmla="*/ 928914 w 5805714"/>
              <a:gd name="connsiteY41" fmla="*/ 1016000 h 1034143"/>
              <a:gd name="connsiteX42" fmla="*/ 798286 w 5805714"/>
              <a:gd name="connsiteY42" fmla="*/ 943428 h 1034143"/>
              <a:gd name="connsiteX43" fmla="*/ 653143 w 5805714"/>
              <a:gd name="connsiteY43" fmla="*/ 928914 h 1034143"/>
              <a:gd name="connsiteX44" fmla="*/ 537028 w 5805714"/>
              <a:gd name="connsiteY44" fmla="*/ 957943 h 1034143"/>
              <a:gd name="connsiteX45" fmla="*/ 493486 w 5805714"/>
              <a:gd name="connsiteY45" fmla="*/ 1001485 h 1034143"/>
              <a:gd name="connsiteX46" fmla="*/ 383721 w 5805714"/>
              <a:gd name="connsiteY46" fmla="*/ 962478 h 1034143"/>
              <a:gd name="connsiteX47" fmla="*/ 319314 w 5805714"/>
              <a:gd name="connsiteY47" fmla="*/ 928914 h 1034143"/>
              <a:gd name="connsiteX48" fmla="*/ 224064 w 5805714"/>
              <a:gd name="connsiteY48" fmla="*/ 947964 h 1034143"/>
              <a:gd name="connsiteX49" fmla="*/ 0 w 5805714"/>
              <a:gd name="connsiteY49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509157 w 5805714"/>
              <a:gd name="connsiteY29" fmla="*/ 986064 h 1034143"/>
              <a:gd name="connsiteX30" fmla="*/ 2405743 w 5805714"/>
              <a:gd name="connsiteY30" fmla="*/ 932543 h 1034143"/>
              <a:gd name="connsiteX31" fmla="*/ 2305050 w 5805714"/>
              <a:gd name="connsiteY31" fmla="*/ 1023257 h 1034143"/>
              <a:gd name="connsiteX32" fmla="*/ 2169886 w 5805714"/>
              <a:gd name="connsiteY32" fmla="*/ 982435 h 1034143"/>
              <a:gd name="connsiteX33" fmla="*/ 2012043 w 5805714"/>
              <a:gd name="connsiteY33" fmla="*/ 997857 h 1034143"/>
              <a:gd name="connsiteX34" fmla="*/ 1894114 w 5805714"/>
              <a:gd name="connsiteY34" fmla="*/ 941614 h 1034143"/>
              <a:gd name="connsiteX35" fmla="*/ 1785257 w 5805714"/>
              <a:gd name="connsiteY35" fmla="*/ 992414 h 1034143"/>
              <a:gd name="connsiteX36" fmla="*/ 1654628 w 5805714"/>
              <a:gd name="connsiteY36" fmla="*/ 986971 h 1034143"/>
              <a:gd name="connsiteX37" fmla="*/ 1520371 w 5805714"/>
              <a:gd name="connsiteY37" fmla="*/ 1034143 h 1034143"/>
              <a:gd name="connsiteX38" fmla="*/ 1348921 w 5805714"/>
              <a:gd name="connsiteY38" fmla="*/ 960664 h 1034143"/>
              <a:gd name="connsiteX39" fmla="*/ 1230086 w 5805714"/>
              <a:gd name="connsiteY39" fmla="*/ 986971 h 1034143"/>
              <a:gd name="connsiteX40" fmla="*/ 1127578 w 5805714"/>
              <a:gd name="connsiteY40" fmla="*/ 954314 h 1034143"/>
              <a:gd name="connsiteX41" fmla="*/ 1030514 w 5805714"/>
              <a:gd name="connsiteY41" fmla="*/ 1016000 h 1034143"/>
              <a:gd name="connsiteX42" fmla="*/ 928914 w 5805714"/>
              <a:gd name="connsiteY42" fmla="*/ 1016000 h 1034143"/>
              <a:gd name="connsiteX43" fmla="*/ 798286 w 5805714"/>
              <a:gd name="connsiteY43" fmla="*/ 943428 h 1034143"/>
              <a:gd name="connsiteX44" fmla="*/ 653143 w 5805714"/>
              <a:gd name="connsiteY44" fmla="*/ 928914 h 1034143"/>
              <a:gd name="connsiteX45" fmla="*/ 537028 w 5805714"/>
              <a:gd name="connsiteY45" fmla="*/ 957943 h 1034143"/>
              <a:gd name="connsiteX46" fmla="*/ 493486 w 5805714"/>
              <a:gd name="connsiteY46" fmla="*/ 1001485 h 1034143"/>
              <a:gd name="connsiteX47" fmla="*/ 383721 w 5805714"/>
              <a:gd name="connsiteY47" fmla="*/ 962478 h 1034143"/>
              <a:gd name="connsiteX48" fmla="*/ 319314 w 5805714"/>
              <a:gd name="connsiteY48" fmla="*/ 928914 h 1034143"/>
              <a:gd name="connsiteX49" fmla="*/ 224064 w 5805714"/>
              <a:gd name="connsiteY49" fmla="*/ 947964 h 1034143"/>
              <a:gd name="connsiteX50" fmla="*/ 0 w 5805714"/>
              <a:gd name="connsiteY50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12571 w 5805714"/>
              <a:gd name="connsiteY27" fmla="*/ 943428 h 1034143"/>
              <a:gd name="connsiteX28" fmla="*/ 2554514 w 5805714"/>
              <a:gd name="connsiteY28" fmla="*/ 943428 h 1034143"/>
              <a:gd name="connsiteX29" fmla="*/ 2509157 w 5805714"/>
              <a:gd name="connsiteY29" fmla="*/ 986064 h 1034143"/>
              <a:gd name="connsiteX30" fmla="*/ 2393043 w 5805714"/>
              <a:gd name="connsiteY30" fmla="*/ 983343 h 1034143"/>
              <a:gd name="connsiteX31" fmla="*/ 2305050 w 5805714"/>
              <a:gd name="connsiteY31" fmla="*/ 1023257 h 1034143"/>
              <a:gd name="connsiteX32" fmla="*/ 2169886 w 5805714"/>
              <a:gd name="connsiteY32" fmla="*/ 982435 h 1034143"/>
              <a:gd name="connsiteX33" fmla="*/ 2012043 w 5805714"/>
              <a:gd name="connsiteY33" fmla="*/ 997857 h 1034143"/>
              <a:gd name="connsiteX34" fmla="*/ 1894114 w 5805714"/>
              <a:gd name="connsiteY34" fmla="*/ 941614 h 1034143"/>
              <a:gd name="connsiteX35" fmla="*/ 1785257 w 5805714"/>
              <a:gd name="connsiteY35" fmla="*/ 992414 h 1034143"/>
              <a:gd name="connsiteX36" fmla="*/ 1654628 w 5805714"/>
              <a:gd name="connsiteY36" fmla="*/ 986971 h 1034143"/>
              <a:gd name="connsiteX37" fmla="*/ 1520371 w 5805714"/>
              <a:gd name="connsiteY37" fmla="*/ 1034143 h 1034143"/>
              <a:gd name="connsiteX38" fmla="*/ 1348921 w 5805714"/>
              <a:gd name="connsiteY38" fmla="*/ 960664 h 1034143"/>
              <a:gd name="connsiteX39" fmla="*/ 1230086 w 5805714"/>
              <a:gd name="connsiteY39" fmla="*/ 986971 h 1034143"/>
              <a:gd name="connsiteX40" fmla="*/ 1127578 w 5805714"/>
              <a:gd name="connsiteY40" fmla="*/ 954314 h 1034143"/>
              <a:gd name="connsiteX41" fmla="*/ 1030514 w 5805714"/>
              <a:gd name="connsiteY41" fmla="*/ 1016000 h 1034143"/>
              <a:gd name="connsiteX42" fmla="*/ 928914 w 5805714"/>
              <a:gd name="connsiteY42" fmla="*/ 1016000 h 1034143"/>
              <a:gd name="connsiteX43" fmla="*/ 798286 w 5805714"/>
              <a:gd name="connsiteY43" fmla="*/ 943428 h 1034143"/>
              <a:gd name="connsiteX44" fmla="*/ 653143 w 5805714"/>
              <a:gd name="connsiteY44" fmla="*/ 928914 h 1034143"/>
              <a:gd name="connsiteX45" fmla="*/ 537028 w 5805714"/>
              <a:gd name="connsiteY45" fmla="*/ 957943 h 1034143"/>
              <a:gd name="connsiteX46" fmla="*/ 493486 w 5805714"/>
              <a:gd name="connsiteY46" fmla="*/ 1001485 h 1034143"/>
              <a:gd name="connsiteX47" fmla="*/ 383721 w 5805714"/>
              <a:gd name="connsiteY47" fmla="*/ 962478 h 1034143"/>
              <a:gd name="connsiteX48" fmla="*/ 319314 w 5805714"/>
              <a:gd name="connsiteY48" fmla="*/ 928914 h 1034143"/>
              <a:gd name="connsiteX49" fmla="*/ 224064 w 5805714"/>
              <a:gd name="connsiteY49" fmla="*/ 947964 h 1034143"/>
              <a:gd name="connsiteX50" fmla="*/ 0 w 5805714"/>
              <a:gd name="connsiteY50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31886 w 5805714"/>
              <a:gd name="connsiteY23" fmla="*/ 91440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25271 w 5805714"/>
              <a:gd name="connsiteY27" fmla="*/ 975178 h 1034143"/>
              <a:gd name="connsiteX28" fmla="*/ 2554514 w 5805714"/>
              <a:gd name="connsiteY28" fmla="*/ 943428 h 1034143"/>
              <a:gd name="connsiteX29" fmla="*/ 2509157 w 5805714"/>
              <a:gd name="connsiteY29" fmla="*/ 986064 h 1034143"/>
              <a:gd name="connsiteX30" fmla="*/ 2393043 w 5805714"/>
              <a:gd name="connsiteY30" fmla="*/ 983343 h 1034143"/>
              <a:gd name="connsiteX31" fmla="*/ 2305050 w 5805714"/>
              <a:gd name="connsiteY31" fmla="*/ 1023257 h 1034143"/>
              <a:gd name="connsiteX32" fmla="*/ 2169886 w 5805714"/>
              <a:gd name="connsiteY32" fmla="*/ 982435 h 1034143"/>
              <a:gd name="connsiteX33" fmla="*/ 2012043 w 5805714"/>
              <a:gd name="connsiteY33" fmla="*/ 997857 h 1034143"/>
              <a:gd name="connsiteX34" fmla="*/ 1894114 w 5805714"/>
              <a:gd name="connsiteY34" fmla="*/ 941614 h 1034143"/>
              <a:gd name="connsiteX35" fmla="*/ 1785257 w 5805714"/>
              <a:gd name="connsiteY35" fmla="*/ 992414 h 1034143"/>
              <a:gd name="connsiteX36" fmla="*/ 1654628 w 5805714"/>
              <a:gd name="connsiteY36" fmla="*/ 986971 h 1034143"/>
              <a:gd name="connsiteX37" fmla="*/ 1520371 w 5805714"/>
              <a:gd name="connsiteY37" fmla="*/ 1034143 h 1034143"/>
              <a:gd name="connsiteX38" fmla="*/ 1348921 w 5805714"/>
              <a:gd name="connsiteY38" fmla="*/ 960664 h 1034143"/>
              <a:gd name="connsiteX39" fmla="*/ 1230086 w 5805714"/>
              <a:gd name="connsiteY39" fmla="*/ 986971 h 1034143"/>
              <a:gd name="connsiteX40" fmla="*/ 1127578 w 5805714"/>
              <a:gd name="connsiteY40" fmla="*/ 954314 h 1034143"/>
              <a:gd name="connsiteX41" fmla="*/ 1030514 w 5805714"/>
              <a:gd name="connsiteY41" fmla="*/ 1016000 h 1034143"/>
              <a:gd name="connsiteX42" fmla="*/ 928914 w 5805714"/>
              <a:gd name="connsiteY42" fmla="*/ 1016000 h 1034143"/>
              <a:gd name="connsiteX43" fmla="*/ 798286 w 5805714"/>
              <a:gd name="connsiteY43" fmla="*/ 943428 h 1034143"/>
              <a:gd name="connsiteX44" fmla="*/ 653143 w 5805714"/>
              <a:gd name="connsiteY44" fmla="*/ 928914 h 1034143"/>
              <a:gd name="connsiteX45" fmla="*/ 537028 w 5805714"/>
              <a:gd name="connsiteY45" fmla="*/ 957943 h 1034143"/>
              <a:gd name="connsiteX46" fmla="*/ 493486 w 5805714"/>
              <a:gd name="connsiteY46" fmla="*/ 1001485 h 1034143"/>
              <a:gd name="connsiteX47" fmla="*/ 383721 w 5805714"/>
              <a:gd name="connsiteY47" fmla="*/ 962478 h 1034143"/>
              <a:gd name="connsiteX48" fmla="*/ 319314 w 5805714"/>
              <a:gd name="connsiteY48" fmla="*/ 928914 h 1034143"/>
              <a:gd name="connsiteX49" fmla="*/ 224064 w 5805714"/>
              <a:gd name="connsiteY49" fmla="*/ 947964 h 1034143"/>
              <a:gd name="connsiteX50" fmla="*/ 0 w 5805714"/>
              <a:gd name="connsiteY50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077028 w 5805714"/>
              <a:gd name="connsiteY22" fmla="*/ 870857 h 1034143"/>
              <a:gd name="connsiteX23" fmla="*/ 2982686 w 5805714"/>
              <a:gd name="connsiteY23" fmla="*/ 946150 h 1034143"/>
              <a:gd name="connsiteX24" fmla="*/ 2830286 w 5805714"/>
              <a:gd name="connsiteY24" fmla="*/ 943428 h 1034143"/>
              <a:gd name="connsiteX25" fmla="*/ 2801257 w 5805714"/>
              <a:gd name="connsiteY25" fmla="*/ 1001485 h 1034143"/>
              <a:gd name="connsiteX26" fmla="*/ 2699657 w 5805714"/>
              <a:gd name="connsiteY26" fmla="*/ 1001485 h 1034143"/>
              <a:gd name="connsiteX27" fmla="*/ 2625271 w 5805714"/>
              <a:gd name="connsiteY27" fmla="*/ 975178 h 1034143"/>
              <a:gd name="connsiteX28" fmla="*/ 2554514 w 5805714"/>
              <a:gd name="connsiteY28" fmla="*/ 943428 h 1034143"/>
              <a:gd name="connsiteX29" fmla="*/ 2509157 w 5805714"/>
              <a:gd name="connsiteY29" fmla="*/ 986064 h 1034143"/>
              <a:gd name="connsiteX30" fmla="*/ 2393043 w 5805714"/>
              <a:gd name="connsiteY30" fmla="*/ 983343 h 1034143"/>
              <a:gd name="connsiteX31" fmla="*/ 2305050 w 5805714"/>
              <a:gd name="connsiteY31" fmla="*/ 1023257 h 1034143"/>
              <a:gd name="connsiteX32" fmla="*/ 2169886 w 5805714"/>
              <a:gd name="connsiteY32" fmla="*/ 982435 h 1034143"/>
              <a:gd name="connsiteX33" fmla="*/ 2012043 w 5805714"/>
              <a:gd name="connsiteY33" fmla="*/ 997857 h 1034143"/>
              <a:gd name="connsiteX34" fmla="*/ 1894114 w 5805714"/>
              <a:gd name="connsiteY34" fmla="*/ 941614 h 1034143"/>
              <a:gd name="connsiteX35" fmla="*/ 1785257 w 5805714"/>
              <a:gd name="connsiteY35" fmla="*/ 992414 h 1034143"/>
              <a:gd name="connsiteX36" fmla="*/ 1654628 w 5805714"/>
              <a:gd name="connsiteY36" fmla="*/ 986971 h 1034143"/>
              <a:gd name="connsiteX37" fmla="*/ 1520371 w 5805714"/>
              <a:gd name="connsiteY37" fmla="*/ 1034143 h 1034143"/>
              <a:gd name="connsiteX38" fmla="*/ 1348921 w 5805714"/>
              <a:gd name="connsiteY38" fmla="*/ 960664 h 1034143"/>
              <a:gd name="connsiteX39" fmla="*/ 1230086 w 5805714"/>
              <a:gd name="connsiteY39" fmla="*/ 986971 h 1034143"/>
              <a:gd name="connsiteX40" fmla="*/ 1127578 w 5805714"/>
              <a:gd name="connsiteY40" fmla="*/ 954314 h 1034143"/>
              <a:gd name="connsiteX41" fmla="*/ 1030514 w 5805714"/>
              <a:gd name="connsiteY41" fmla="*/ 1016000 h 1034143"/>
              <a:gd name="connsiteX42" fmla="*/ 928914 w 5805714"/>
              <a:gd name="connsiteY42" fmla="*/ 1016000 h 1034143"/>
              <a:gd name="connsiteX43" fmla="*/ 798286 w 5805714"/>
              <a:gd name="connsiteY43" fmla="*/ 943428 h 1034143"/>
              <a:gd name="connsiteX44" fmla="*/ 653143 w 5805714"/>
              <a:gd name="connsiteY44" fmla="*/ 928914 h 1034143"/>
              <a:gd name="connsiteX45" fmla="*/ 537028 w 5805714"/>
              <a:gd name="connsiteY45" fmla="*/ 957943 h 1034143"/>
              <a:gd name="connsiteX46" fmla="*/ 493486 w 5805714"/>
              <a:gd name="connsiteY46" fmla="*/ 1001485 h 1034143"/>
              <a:gd name="connsiteX47" fmla="*/ 383721 w 5805714"/>
              <a:gd name="connsiteY47" fmla="*/ 962478 h 1034143"/>
              <a:gd name="connsiteX48" fmla="*/ 319314 w 5805714"/>
              <a:gd name="connsiteY48" fmla="*/ 928914 h 1034143"/>
              <a:gd name="connsiteX49" fmla="*/ 224064 w 5805714"/>
              <a:gd name="connsiteY49" fmla="*/ 947964 h 1034143"/>
              <a:gd name="connsiteX50" fmla="*/ 0 w 5805714"/>
              <a:gd name="connsiteY50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164114 w 5805714"/>
              <a:gd name="connsiteY21" fmla="*/ 914400 h 1034143"/>
              <a:gd name="connsiteX22" fmla="*/ 3125107 w 5805714"/>
              <a:gd name="connsiteY22" fmla="*/ 960664 h 1034143"/>
              <a:gd name="connsiteX23" fmla="*/ 3077028 w 5805714"/>
              <a:gd name="connsiteY23" fmla="*/ 870857 h 1034143"/>
              <a:gd name="connsiteX24" fmla="*/ 2982686 w 5805714"/>
              <a:gd name="connsiteY24" fmla="*/ 946150 h 1034143"/>
              <a:gd name="connsiteX25" fmla="*/ 2830286 w 5805714"/>
              <a:gd name="connsiteY25" fmla="*/ 943428 h 1034143"/>
              <a:gd name="connsiteX26" fmla="*/ 2801257 w 5805714"/>
              <a:gd name="connsiteY26" fmla="*/ 1001485 h 1034143"/>
              <a:gd name="connsiteX27" fmla="*/ 2699657 w 5805714"/>
              <a:gd name="connsiteY27" fmla="*/ 1001485 h 1034143"/>
              <a:gd name="connsiteX28" fmla="*/ 2625271 w 5805714"/>
              <a:gd name="connsiteY28" fmla="*/ 975178 h 1034143"/>
              <a:gd name="connsiteX29" fmla="*/ 2554514 w 5805714"/>
              <a:gd name="connsiteY29" fmla="*/ 943428 h 1034143"/>
              <a:gd name="connsiteX30" fmla="*/ 2509157 w 5805714"/>
              <a:gd name="connsiteY30" fmla="*/ 986064 h 1034143"/>
              <a:gd name="connsiteX31" fmla="*/ 2393043 w 5805714"/>
              <a:gd name="connsiteY31" fmla="*/ 983343 h 1034143"/>
              <a:gd name="connsiteX32" fmla="*/ 2305050 w 5805714"/>
              <a:gd name="connsiteY32" fmla="*/ 1023257 h 1034143"/>
              <a:gd name="connsiteX33" fmla="*/ 2169886 w 5805714"/>
              <a:gd name="connsiteY33" fmla="*/ 982435 h 1034143"/>
              <a:gd name="connsiteX34" fmla="*/ 2012043 w 5805714"/>
              <a:gd name="connsiteY34" fmla="*/ 997857 h 1034143"/>
              <a:gd name="connsiteX35" fmla="*/ 1894114 w 5805714"/>
              <a:gd name="connsiteY35" fmla="*/ 941614 h 1034143"/>
              <a:gd name="connsiteX36" fmla="*/ 1785257 w 5805714"/>
              <a:gd name="connsiteY36" fmla="*/ 992414 h 1034143"/>
              <a:gd name="connsiteX37" fmla="*/ 1654628 w 5805714"/>
              <a:gd name="connsiteY37" fmla="*/ 986971 h 1034143"/>
              <a:gd name="connsiteX38" fmla="*/ 1520371 w 5805714"/>
              <a:gd name="connsiteY38" fmla="*/ 1034143 h 1034143"/>
              <a:gd name="connsiteX39" fmla="*/ 1348921 w 5805714"/>
              <a:gd name="connsiteY39" fmla="*/ 960664 h 1034143"/>
              <a:gd name="connsiteX40" fmla="*/ 1230086 w 5805714"/>
              <a:gd name="connsiteY40" fmla="*/ 986971 h 1034143"/>
              <a:gd name="connsiteX41" fmla="*/ 1127578 w 5805714"/>
              <a:gd name="connsiteY41" fmla="*/ 954314 h 1034143"/>
              <a:gd name="connsiteX42" fmla="*/ 1030514 w 5805714"/>
              <a:gd name="connsiteY42" fmla="*/ 1016000 h 1034143"/>
              <a:gd name="connsiteX43" fmla="*/ 928914 w 5805714"/>
              <a:gd name="connsiteY43" fmla="*/ 1016000 h 1034143"/>
              <a:gd name="connsiteX44" fmla="*/ 798286 w 5805714"/>
              <a:gd name="connsiteY44" fmla="*/ 943428 h 1034143"/>
              <a:gd name="connsiteX45" fmla="*/ 653143 w 5805714"/>
              <a:gd name="connsiteY45" fmla="*/ 928914 h 1034143"/>
              <a:gd name="connsiteX46" fmla="*/ 537028 w 5805714"/>
              <a:gd name="connsiteY46" fmla="*/ 957943 h 1034143"/>
              <a:gd name="connsiteX47" fmla="*/ 493486 w 5805714"/>
              <a:gd name="connsiteY47" fmla="*/ 1001485 h 1034143"/>
              <a:gd name="connsiteX48" fmla="*/ 383721 w 5805714"/>
              <a:gd name="connsiteY48" fmla="*/ 962478 h 1034143"/>
              <a:gd name="connsiteX49" fmla="*/ 319314 w 5805714"/>
              <a:gd name="connsiteY49" fmla="*/ 928914 h 1034143"/>
              <a:gd name="connsiteX50" fmla="*/ 224064 w 5805714"/>
              <a:gd name="connsiteY50" fmla="*/ 947964 h 1034143"/>
              <a:gd name="connsiteX51" fmla="*/ 0 w 5805714"/>
              <a:gd name="connsiteY51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77028 w 5805714"/>
              <a:gd name="connsiteY24" fmla="*/ 87085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23771 w 5805714"/>
              <a:gd name="connsiteY20" fmla="*/ 9434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483428 w 5805714"/>
              <a:gd name="connsiteY19" fmla="*/ 8853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599543 w 5805714"/>
              <a:gd name="connsiteY18" fmla="*/ 8853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34971 w 5805714"/>
              <a:gd name="connsiteY15" fmla="*/ 88537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51086 w 5805714"/>
              <a:gd name="connsiteY14" fmla="*/ 856343 h 1034143"/>
              <a:gd name="connsiteX15" fmla="*/ 4047671 w 5805714"/>
              <a:gd name="connsiteY15" fmla="*/ 9425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52686 w 5805714"/>
              <a:gd name="connsiteY13" fmla="*/ 928914 h 1034143"/>
              <a:gd name="connsiteX14" fmla="*/ 4112986 w 5805714"/>
              <a:gd name="connsiteY14" fmla="*/ 881743 h 1034143"/>
              <a:gd name="connsiteX15" fmla="*/ 4047671 w 5805714"/>
              <a:gd name="connsiteY15" fmla="*/ 9425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78086 w 5805714"/>
              <a:gd name="connsiteY13" fmla="*/ 998764 h 1034143"/>
              <a:gd name="connsiteX14" fmla="*/ 4112986 w 5805714"/>
              <a:gd name="connsiteY14" fmla="*/ 881743 h 1034143"/>
              <a:gd name="connsiteX15" fmla="*/ 4047671 w 5805714"/>
              <a:gd name="connsiteY15" fmla="*/ 9425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78086 w 5805714"/>
              <a:gd name="connsiteY13" fmla="*/ 998764 h 1034143"/>
              <a:gd name="connsiteX14" fmla="*/ 4112986 w 5805714"/>
              <a:gd name="connsiteY14" fmla="*/ 88174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12343 w 5805714"/>
              <a:gd name="connsiteY12" fmla="*/ 91440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499428 w 5805714"/>
              <a:gd name="connsiteY11" fmla="*/ 856343 h 1034143"/>
              <a:gd name="connsiteX12" fmla="*/ 4431393 w 5805714"/>
              <a:gd name="connsiteY12" fmla="*/ 95885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524828 w 5805714"/>
              <a:gd name="connsiteY11" fmla="*/ 913493 h 1034143"/>
              <a:gd name="connsiteX12" fmla="*/ 4431393 w 5805714"/>
              <a:gd name="connsiteY12" fmla="*/ 95885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7771 w 5805714"/>
              <a:gd name="connsiteY8" fmla="*/ 8708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524828 w 5805714"/>
              <a:gd name="connsiteY11" fmla="*/ 913493 h 1034143"/>
              <a:gd name="connsiteX12" fmla="*/ 4405993 w 5805714"/>
              <a:gd name="connsiteY12" fmla="*/ 94615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1421 w 5805714"/>
              <a:gd name="connsiteY8" fmla="*/ 921657 h 1034143"/>
              <a:gd name="connsiteX9" fmla="*/ 4760686 w 5805714"/>
              <a:gd name="connsiteY9" fmla="*/ 943428 h 1034143"/>
              <a:gd name="connsiteX10" fmla="*/ 4644571 w 5805714"/>
              <a:gd name="connsiteY10" fmla="*/ 943428 h 1034143"/>
              <a:gd name="connsiteX11" fmla="*/ 4524828 w 5805714"/>
              <a:gd name="connsiteY11" fmla="*/ 913493 h 1034143"/>
              <a:gd name="connsiteX12" fmla="*/ 4405993 w 5805714"/>
              <a:gd name="connsiteY12" fmla="*/ 94615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5007428 w 5805714"/>
              <a:gd name="connsiteY7" fmla="*/ 957943 h 1034143"/>
              <a:gd name="connsiteX8" fmla="*/ 4841421 w 5805714"/>
              <a:gd name="connsiteY8" fmla="*/ 921657 h 1034143"/>
              <a:gd name="connsiteX9" fmla="*/ 4779736 w 5805714"/>
              <a:gd name="connsiteY9" fmla="*/ 994228 h 1034143"/>
              <a:gd name="connsiteX10" fmla="*/ 4644571 w 5805714"/>
              <a:gd name="connsiteY10" fmla="*/ 943428 h 1034143"/>
              <a:gd name="connsiteX11" fmla="*/ 4524828 w 5805714"/>
              <a:gd name="connsiteY11" fmla="*/ 913493 h 1034143"/>
              <a:gd name="connsiteX12" fmla="*/ 4405993 w 5805714"/>
              <a:gd name="connsiteY12" fmla="*/ 946150 h 1034143"/>
              <a:gd name="connsiteX13" fmla="*/ 4278086 w 5805714"/>
              <a:gd name="connsiteY13" fmla="*/ 998764 h 1034143"/>
              <a:gd name="connsiteX14" fmla="*/ 4125686 w 5805714"/>
              <a:gd name="connsiteY14" fmla="*/ 913493 h 1034143"/>
              <a:gd name="connsiteX15" fmla="*/ 4054021 w 5805714"/>
              <a:gd name="connsiteY15" fmla="*/ 993321 h 1034143"/>
              <a:gd name="connsiteX16" fmla="*/ 3889828 w 5805714"/>
              <a:gd name="connsiteY16" fmla="*/ 914400 h 1034143"/>
              <a:gd name="connsiteX17" fmla="*/ 3788228 w 5805714"/>
              <a:gd name="connsiteY17" fmla="*/ 957943 h 1034143"/>
              <a:gd name="connsiteX18" fmla="*/ 3605893 w 5805714"/>
              <a:gd name="connsiteY18" fmla="*/ 910771 h 1034143"/>
              <a:gd name="connsiteX19" fmla="*/ 3521528 w 5805714"/>
              <a:gd name="connsiteY19" fmla="*/ 961571 h 1034143"/>
              <a:gd name="connsiteX20" fmla="*/ 3387271 w 5805714"/>
              <a:gd name="connsiteY20" fmla="*/ 968828 h 1034143"/>
              <a:gd name="connsiteX21" fmla="*/ 3252107 w 5805714"/>
              <a:gd name="connsiteY21" fmla="*/ 922564 h 1034143"/>
              <a:gd name="connsiteX22" fmla="*/ 3164114 w 5805714"/>
              <a:gd name="connsiteY22" fmla="*/ 914400 h 1034143"/>
              <a:gd name="connsiteX23" fmla="*/ 3125107 w 5805714"/>
              <a:gd name="connsiteY23" fmla="*/ 960664 h 1034143"/>
              <a:gd name="connsiteX24" fmla="*/ 3045278 w 5805714"/>
              <a:gd name="connsiteY24" fmla="*/ 915307 h 1034143"/>
              <a:gd name="connsiteX25" fmla="*/ 2982686 w 5805714"/>
              <a:gd name="connsiteY25" fmla="*/ 946150 h 1034143"/>
              <a:gd name="connsiteX26" fmla="*/ 2830286 w 5805714"/>
              <a:gd name="connsiteY26" fmla="*/ 943428 h 1034143"/>
              <a:gd name="connsiteX27" fmla="*/ 2801257 w 5805714"/>
              <a:gd name="connsiteY27" fmla="*/ 1001485 h 1034143"/>
              <a:gd name="connsiteX28" fmla="*/ 2699657 w 5805714"/>
              <a:gd name="connsiteY28" fmla="*/ 1001485 h 1034143"/>
              <a:gd name="connsiteX29" fmla="*/ 2625271 w 5805714"/>
              <a:gd name="connsiteY29" fmla="*/ 975178 h 1034143"/>
              <a:gd name="connsiteX30" fmla="*/ 2554514 w 5805714"/>
              <a:gd name="connsiteY30" fmla="*/ 943428 h 1034143"/>
              <a:gd name="connsiteX31" fmla="*/ 2509157 w 5805714"/>
              <a:gd name="connsiteY31" fmla="*/ 986064 h 1034143"/>
              <a:gd name="connsiteX32" fmla="*/ 2393043 w 5805714"/>
              <a:gd name="connsiteY32" fmla="*/ 983343 h 1034143"/>
              <a:gd name="connsiteX33" fmla="*/ 2305050 w 5805714"/>
              <a:gd name="connsiteY33" fmla="*/ 1023257 h 1034143"/>
              <a:gd name="connsiteX34" fmla="*/ 2169886 w 5805714"/>
              <a:gd name="connsiteY34" fmla="*/ 982435 h 1034143"/>
              <a:gd name="connsiteX35" fmla="*/ 2012043 w 5805714"/>
              <a:gd name="connsiteY35" fmla="*/ 997857 h 1034143"/>
              <a:gd name="connsiteX36" fmla="*/ 1894114 w 5805714"/>
              <a:gd name="connsiteY36" fmla="*/ 941614 h 1034143"/>
              <a:gd name="connsiteX37" fmla="*/ 1785257 w 5805714"/>
              <a:gd name="connsiteY37" fmla="*/ 992414 h 1034143"/>
              <a:gd name="connsiteX38" fmla="*/ 1654628 w 5805714"/>
              <a:gd name="connsiteY38" fmla="*/ 986971 h 1034143"/>
              <a:gd name="connsiteX39" fmla="*/ 1520371 w 5805714"/>
              <a:gd name="connsiteY39" fmla="*/ 1034143 h 1034143"/>
              <a:gd name="connsiteX40" fmla="*/ 1348921 w 5805714"/>
              <a:gd name="connsiteY40" fmla="*/ 960664 h 1034143"/>
              <a:gd name="connsiteX41" fmla="*/ 1230086 w 5805714"/>
              <a:gd name="connsiteY41" fmla="*/ 986971 h 1034143"/>
              <a:gd name="connsiteX42" fmla="*/ 1127578 w 5805714"/>
              <a:gd name="connsiteY42" fmla="*/ 954314 h 1034143"/>
              <a:gd name="connsiteX43" fmla="*/ 1030514 w 5805714"/>
              <a:gd name="connsiteY43" fmla="*/ 1016000 h 1034143"/>
              <a:gd name="connsiteX44" fmla="*/ 928914 w 5805714"/>
              <a:gd name="connsiteY44" fmla="*/ 1016000 h 1034143"/>
              <a:gd name="connsiteX45" fmla="*/ 798286 w 5805714"/>
              <a:gd name="connsiteY45" fmla="*/ 943428 h 1034143"/>
              <a:gd name="connsiteX46" fmla="*/ 653143 w 5805714"/>
              <a:gd name="connsiteY46" fmla="*/ 928914 h 1034143"/>
              <a:gd name="connsiteX47" fmla="*/ 537028 w 5805714"/>
              <a:gd name="connsiteY47" fmla="*/ 957943 h 1034143"/>
              <a:gd name="connsiteX48" fmla="*/ 493486 w 5805714"/>
              <a:gd name="connsiteY48" fmla="*/ 1001485 h 1034143"/>
              <a:gd name="connsiteX49" fmla="*/ 383721 w 5805714"/>
              <a:gd name="connsiteY49" fmla="*/ 962478 h 1034143"/>
              <a:gd name="connsiteX50" fmla="*/ 319314 w 5805714"/>
              <a:gd name="connsiteY50" fmla="*/ 928914 h 1034143"/>
              <a:gd name="connsiteX51" fmla="*/ 224064 w 5805714"/>
              <a:gd name="connsiteY51" fmla="*/ 947964 h 1034143"/>
              <a:gd name="connsiteX52" fmla="*/ 0 w 5805714"/>
              <a:gd name="connsiteY52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09028 w 5805714"/>
              <a:gd name="connsiteY6" fmla="*/ 899885 h 1034143"/>
              <a:gd name="connsiteX7" fmla="*/ 4992007 w 5805714"/>
              <a:gd name="connsiteY7" fmla="*/ 954314 h 1034143"/>
              <a:gd name="connsiteX8" fmla="*/ 5007428 w 5805714"/>
              <a:gd name="connsiteY8" fmla="*/ 957943 h 1034143"/>
              <a:gd name="connsiteX9" fmla="*/ 4841421 w 5805714"/>
              <a:gd name="connsiteY9" fmla="*/ 921657 h 1034143"/>
              <a:gd name="connsiteX10" fmla="*/ 4779736 w 5805714"/>
              <a:gd name="connsiteY10" fmla="*/ 994228 h 1034143"/>
              <a:gd name="connsiteX11" fmla="*/ 4644571 w 5805714"/>
              <a:gd name="connsiteY11" fmla="*/ 943428 h 1034143"/>
              <a:gd name="connsiteX12" fmla="*/ 4524828 w 5805714"/>
              <a:gd name="connsiteY12" fmla="*/ 913493 h 1034143"/>
              <a:gd name="connsiteX13" fmla="*/ 4405993 w 5805714"/>
              <a:gd name="connsiteY13" fmla="*/ 946150 h 1034143"/>
              <a:gd name="connsiteX14" fmla="*/ 4278086 w 5805714"/>
              <a:gd name="connsiteY14" fmla="*/ 998764 h 1034143"/>
              <a:gd name="connsiteX15" fmla="*/ 4125686 w 5805714"/>
              <a:gd name="connsiteY15" fmla="*/ 913493 h 1034143"/>
              <a:gd name="connsiteX16" fmla="*/ 4054021 w 5805714"/>
              <a:gd name="connsiteY16" fmla="*/ 993321 h 1034143"/>
              <a:gd name="connsiteX17" fmla="*/ 3889828 w 5805714"/>
              <a:gd name="connsiteY17" fmla="*/ 914400 h 1034143"/>
              <a:gd name="connsiteX18" fmla="*/ 3788228 w 5805714"/>
              <a:gd name="connsiteY18" fmla="*/ 957943 h 1034143"/>
              <a:gd name="connsiteX19" fmla="*/ 3605893 w 5805714"/>
              <a:gd name="connsiteY19" fmla="*/ 910771 h 1034143"/>
              <a:gd name="connsiteX20" fmla="*/ 3521528 w 5805714"/>
              <a:gd name="connsiteY20" fmla="*/ 961571 h 1034143"/>
              <a:gd name="connsiteX21" fmla="*/ 3387271 w 5805714"/>
              <a:gd name="connsiteY21" fmla="*/ 968828 h 1034143"/>
              <a:gd name="connsiteX22" fmla="*/ 3252107 w 5805714"/>
              <a:gd name="connsiteY22" fmla="*/ 922564 h 1034143"/>
              <a:gd name="connsiteX23" fmla="*/ 3164114 w 5805714"/>
              <a:gd name="connsiteY23" fmla="*/ 914400 h 1034143"/>
              <a:gd name="connsiteX24" fmla="*/ 3125107 w 5805714"/>
              <a:gd name="connsiteY24" fmla="*/ 960664 h 1034143"/>
              <a:gd name="connsiteX25" fmla="*/ 3045278 w 5805714"/>
              <a:gd name="connsiteY25" fmla="*/ 915307 h 1034143"/>
              <a:gd name="connsiteX26" fmla="*/ 2982686 w 5805714"/>
              <a:gd name="connsiteY26" fmla="*/ 946150 h 1034143"/>
              <a:gd name="connsiteX27" fmla="*/ 2830286 w 5805714"/>
              <a:gd name="connsiteY27" fmla="*/ 943428 h 1034143"/>
              <a:gd name="connsiteX28" fmla="*/ 2801257 w 5805714"/>
              <a:gd name="connsiteY28" fmla="*/ 1001485 h 1034143"/>
              <a:gd name="connsiteX29" fmla="*/ 2699657 w 5805714"/>
              <a:gd name="connsiteY29" fmla="*/ 1001485 h 1034143"/>
              <a:gd name="connsiteX30" fmla="*/ 2625271 w 5805714"/>
              <a:gd name="connsiteY30" fmla="*/ 975178 h 1034143"/>
              <a:gd name="connsiteX31" fmla="*/ 2554514 w 5805714"/>
              <a:gd name="connsiteY31" fmla="*/ 943428 h 1034143"/>
              <a:gd name="connsiteX32" fmla="*/ 2509157 w 5805714"/>
              <a:gd name="connsiteY32" fmla="*/ 986064 h 1034143"/>
              <a:gd name="connsiteX33" fmla="*/ 2393043 w 5805714"/>
              <a:gd name="connsiteY33" fmla="*/ 983343 h 1034143"/>
              <a:gd name="connsiteX34" fmla="*/ 2305050 w 5805714"/>
              <a:gd name="connsiteY34" fmla="*/ 1023257 h 1034143"/>
              <a:gd name="connsiteX35" fmla="*/ 2169886 w 5805714"/>
              <a:gd name="connsiteY35" fmla="*/ 982435 h 1034143"/>
              <a:gd name="connsiteX36" fmla="*/ 2012043 w 5805714"/>
              <a:gd name="connsiteY36" fmla="*/ 997857 h 1034143"/>
              <a:gd name="connsiteX37" fmla="*/ 1894114 w 5805714"/>
              <a:gd name="connsiteY37" fmla="*/ 941614 h 1034143"/>
              <a:gd name="connsiteX38" fmla="*/ 1785257 w 5805714"/>
              <a:gd name="connsiteY38" fmla="*/ 992414 h 1034143"/>
              <a:gd name="connsiteX39" fmla="*/ 1654628 w 5805714"/>
              <a:gd name="connsiteY39" fmla="*/ 986971 h 1034143"/>
              <a:gd name="connsiteX40" fmla="*/ 1520371 w 5805714"/>
              <a:gd name="connsiteY40" fmla="*/ 1034143 h 1034143"/>
              <a:gd name="connsiteX41" fmla="*/ 1348921 w 5805714"/>
              <a:gd name="connsiteY41" fmla="*/ 960664 h 1034143"/>
              <a:gd name="connsiteX42" fmla="*/ 1230086 w 5805714"/>
              <a:gd name="connsiteY42" fmla="*/ 986971 h 1034143"/>
              <a:gd name="connsiteX43" fmla="*/ 1127578 w 5805714"/>
              <a:gd name="connsiteY43" fmla="*/ 954314 h 1034143"/>
              <a:gd name="connsiteX44" fmla="*/ 1030514 w 5805714"/>
              <a:gd name="connsiteY44" fmla="*/ 1016000 h 1034143"/>
              <a:gd name="connsiteX45" fmla="*/ 928914 w 5805714"/>
              <a:gd name="connsiteY45" fmla="*/ 1016000 h 1034143"/>
              <a:gd name="connsiteX46" fmla="*/ 798286 w 5805714"/>
              <a:gd name="connsiteY46" fmla="*/ 943428 h 1034143"/>
              <a:gd name="connsiteX47" fmla="*/ 653143 w 5805714"/>
              <a:gd name="connsiteY47" fmla="*/ 928914 h 1034143"/>
              <a:gd name="connsiteX48" fmla="*/ 537028 w 5805714"/>
              <a:gd name="connsiteY48" fmla="*/ 957943 h 1034143"/>
              <a:gd name="connsiteX49" fmla="*/ 493486 w 5805714"/>
              <a:gd name="connsiteY49" fmla="*/ 1001485 h 1034143"/>
              <a:gd name="connsiteX50" fmla="*/ 383721 w 5805714"/>
              <a:gd name="connsiteY50" fmla="*/ 962478 h 1034143"/>
              <a:gd name="connsiteX51" fmla="*/ 319314 w 5805714"/>
              <a:gd name="connsiteY51" fmla="*/ 928914 h 1034143"/>
              <a:gd name="connsiteX52" fmla="*/ 224064 w 5805714"/>
              <a:gd name="connsiteY52" fmla="*/ 947964 h 1034143"/>
              <a:gd name="connsiteX53" fmla="*/ 0 w 5805714"/>
              <a:gd name="connsiteY53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55771 w 5805714"/>
              <a:gd name="connsiteY5" fmla="*/ 914400 h 1034143"/>
              <a:gd name="connsiteX6" fmla="*/ 5147128 w 5805714"/>
              <a:gd name="connsiteY6" fmla="*/ 906235 h 1034143"/>
              <a:gd name="connsiteX7" fmla="*/ 4992007 w 5805714"/>
              <a:gd name="connsiteY7" fmla="*/ 954314 h 1034143"/>
              <a:gd name="connsiteX8" fmla="*/ 5007428 w 5805714"/>
              <a:gd name="connsiteY8" fmla="*/ 957943 h 1034143"/>
              <a:gd name="connsiteX9" fmla="*/ 4841421 w 5805714"/>
              <a:gd name="connsiteY9" fmla="*/ 921657 h 1034143"/>
              <a:gd name="connsiteX10" fmla="*/ 4779736 w 5805714"/>
              <a:gd name="connsiteY10" fmla="*/ 994228 h 1034143"/>
              <a:gd name="connsiteX11" fmla="*/ 4644571 w 5805714"/>
              <a:gd name="connsiteY11" fmla="*/ 943428 h 1034143"/>
              <a:gd name="connsiteX12" fmla="*/ 4524828 w 5805714"/>
              <a:gd name="connsiteY12" fmla="*/ 913493 h 1034143"/>
              <a:gd name="connsiteX13" fmla="*/ 4405993 w 5805714"/>
              <a:gd name="connsiteY13" fmla="*/ 946150 h 1034143"/>
              <a:gd name="connsiteX14" fmla="*/ 4278086 w 5805714"/>
              <a:gd name="connsiteY14" fmla="*/ 998764 h 1034143"/>
              <a:gd name="connsiteX15" fmla="*/ 4125686 w 5805714"/>
              <a:gd name="connsiteY15" fmla="*/ 913493 h 1034143"/>
              <a:gd name="connsiteX16" fmla="*/ 4054021 w 5805714"/>
              <a:gd name="connsiteY16" fmla="*/ 993321 h 1034143"/>
              <a:gd name="connsiteX17" fmla="*/ 3889828 w 5805714"/>
              <a:gd name="connsiteY17" fmla="*/ 914400 h 1034143"/>
              <a:gd name="connsiteX18" fmla="*/ 3788228 w 5805714"/>
              <a:gd name="connsiteY18" fmla="*/ 957943 h 1034143"/>
              <a:gd name="connsiteX19" fmla="*/ 3605893 w 5805714"/>
              <a:gd name="connsiteY19" fmla="*/ 910771 h 1034143"/>
              <a:gd name="connsiteX20" fmla="*/ 3521528 w 5805714"/>
              <a:gd name="connsiteY20" fmla="*/ 961571 h 1034143"/>
              <a:gd name="connsiteX21" fmla="*/ 3387271 w 5805714"/>
              <a:gd name="connsiteY21" fmla="*/ 968828 h 1034143"/>
              <a:gd name="connsiteX22" fmla="*/ 3252107 w 5805714"/>
              <a:gd name="connsiteY22" fmla="*/ 922564 h 1034143"/>
              <a:gd name="connsiteX23" fmla="*/ 3164114 w 5805714"/>
              <a:gd name="connsiteY23" fmla="*/ 914400 h 1034143"/>
              <a:gd name="connsiteX24" fmla="*/ 3125107 w 5805714"/>
              <a:gd name="connsiteY24" fmla="*/ 960664 h 1034143"/>
              <a:gd name="connsiteX25" fmla="*/ 3045278 w 5805714"/>
              <a:gd name="connsiteY25" fmla="*/ 915307 h 1034143"/>
              <a:gd name="connsiteX26" fmla="*/ 2982686 w 5805714"/>
              <a:gd name="connsiteY26" fmla="*/ 946150 h 1034143"/>
              <a:gd name="connsiteX27" fmla="*/ 2830286 w 5805714"/>
              <a:gd name="connsiteY27" fmla="*/ 943428 h 1034143"/>
              <a:gd name="connsiteX28" fmla="*/ 2801257 w 5805714"/>
              <a:gd name="connsiteY28" fmla="*/ 1001485 h 1034143"/>
              <a:gd name="connsiteX29" fmla="*/ 2699657 w 5805714"/>
              <a:gd name="connsiteY29" fmla="*/ 1001485 h 1034143"/>
              <a:gd name="connsiteX30" fmla="*/ 2625271 w 5805714"/>
              <a:gd name="connsiteY30" fmla="*/ 975178 h 1034143"/>
              <a:gd name="connsiteX31" fmla="*/ 2554514 w 5805714"/>
              <a:gd name="connsiteY31" fmla="*/ 943428 h 1034143"/>
              <a:gd name="connsiteX32" fmla="*/ 2509157 w 5805714"/>
              <a:gd name="connsiteY32" fmla="*/ 986064 h 1034143"/>
              <a:gd name="connsiteX33" fmla="*/ 2393043 w 5805714"/>
              <a:gd name="connsiteY33" fmla="*/ 983343 h 1034143"/>
              <a:gd name="connsiteX34" fmla="*/ 2305050 w 5805714"/>
              <a:gd name="connsiteY34" fmla="*/ 1023257 h 1034143"/>
              <a:gd name="connsiteX35" fmla="*/ 2169886 w 5805714"/>
              <a:gd name="connsiteY35" fmla="*/ 982435 h 1034143"/>
              <a:gd name="connsiteX36" fmla="*/ 2012043 w 5805714"/>
              <a:gd name="connsiteY36" fmla="*/ 997857 h 1034143"/>
              <a:gd name="connsiteX37" fmla="*/ 1894114 w 5805714"/>
              <a:gd name="connsiteY37" fmla="*/ 941614 h 1034143"/>
              <a:gd name="connsiteX38" fmla="*/ 1785257 w 5805714"/>
              <a:gd name="connsiteY38" fmla="*/ 992414 h 1034143"/>
              <a:gd name="connsiteX39" fmla="*/ 1654628 w 5805714"/>
              <a:gd name="connsiteY39" fmla="*/ 986971 h 1034143"/>
              <a:gd name="connsiteX40" fmla="*/ 1520371 w 5805714"/>
              <a:gd name="connsiteY40" fmla="*/ 1034143 h 1034143"/>
              <a:gd name="connsiteX41" fmla="*/ 1348921 w 5805714"/>
              <a:gd name="connsiteY41" fmla="*/ 960664 h 1034143"/>
              <a:gd name="connsiteX42" fmla="*/ 1230086 w 5805714"/>
              <a:gd name="connsiteY42" fmla="*/ 986971 h 1034143"/>
              <a:gd name="connsiteX43" fmla="*/ 1127578 w 5805714"/>
              <a:gd name="connsiteY43" fmla="*/ 954314 h 1034143"/>
              <a:gd name="connsiteX44" fmla="*/ 1030514 w 5805714"/>
              <a:gd name="connsiteY44" fmla="*/ 1016000 h 1034143"/>
              <a:gd name="connsiteX45" fmla="*/ 928914 w 5805714"/>
              <a:gd name="connsiteY45" fmla="*/ 1016000 h 1034143"/>
              <a:gd name="connsiteX46" fmla="*/ 798286 w 5805714"/>
              <a:gd name="connsiteY46" fmla="*/ 943428 h 1034143"/>
              <a:gd name="connsiteX47" fmla="*/ 653143 w 5805714"/>
              <a:gd name="connsiteY47" fmla="*/ 928914 h 1034143"/>
              <a:gd name="connsiteX48" fmla="*/ 537028 w 5805714"/>
              <a:gd name="connsiteY48" fmla="*/ 957943 h 1034143"/>
              <a:gd name="connsiteX49" fmla="*/ 493486 w 5805714"/>
              <a:gd name="connsiteY49" fmla="*/ 1001485 h 1034143"/>
              <a:gd name="connsiteX50" fmla="*/ 383721 w 5805714"/>
              <a:gd name="connsiteY50" fmla="*/ 962478 h 1034143"/>
              <a:gd name="connsiteX51" fmla="*/ 319314 w 5805714"/>
              <a:gd name="connsiteY51" fmla="*/ 928914 h 1034143"/>
              <a:gd name="connsiteX52" fmla="*/ 224064 w 5805714"/>
              <a:gd name="connsiteY52" fmla="*/ 947964 h 1034143"/>
              <a:gd name="connsiteX53" fmla="*/ 0 w 5805714"/>
              <a:gd name="connsiteY53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44457 w 5805714"/>
              <a:gd name="connsiteY4" fmla="*/ 885371 h 1034143"/>
              <a:gd name="connsiteX5" fmla="*/ 5324021 w 5805714"/>
              <a:gd name="connsiteY5" fmla="*/ 965200 h 1034143"/>
              <a:gd name="connsiteX6" fmla="*/ 5147128 w 5805714"/>
              <a:gd name="connsiteY6" fmla="*/ 906235 h 1034143"/>
              <a:gd name="connsiteX7" fmla="*/ 4992007 w 5805714"/>
              <a:gd name="connsiteY7" fmla="*/ 954314 h 1034143"/>
              <a:gd name="connsiteX8" fmla="*/ 5007428 w 5805714"/>
              <a:gd name="connsiteY8" fmla="*/ 957943 h 1034143"/>
              <a:gd name="connsiteX9" fmla="*/ 4841421 w 5805714"/>
              <a:gd name="connsiteY9" fmla="*/ 921657 h 1034143"/>
              <a:gd name="connsiteX10" fmla="*/ 4779736 w 5805714"/>
              <a:gd name="connsiteY10" fmla="*/ 994228 h 1034143"/>
              <a:gd name="connsiteX11" fmla="*/ 4644571 w 5805714"/>
              <a:gd name="connsiteY11" fmla="*/ 943428 h 1034143"/>
              <a:gd name="connsiteX12" fmla="*/ 4524828 w 5805714"/>
              <a:gd name="connsiteY12" fmla="*/ 913493 h 1034143"/>
              <a:gd name="connsiteX13" fmla="*/ 4405993 w 5805714"/>
              <a:gd name="connsiteY13" fmla="*/ 946150 h 1034143"/>
              <a:gd name="connsiteX14" fmla="*/ 4278086 w 5805714"/>
              <a:gd name="connsiteY14" fmla="*/ 998764 h 1034143"/>
              <a:gd name="connsiteX15" fmla="*/ 4125686 w 5805714"/>
              <a:gd name="connsiteY15" fmla="*/ 913493 h 1034143"/>
              <a:gd name="connsiteX16" fmla="*/ 4054021 w 5805714"/>
              <a:gd name="connsiteY16" fmla="*/ 993321 h 1034143"/>
              <a:gd name="connsiteX17" fmla="*/ 3889828 w 5805714"/>
              <a:gd name="connsiteY17" fmla="*/ 914400 h 1034143"/>
              <a:gd name="connsiteX18" fmla="*/ 3788228 w 5805714"/>
              <a:gd name="connsiteY18" fmla="*/ 957943 h 1034143"/>
              <a:gd name="connsiteX19" fmla="*/ 3605893 w 5805714"/>
              <a:gd name="connsiteY19" fmla="*/ 910771 h 1034143"/>
              <a:gd name="connsiteX20" fmla="*/ 3521528 w 5805714"/>
              <a:gd name="connsiteY20" fmla="*/ 961571 h 1034143"/>
              <a:gd name="connsiteX21" fmla="*/ 3387271 w 5805714"/>
              <a:gd name="connsiteY21" fmla="*/ 968828 h 1034143"/>
              <a:gd name="connsiteX22" fmla="*/ 3252107 w 5805714"/>
              <a:gd name="connsiteY22" fmla="*/ 922564 h 1034143"/>
              <a:gd name="connsiteX23" fmla="*/ 3164114 w 5805714"/>
              <a:gd name="connsiteY23" fmla="*/ 914400 h 1034143"/>
              <a:gd name="connsiteX24" fmla="*/ 3125107 w 5805714"/>
              <a:gd name="connsiteY24" fmla="*/ 960664 h 1034143"/>
              <a:gd name="connsiteX25" fmla="*/ 3045278 w 5805714"/>
              <a:gd name="connsiteY25" fmla="*/ 915307 h 1034143"/>
              <a:gd name="connsiteX26" fmla="*/ 2982686 w 5805714"/>
              <a:gd name="connsiteY26" fmla="*/ 946150 h 1034143"/>
              <a:gd name="connsiteX27" fmla="*/ 2830286 w 5805714"/>
              <a:gd name="connsiteY27" fmla="*/ 943428 h 1034143"/>
              <a:gd name="connsiteX28" fmla="*/ 2801257 w 5805714"/>
              <a:gd name="connsiteY28" fmla="*/ 1001485 h 1034143"/>
              <a:gd name="connsiteX29" fmla="*/ 2699657 w 5805714"/>
              <a:gd name="connsiteY29" fmla="*/ 1001485 h 1034143"/>
              <a:gd name="connsiteX30" fmla="*/ 2625271 w 5805714"/>
              <a:gd name="connsiteY30" fmla="*/ 975178 h 1034143"/>
              <a:gd name="connsiteX31" fmla="*/ 2554514 w 5805714"/>
              <a:gd name="connsiteY31" fmla="*/ 943428 h 1034143"/>
              <a:gd name="connsiteX32" fmla="*/ 2509157 w 5805714"/>
              <a:gd name="connsiteY32" fmla="*/ 986064 h 1034143"/>
              <a:gd name="connsiteX33" fmla="*/ 2393043 w 5805714"/>
              <a:gd name="connsiteY33" fmla="*/ 983343 h 1034143"/>
              <a:gd name="connsiteX34" fmla="*/ 2305050 w 5805714"/>
              <a:gd name="connsiteY34" fmla="*/ 1023257 h 1034143"/>
              <a:gd name="connsiteX35" fmla="*/ 2169886 w 5805714"/>
              <a:gd name="connsiteY35" fmla="*/ 982435 h 1034143"/>
              <a:gd name="connsiteX36" fmla="*/ 2012043 w 5805714"/>
              <a:gd name="connsiteY36" fmla="*/ 997857 h 1034143"/>
              <a:gd name="connsiteX37" fmla="*/ 1894114 w 5805714"/>
              <a:gd name="connsiteY37" fmla="*/ 941614 h 1034143"/>
              <a:gd name="connsiteX38" fmla="*/ 1785257 w 5805714"/>
              <a:gd name="connsiteY38" fmla="*/ 992414 h 1034143"/>
              <a:gd name="connsiteX39" fmla="*/ 1654628 w 5805714"/>
              <a:gd name="connsiteY39" fmla="*/ 986971 h 1034143"/>
              <a:gd name="connsiteX40" fmla="*/ 1520371 w 5805714"/>
              <a:gd name="connsiteY40" fmla="*/ 1034143 h 1034143"/>
              <a:gd name="connsiteX41" fmla="*/ 1348921 w 5805714"/>
              <a:gd name="connsiteY41" fmla="*/ 960664 h 1034143"/>
              <a:gd name="connsiteX42" fmla="*/ 1230086 w 5805714"/>
              <a:gd name="connsiteY42" fmla="*/ 986971 h 1034143"/>
              <a:gd name="connsiteX43" fmla="*/ 1127578 w 5805714"/>
              <a:gd name="connsiteY43" fmla="*/ 954314 h 1034143"/>
              <a:gd name="connsiteX44" fmla="*/ 1030514 w 5805714"/>
              <a:gd name="connsiteY44" fmla="*/ 1016000 h 1034143"/>
              <a:gd name="connsiteX45" fmla="*/ 928914 w 5805714"/>
              <a:gd name="connsiteY45" fmla="*/ 1016000 h 1034143"/>
              <a:gd name="connsiteX46" fmla="*/ 798286 w 5805714"/>
              <a:gd name="connsiteY46" fmla="*/ 943428 h 1034143"/>
              <a:gd name="connsiteX47" fmla="*/ 653143 w 5805714"/>
              <a:gd name="connsiteY47" fmla="*/ 928914 h 1034143"/>
              <a:gd name="connsiteX48" fmla="*/ 537028 w 5805714"/>
              <a:gd name="connsiteY48" fmla="*/ 957943 h 1034143"/>
              <a:gd name="connsiteX49" fmla="*/ 493486 w 5805714"/>
              <a:gd name="connsiteY49" fmla="*/ 1001485 h 1034143"/>
              <a:gd name="connsiteX50" fmla="*/ 383721 w 5805714"/>
              <a:gd name="connsiteY50" fmla="*/ 962478 h 1034143"/>
              <a:gd name="connsiteX51" fmla="*/ 319314 w 5805714"/>
              <a:gd name="connsiteY51" fmla="*/ 928914 h 1034143"/>
              <a:gd name="connsiteX52" fmla="*/ 224064 w 5805714"/>
              <a:gd name="connsiteY52" fmla="*/ 947964 h 1034143"/>
              <a:gd name="connsiteX53" fmla="*/ 0 w 5805714"/>
              <a:gd name="connsiteY53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493657 w 5805714"/>
              <a:gd name="connsiteY4" fmla="*/ 929821 h 1034143"/>
              <a:gd name="connsiteX5" fmla="*/ 5324021 w 5805714"/>
              <a:gd name="connsiteY5" fmla="*/ 965200 h 1034143"/>
              <a:gd name="connsiteX6" fmla="*/ 5147128 w 5805714"/>
              <a:gd name="connsiteY6" fmla="*/ 906235 h 1034143"/>
              <a:gd name="connsiteX7" fmla="*/ 4992007 w 5805714"/>
              <a:gd name="connsiteY7" fmla="*/ 954314 h 1034143"/>
              <a:gd name="connsiteX8" fmla="*/ 5007428 w 5805714"/>
              <a:gd name="connsiteY8" fmla="*/ 957943 h 1034143"/>
              <a:gd name="connsiteX9" fmla="*/ 4841421 w 5805714"/>
              <a:gd name="connsiteY9" fmla="*/ 921657 h 1034143"/>
              <a:gd name="connsiteX10" fmla="*/ 4779736 w 5805714"/>
              <a:gd name="connsiteY10" fmla="*/ 994228 h 1034143"/>
              <a:gd name="connsiteX11" fmla="*/ 4644571 w 5805714"/>
              <a:gd name="connsiteY11" fmla="*/ 943428 h 1034143"/>
              <a:gd name="connsiteX12" fmla="*/ 4524828 w 5805714"/>
              <a:gd name="connsiteY12" fmla="*/ 913493 h 1034143"/>
              <a:gd name="connsiteX13" fmla="*/ 4405993 w 5805714"/>
              <a:gd name="connsiteY13" fmla="*/ 946150 h 1034143"/>
              <a:gd name="connsiteX14" fmla="*/ 4278086 w 5805714"/>
              <a:gd name="connsiteY14" fmla="*/ 998764 h 1034143"/>
              <a:gd name="connsiteX15" fmla="*/ 4125686 w 5805714"/>
              <a:gd name="connsiteY15" fmla="*/ 913493 h 1034143"/>
              <a:gd name="connsiteX16" fmla="*/ 4054021 w 5805714"/>
              <a:gd name="connsiteY16" fmla="*/ 993321 h 1034143"/>
              <a:gd name="connsiteX17" fmla="*/ 3889828 w 5805714"/>
              <a:gd name="connsiteY17" fmla="*/ 914400 h 1034143"/>
              <a:gd name="connsiteX18" fmla="*/ 3788228 w 5805714"/>
              <a:gd name="connsiteY18" fmla="*/ 957943 h 1034143"/>
              <a:gd name="connsiteX19" fmla="*/ 3605893 w 5805714"/>
              <a:gd name="connsiteY19" fmla="*/ 910771 h 1034143"/>
              <a:gd name="connsiteX20" fmla="*/ 3521528 w 5805714"/>
              <a:gd name="connsiteY20" fmla="*/ 961571 h 1034143"/>
              <a:gd name="connsiteX21" fmla="*/ 3387271 w 5805714"/>
              <a:gd name="connsiteY21" fmla="*/ 968828 h 1034143"/>
              <a:gd name="connsiteX22" fmla="*/ 3252107 w 5805714"/>
              <a:gd name="connsiteY22" fmla="*/ 922564 h 1034143"/>
              <a:gd name="connsiteX23" fmla="*/ 3164114 w 5805714"/>
              <a:gd name="connsiteY23" fmla="*/ 914400 h 1034143"/>
              <a:gd name="connsiteX24" fmla="*/ 3125107 w 5805714"/>
              <a:gd name="connsiteY24" fmla="*/ 960664 h 1034143"/>
              <a:gd name="connsiteX25" fmla="*/ 3045278 w 5805714"/>
              <a:gd name="connsiteY25" fmla="*/ 915307 h 1034143"/>
              <a:gd name="connsiteX26" fmla="*/ 2982686 w 5805714"/>
              <a:gd name="connsiteY26" fmla="*/ 946150 h 1034143"/>
              <a:gd name="connsiteX27" fmla="*/ 2830286 w 5805714"/>
              <a:gd name="connsiteY27" fmla="*/ 943428 h 1034143"/>
              <a:gd name="connsiteX28" fmla="*/ 2801257 w 5805714"/>
              <a:gd name="connsiteY28" fmla="*/ 1001485 h 1034143"/>
              <a:gd name="connsiteX29" fmla="*/ 2699657 w 5805714"/>
              <a:gd name="connsiteY29" fmla="*/ 1001485 h 1034143"/>
              <a:gd name="connsiteX30" fmla="*/ 2625271 w 5805714"/>
              <a:gd name="connsiteY30" fmla="*/ 975178 h 1034143"/>
              <a:gd name="connsiteX31" fmla="*/ 2554514 w 5805714"/>
              <a:gd name="connsiteY31" fmla="*/ 943428 h 1034143"/>
              <a:gd name="connsiteX32" fmla="*/ 2509157 w 5805714"/>
              <a:gd name="connsiteY32" fmla="*/ 986064 h 1034143"/>
              <a:gd name="connsiteX33" fmla="*/ 2393043 w 5805714"/>
              <a:gd name="connsiteY33" fmla="*/ 983343 h 1034143"/>
              <a:gd name="connsiteX34" fmla="*/ 2305050 w 5805714"/>
              <a:gd name="connsiteY34" fmla="*/ 1023257 h 1034143"/>
              <a:gd name="connsiteX35" fmla="*/ 2169886 w 5805714"/>
              <a:gd name="connsiteY35" fmla="*/ 982435 h 1034143"/>
              <a:gd name="connsiteX36" fmla="*/ 2012043 w 5805714"/>
              <a:gd name="connsiteY36" fmla="*/ 997857 h 1034143"/>
              <a:gd name="connsiteX37" fmla="*/ 1894114 w 5805714"/>
              <a:gd name="connsiteY37" fmla="*/ 941614 h 1034143"/>
              <a:gd name="connsiteX38" fmla="*/ 1785257 w 5805714"/>
              <a:gd name="connsiteY38" fmla="*/ 992414 h 1034143"/>
              <a:gd name="connsiteX39" fmla="*/ 1654628 w 5805714"/>
              <a:gd name="connsiteY39" fmla="*/ 986971 h 1034143"/>
              <a:gd name="connsiteX40" fmla="*/ 1520371 w 5805714"/>
              <a:gd name="connsiteY40" fmla="*/ 1034143 h 1034143"/>
              <a:gd name="connsiteX41" fmla="*/ 1348921 w 5805714"/>
              <a:gd name="connsiteY41" fmla="*/ 960664 h 1034143"/>
              <a:gd name="connsiteX42" fmla="*/ 1230086 w 5805714"/>
              <a:gd name="connsiteY42" fmla="*/ 986971 h 1034143"/>
              <a:gd name="connsiteX43" fmla="*/ 1127578 w 5805714"/>
              <a:gd name="connsiteY43" fmla="*/ 954314 h 1034143"/>
              <a:gd name="connsiteX44" fmla="*/ 1030514 w 5805714"/>
              <a:gd name="connsiteY44" fmla="*/ 1016000 h 1034143"/>
              <a:gd name="connsiteX45" fmla="*/ 928914 w 5805714"/>
              <a:gd name="connsiteY45" fmla="*/ 1016000 h 1034143"/>
              <a:gd name="connsiteX46" fmla="*/ 798286 w 5805714"/>
              <a:gd name="connsiteY46" fmla="*/ 943428 h 1034143"/>
              <a:gd name="connsiteX47" fmla="*/ 653143 w 5805714"/>
              <a:gd name="connsiteY47" fmla="*/ 928914 h 1034143"/>
              <a:gd name="connsiteX48" fmla="*/ 537028 w 5805714"/>
              <a:gd name="connsiteY48" fmla="*/ 957943 h 1034143"/>
              <a:gd name="connsiteX49" fmla="*/ 493486 w 5805714"/>
              <a:gd name="connsiteY49" fmla="*/ 1001485 h 1034143"/>
              <a:gd name="connsiteX50" fmla="*/ 383721 w 5805714"/>
              <a:gd name="connsiteY50" fmla="*/ 962478 h 1034143"/>
              <a:gd name="connsiteX51" fmla="*/ 319314 w 5805714"/>
              <a:gd name="connsiteY51" fmla="*/ 928914 h 1034143"/>
              <a:gd name="connsiteX52" fmla="*/ 224064 w 5805714"/>
              <a:gd name="connsiteY52" fmla="*/ 947964 h 1034143"/>
              <a:gd name="connsiteX53" fmla="*/ 0 w 5805714"/>
              <a:gd name="connsiteY53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39707 w 5805714"/>
              <a:gd name="connsiteY4" fmla="*/ 947964 h 1034143"/>
              <a:gd name="connsiteX5" fmla="*/ 5493657 w 5805714"/>
              <a:gd name="connsiteY5" fmla="*/ 929821 h 1034143"/>
              <a:gd name="connsiteX6" fmla="*/ 5324021 w 5805714"/>
              <a:gd name="connsiteY6" fmla="*/ 965200 h 1034143"/>
              <a:gd name="connsiteX7" fmla="*/ 5147128 w 5805714"/>
              <a:gd name="connsiteY7" fmla="*/ 906235 h 1034143"/>
              <a:gd name="connsiteX8" fmla="*/ 4992007 w 5805714"/>
              <a:gd name="connsiteY8" fmla="*/ 954314 h 1034143"/>
              <a:gd name="connsiteX9" fmla="*/ 5007428 w 5805714"/>
              <a:gd name="connsiteY9" fmla="*/ 957943 h 1034143"/>
              <a:gd name="connsiteX10" fmla="*/ 4841421 w 5805714"/>
              <a:gd name="connsiteY10" fmla="*/ 921657 h 1034143"/>
              <a:gd name="connsiteX11" fmla="*/ 4779736 w 5805714"/>
              <a:gd name="connsiteY11" fmla="*/ 994228 h 1034143"/>
              <a:gd name="connsiteX12" fmla="*/ 4644571 w 5805714"/>
              <a:gd name="connsiteY12" fmla="*/ 943428 h 1034143"/>
              <a:gd name="connsiteX13" fmla="*/ 4524828 w 5805714"/>
              <a:gd name="connsiteY13" fmla="*/ 913493 h 1034143"/>
              <a:gd name="connsiteX14" fmla="*/ 4405993 w 5805714"/>
              <a:gd name="connsiteY14" fmla="*/ 946150 h 1034143"/>
              <a:gd name="connsiteX15" fmla="*/ 4278086 w 5805714"/>
              <a:gd name="connsiteY15" fmla="*/ 998764 h 1034143"/>
              <a:gd name="connsiteX16" fmla="*/ 4125686 w 5805714"/>
              <a:gd name="connsiteY16" fmla="*/ 913493 h 1034143"/>
              <a:gd name="connsiteX17" fmla="*/ 4054021 w 5805714"/>
              <a:gd name="connsiteY17" fmla="*/ 993321 h 1034143"/>
              <a:gd name="connsiteX18" fmla="*/ 3889828 w 5805714"/>
              <a:gd name="connsiteY18" fmla="*/ 914400 h 1034143"/>
              <a:gd name="connsiteX19" fmla="*/ 3788228 w 5805714"/>
              <a:gd name="connsiteY19" fmla="*/ 957943 h 1034143"/>
              <a:gd name="connsiteX20" fmla="*/ 3605893 w 5805714"/>
              <a:gd name="connsiteY20" fmla="*/ 910771 h 1034143"/>
              <a:gd name="connsiteX21" fmla="*/ 3521528 w 5805714"/>
              <a:gd name="connsiteY21" fmla="*/ 961571 h 1034143"/>
              <a:gd name="connsiteX22" fmla="*/ 3387271 w 5805714"/>
              <a:gd name="connsiteY22" fmla="*/ 968828 h 1034143"/>
              <a:gd name="connsiteX23" fmla="*/ 3252107 w 5805714"/>
              <a:gd name="connsiteY23" fmla="*/ 922564 h 1034143"/>
              <a:gd name="connsiteX24" fmla="*/ 3164114 w 5805714"/>
              <a:gd name="connsiteY24" fmla="*/ 914400 h 1034143"/>
              <a:gd name="connsiteX25" fmla="*/ 3125107 w 5805714"/>
              <a:gd name="connsiteY25" fmla="*/ 960664 h 1034143"/>
              <a:gd name="connsiteX26" fmla="*/ 3045278 w 5805714"/>
              <a:gd name="connsiteY26" fmla="*/ 915307 h 1034143"/>
              <a:gd name="connsiteX27" fmla="*/ 2982686 w 5805714"/>
              <a:gd name="connsiteY27" fmla="*/ 946150 h 1034143"/>
              <a:gd name="connsiteX28" fmla="*/ 2830286 w 5805714"/>
              <a:gd name="connsiteY28" fmla="*/ 943428 h 1034143"/>
              <a:gd name="connsiteX29" fmla="*/ 2801257 w 5805714"/>
              <a:gd name="connsiteY29" fmla="*/ 1001485 h 1034143"/>
              <a:gd name="connsiteX30" fmla="*/ 2699657 w 5805714"/>
              <a:gd name="connsiteY30" fmla="*/ 1001485 h 1034143"/>
              <a:gd name="connsiteX31" fmla="*/ 2625271 w 5805714"/>
              <a:gd name="connsiteY31" fmla="*/ 975178 h 1034143"/>
              <a:gd name="connsiteX32" fmla="*/ 2554514 w 5805714"/>
              <a:gd name="connsiteY32" fmla="*/ 943428 h 1034143"/>
              <a:gd name="connsiteX33" fmla="*/ 2509157 w 5805714"/>
              <a:gd name="connsiteY33" fmla="*/ 986064 h 1034143"/>
              <a:gd name="connsiteX34" fmla="*/ 2393043 w 5805714"/>
              <a:gd name="connsiteY34" fmla="*/ 983343 h 1034143"/>
              <a:gd name="connsiteX35" fmla="*/ 2305050 w 5805714"/>
              <a:gd name="connsiteY35" fmla="*/ 1023257 h 1034143"/>
              <a:gd name="connsiteX36" fmla="*/ 2169886 w 5805714"/>
              <a:gd name="connsiteY36" fmla="*/ 982435 h 1034143"/>
              <a:gd name="connsiteX37" fmla="*/ 2012043 w 5805714"/>
              <a:gd name="connsiteY37" fmla="*/ 997857 h 1034143"/>
              <a:gd name="connsiteX38" fmla="*/ 1894114 w 5805714"/>
              <a:gd name="connsiteY38" fmla="*/ 941614 h 1034143"/>
              <a:gd name="connsiteX39" fmla="*/ 1785257 w 5805714"/>
              <a:gd name="connsiteY39" fmla="*/ 992414 h 1034143"/>
              <a:gd name="connsiteX40" fmla="*/ 1654628 w 5805714"/>
              <a:gd name="connsiteY40" fmla="*/ 986971 h 1034143"/>
              <a:gd name="connsiteX41" fmla="*/ 1520371 w 5805714"/>
              <a:gd name="connsiteY41" fmla="*/ 1034143 h 1034143"/>
              <a:gd name="connsiteX42" fmla="*/ 1348921 w 5805714"/>
              <a:gd name="connsiteY42" fmla="*/ 960664 h 1034143"/>
              <a:gd name="connsiteX43" fmla="*/ 1230086 w 5805714"/>
              <a:gd name="connsiteY43" fmla="*/ 986971 h 1034143"/>
              <a:gd name="connsiteX44" fmla="*/ 1127578 w 5805714"/>
              <a:gd name="connsiteY44" fmla="*/ 954314 h 1034143"/>
              <a:gd name="connsiteX45" fmla="*/ 1030514 w 5805714"/>
              <a:gd name="connsiteY45" fmla="*/ 1016000 h 1034143"/>
              <a:gd name="connsiteX46" fmla="*/ 928914 w 5805714"/>
              <a:gd name="connsiteY46" fmla="*/ 1016000 h 1034143"/>
              <a:gd name="connsiteX47" fmla="*/ 798286 w 5805714"/>
              <a:gd name="connsiteY47" fmla="*/ 943428 h 1034143"/>
              <a:gd name="connsiteX48" fmla="*/ 653143 w 5805714"/>
              <a:gd name="connsiteY48" fmla="*/ 928914 h 1034143"/>
              <a:gd name="connsiteX49" fmla="*/ 537028 w 5805714"/>
              <a:gd name="connsiteY49" fmla="*/ 957943 h 1034143"/>
              <a:gd name="connsiteX50" fmla="*/ 493486 w 5805714"/>
              <a:gd name="connsiteY50" fmla="*/ 1001485 h 1034143"/>
              <a:gd name="connsiteX51" fmla="*/ 383721 w 5805714"/>
              <a:gd name="connsiteY51" fmla="*/ 962478 h 1034143"/>
              <a:gd name="connsiteX52" fmla="*/ 319314 w 5805714"/>
              <a:gd name="connsiteY52" fmla="*/ 928914 h 1034143"/>
              <a:gd name="connsiteX53" fmla="*/ 224064 w 5805714"/>
              <a:gd name="connsiteY53" fmla="*/ 947964 h 1034143"/>
              <a:gd name="connsiteX54" fmla="*/ 0 w 5805714"/>
              <a:gd name="connsiteY54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576207 w 5805714"/>
              <a:gd name="connsiteY4" fmla="*/ 967014 h 1034143"/>
              <a:gd name="connsiteX5" fmla="*/ 5493657 w 5805714"/>
              <a:gd name="connsiteY5" fmla="*/ 929821 h 1034143"/>
              <a:gd name="connsiteX6" fmla="*/ 5324021 w 5805714"/>
              <a:gd name="connsiteY6" fmla="*/ 965200 h 1034143"/>
              <a:gd name="connsiteX7" fmla="*/ 5147128 w 5805714"/>
              <a:gd name="connsiteY7" fmla="*/ 906235 h 1034143"/>
              <a:gd name="connsiteX8" fmla="*/ 4992007 w 5805714"/>
              <a:gd name="connsiteY8" fmla="*/ 954314 h 1034143"/>
              <a:gd name="connsiteX9" fmla="*/ 5007428 w 5805714"/>
              <a:gd name="connsiteY9" fmla="*/ 957943 h 1034143"/>
              <a:gd name="connsiteX10" fmla="*/ 4841421 w 5805714"/>
              <a:gd name="connsiteY10" fmla="*/ 921657 h 1034143"/>
              <a:gd name="connsiteX11" fmla="*/ 4779736 w 5805714"/>
              <a:gd name="connsiteY11" fmla="*/ 994228 h 1034143"/>
              <a:gd name="connsiteX12" fmla="*/ 4644571 w 5805714"/>
              <a:gd name="connsiteY12" fmla="*/ 943428 h 1034143"/>
              <a:gd name="connsiteX13" fmla="*/ 4524828 w 5805714"/>
              <a:gd name="connsiteY13" fmla="*/ 913493 h 1034143"/>
              <a:gd name="connsiteX14" fmla="*/ 4405993 w 5805714"/>
              <a:gd name="connsiteY14" fmla="*/ 946150 h 1034143"/>
              <a:gd name="connsiteX15" fmla="*/ 4278086 w 5805714"/>
              <a:gd name="connsiteY15" fmla="*/ 998764 h 1034143"/>
              <a:gd name="connsiteX16" fmla="*/ 4125686 w 5805714"/>
              <a:gd name="connsiteY16" fmla="*/ 913493 h 1034143"/>
              <a:gd name="connsiteX17" fmla="*/ 4054021 w 5805714"/>
              <a:gd name="connsiteY17" fmla="*/ 993321 h 1034143"/>
              <a:gd name="connsiteX18" fmla="*/ 3889828 w 5805714"/>
              <a:gd name="connsiteY18" fmla="*/ 914400 h 1034143"/>
              <a:gd name="connsiteX19" fmla="*/ 3788228 w 5805714"/>
              <a:gd name="connsiteY19" fmla="*/ 957943 h 1034143"/>
              <a:gd name="connsiteX20" fmla="*/ 3605893 w 5805714"/>
              <a:gd name="connsiteY20" fmla="*/ 910771 h 1034143"/>
              <a:gd name="connsiteX21" fmla="*/ 3521528 w 5805714"/>
              <a:gd name="connsiteY21" fmla="*/ 961571 h 1034143"/>
              <a:gd name="connsiteX22" fmla="*/ 3387271 w 5805714"/>
              <a:gd name="connsiteY22" fmla="*/ 968828 h 1034143"/>
              <a:gd name="connsiteX23" fmla="*/ 3252107 w 5805714"/>
              <a:gd name="connsiteY23" fmla="*/ 922564 h 1034143"/>
              <a:gd name="connsiteX24" fmla="*/ 3164114 w 5805714"/>
              <a:gd name="connsiteY24" fmla="*/ 914400 h 1034143"/>
              <a:gd name="connsiteX25" fmla="*/ 3125107 w 5805714"/>
              <a:gd name="connsiteY25" fmla="*/ 960664 h 1034143"/>
              <a:gd name="connsiteX26" fmla="*/ 3045278 w 5805714"/>
              <a:gd name="connsiteY26" fmla="*/ 915307 h 1034143"/>
              <a:gd name="connsiteX27" fmla="*/ 2982686 w 5805714"/>
              <a:gd name="connsiteY27" fmla="*/ 946150 h 1034143"/>
              <a:gd name="connsiteX28" fmla="*/ 2830286 w 5805714"/>
              <a:gd name="connsiteY28" fmla="*/ 943428 h 1034143"/>
              <a:gd name="connsiteX29" fmla="*/ 2801257 w 5805714"/>
              <a:gd name="connsiteY29" fmla="*/ 1001485 h 1034143"/>
              <a:gd name="connsiteX30" fmla="*/ 2699657 w 5805714"/>
              <a:gd name="connsiteY30" fmla="*/ 1001485 h 1034143"/>
              <a:gd name="connsiteX31" fmla="*/ 2625271 w 5805714"/>
              <a:gd name="connsiteY31" fmla="*/ 975178 h 1034143"/>
              <a:gd name="connsiteX32" fmla="*/ 2554514 w 5805714"/>
              <a:gd name="connsiteY32" fmla="*/ 943428 h 1034143"/>
              <a:gd name="connsiteX33" fmla="*/ 2509157 w 5805714"/>
              <a:gd name="connsiteY33" fmla="*/ 986064 h 1034143"/>
              <a:gd name="connsiteX34" fmla="*/ 2393043 w 5805714"/>
              <a:gd name="connsiteY34" fmla="*/ 983343 h 1034143"/>
              <a:gd name="connsiteX35" fmla="*/ 2305050 w 5805714"/>
              <a:gd name="connsiteY35" fmla="*/ 1023257 h 1034143"/>
              <a:gd name="connsiteX36" fmla="*/ 2169886 w 5805714"/>
              <a:gd name="connsiteY36" fmla="*/ 982435 h 1034143"/>
              <a:gd name="connsiteX37" fmla="*/ 2012043 w 5805714"/>
              <a:gd name="connsiteY37" fmla="*/ 997857 h 1034143"/>
              <a:gd name="connsiteX38" fmla="*/ 1894114 w 5805714"/>
              <a:gd name="connsiteY38" fmla="*/ 941614 h 1034143"/>
              <a:gd name="connsiteX39" fmla="*/ 1785257 w 5805714"/>
              <a:gd name="connsiteY39" fmla="*/ 992414 h 1034143"/>
              <a:gd name="connsiteX40" fmla="*/ 1654628 w 5805714"/>
              <a:gd name="connsiteY40" fmla="*/ 986971 h 1034143"/>
              <a:gd name="connsiteX41" fmla="*/ 1520371 w 5805714"/>
              <a:gd name="connsiteY41" fmla="*/ 1034143 h 1034143"/>
              <a:gd name="connsiteX42" fmla="*/ 1348921 w 5805714"/>
              <a:gd name="connsiteY42" fmla="*/ 960664 h 1034143"/>
              <a:gd name="connsiteX43" fmla="*/ 1230086 w 5805714"/>
              <a:gd name="connsiteY43" fmla="*/ 986971 h 1034143"/>
              <a:gd name="connsiteX44" fmla="*/ 1127578 w 5805714"/>
              <a:gd name="connsiteY44" fmla="*/ 954314 h 1034143"/>
              <a:gd name="connsiteX45" fmla="*/ 1030514 w 5805714"/>
              <a:gd name="connsiteY45" fmla="*/ 1016000 h 1034143"/>
              <a:gd name="connsiteX46" fmla="*/ 928914 w 5805714"/>
              <a:gd name="connsiteY46" fmla="*/ 1016000 h 1034143"/>
              <a:gd name="connsiteX47" fmla="*/ 798286 w 5805714"/>
              <a:gd name="connsiteY47" fmla="*/ 943428 h 1034143"/>
              <a:gd name="connsiteX48" fmla="*/ 653143 w 5805714"/>
              <a:gd name="connsiteY48" fmla="*/ 928914 h 1034143"/>
              <a:gd name="connsiteX49" fmla="*/ 537028 w 5805714"/>
              <a:gd name="connsiteY49" fmla="*/ 957943 h 1034143"/>
              <a:gd name="connsiteX50" fmla="*/ 493486 w 5805714"/>
              <a:gd name="connsiteY50" fmla="*/ 1001485 h 1034143"/>
              <a:gd name="connsiteX51" fmla="*/ 383721 w 5805714"/>
              <a:gd name="connsiteY51" fmla="*/ 962478 h 1034143"/>
              <a:gd name="connsiteX52" fmla="*/ 319314 w 5805714"/>
              <a:gd name="connsiteY52" fmla="*/ 928914 h 1034143"/>
              <a:gd name="connsiteX53" fmla="*/ 224064 w 5805714"/>
              <a:gd name="connsiteY53" fmla="*/ 947964 h 1034143"/>
              <a:gd name="connsiteX54" fmla="*/ 0 w 5805714"/>
              <a:gd name="connsiteY54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77807 w 5805714"/>
              <a:gd name="connsiteY4" fmla="*/ 95431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83721 w 5805714"/>
              <a:gd name="connsiteY52" fmla="*/ 962478 h 1034143"/>
              <a:gd name="connsiteX53" fmla="*/ 319314 w 5805714"/>
              <a:gd name="connsiteY53" fmla="*/ 928914 h 1034143"/>
              <a:gd name="connsiteX54" fmla="*/ 224064 w 5805714"/>
              <a:gd name="connsiteY54" fmla="*/ 94796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83721 w 5805714"/>
              <a:gd name="connsiteY52" fmla="*/ 962478 h 1034143"/>
              <a:gd name="connsiteX53" fmla="*/ 319314 w 5805714"/>
              <a:gd name="connsiteY53" fmla="*/ 928914 h 1034143"/>
              <a:gd name="connsiteX54" fmla="*/ 224064 w 5805714"/>
              <a:gd name="connsiteY54" fmla="*/ 94796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83721 w 5805714"/>
              <a:gd name="connsiteY52" fmla="*/ 962478 h 1034143"/>
              <a:gd name="connsiteX53" fmla="*/ 319314 w 5805714"/>
              <a:gd name="connsiteY53" fmla="*/ 9289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83721 w 5805714"/>
              <a:gd name="connsiteY52" fmla="*/ 962478 h 1034143"/>
              <a:gd name="connsiteX53" fmla="*/ 262164 w 5805714"/>
              <a:gd name="connsiteY53" fmla="*/ 9416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416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53143 w 5805714"/>
              <a:gd name="connsiteY49" fmla="*/ 92891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797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78543 w 5805714"/>
              <a:gd name="connsiteY49" fmla="*/ 947964 h 1034143"/>
              <a:gd name="connsiteX50" fmla="*/ 537028 w 5805714"/>
              <a:gd name="connsiteY50" fmla="*/ 9579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797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98286 w 5805714"/>
              <a:gd name="connsiteY48" fmla="*/ 943428 h 1034143"/>
              <a:gd name="connsiteX49" fmla="*/ 678543 w 5805714"/>
              <a:gd name="connsiteY49" fmla="*/ 947964 h 1034143"/>
              <a:gd name="connsiteX50" fmla="*/ 594178 w 5805714"/>
              <a:gd name="connsiteY50" fmla="*/ 9960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797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28914 w 5805714"/>
              <a:gd name="connsiteY47" fmla="*/ 1016000 h 1034143"/>
              <a:gd name="connsiteX48" fmla="*/ 760186 w 5805714"/>
              <a:gd name="connsiteY48" fmla="*/ 981528 h 1034143"/>
              <a:gd name="connsiteX49" fmla="*/ 678543 w 5805714"/>
              <a:gd name="connsiteY49" fmla="*/ 947964 h 1034143"/>
              <a:gd name="connsiteX50" fmla="*/ 594178 w 5805714"/>
              <a:gd name="connsiteY50" fmla="*/ 9960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797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4143"/>
              <a:gd name="connsiteX1" fmla="*/ 0 w 5805714"/>
              <a:gd name="connsiteY1" fmla="*/ 0 h 1034143"/>
              <a:gd name="connsiteX2" fmla="*/ 5805714 w 5805714"/>
              <a:gd name="connsiteY2" fmla="*/ 0 h 1034143"/>
              <a:gd name="connsiteX3" fmla="*/ 5805714 w 5805714"/>
              <a:gd name="connsiteY3" fmla="*/ 957943 h 1034143"/>
              <a:gd name="connsiteX4" fmla="*/ 5684157 w 5805714"/>
              <a:gd name="connsiteY4" fmla="*/ 935264 h 1034143"/>
              <a:gd name="connsiteX5" fmla="*/ 5576207 w 5805714"/>
              <a:gd name="connsiteY5" fmla="*/ 967014 h 1034143"/>
              <a:gd name="connsiteX6" fmla="*/ 5493657 w 5805714"/>
              <a:gd name="connsiteY6" fmla="*/ 929821 h 1034143"/>
              <a:gd name="connsiteX7" fmla="*/ 5324021 w 5805714"/>
              <a:gd name="connsiteY7" fmla="*/ 965200 h 1034143"/>
              <a:gd name="connsiteX8" fmla="*/ 5147128 w 5805714"/>
              <a:gd name="connsiteY8" fmla="*/ 906235 h 1034143"/>
              <a:gd name="connsiteX9" fmla="*/ 4992007 w 5805714"/>
              <a:gd name="connsiteY9" fmla="*/ 954314 h 1034143"/>
              <a:gd name="connsiteX10" fmla="*/ 5007428 w 5805714"/>
              <a:gd name="connsiteY10" fmla="*/ 957943 h 1034143"/>
              <a:gd name="connsiteX11" fmla="*/ 4841421 w 5805714"/>
              <a:gd name="connsiteY11" fmla="*/ 921657 h 1034143"/>
              <a:gd name="connsiteX12" fmla="*/ 4779736 w 5805714"/>
              <a:gd name="connsiteY12" fmla="*/ 994228 h 1034143"/>
              <a:gd name="connsiteX13" fmla="*/ 4644571 w 5805714"/>
              <a:gd name="connsiteY13" fmla="*/ 943428 h 1034143"/>
              <a:gd name="connsiteX14" fmla="*/ 4524828 w 5805714"/>
              <a:gd name="connsiteY14" fmla="*/ 913493 h 1034143"/>
              <a:gd name="connsiteX15" fmla="*/ 4405993 w 5805714"/>
              <a:gd name="connsiteY15" fmla="*/ 946150 h 1034143"/>
              <a:gd name="connsiteX16" fmla="*/ 4278086 w 5805714"/>
              <a:gd name="connsiteY16" fmla="*/ 998764 h 1034143"/>
              <a:gd name="connsiteX17" fmla="*/ 4125686 w 5805714"/>
              <a:gd name="connsiteY17" fmla="*/ 913493 h 1034143"/>
              <a:gd name="connsiteX18" fmla="*/ 4054021 w 5805714"/>
              <a:gd name="connsiteY18" fmla="*/ 993321 h 1034143"/>
              <a:gd name="connsiteX19" fmla="*/ 3889828 w 5805714"/>
              <a:gd name="connsiteY19" fmla="*/ 914400 h 1034143"/>
              <a:gd name="connsiteX20" fmla="*/ 3788228 w 5805714"/>
              <a:gd name="connsiteY20" fmla="*/ 957943 h 1034143"/>
              <a:gd name="connsiteX21" fmla="*/ 3605893 w 5805714"/>
              <a:gd name="connsiteY21" fmla="*/ 910771 h 1034143"/>
              <a:gd name="connsiteX22" fmla="*/ 3521528 w 5805714"/>
              <a:gd name="connsiteY22" fmla="*/ 961571 h 1034143"/>
              <a:gd name="connsiteX23" fmla="*/ 3387271 w 5805714"/>
              <a:gd name="connsiteY23" fmla="*/ 968828 h 1034143"/>
              <a:gd name="connsiteX24" fmla="*/ 3252107 w 5805714"/>
              <a:gd name="connsiteY24" fmla="*/ 922564 h 1034143"/>
              <a:gd name="connsiteX25" fmla="*/ 3164114 w 5805714"/>
              <a:gd name="connsiteY25" fmla="*/ 914400 h 1034143"/>
              <a:gd name="connsiteX26" fmla="*/ 3125107 w 5805714"/>
              <a:gd name="connsiteY26" fmla="*/ 960664 h 1034143"/>
              <a:gd name="connsiteX27" fmla="*/ 3045278 w 5805714"/>
              <a:gd name="connsiteY27" fmla="*/ 915307 h 1034143"/>
              <a:gd name="connsiteX28" fmla="*/ 2982686 w 5805714"/>
              <a:gd name="connsiteY28" fmla="*/ 946150 h 1034143"/>
              <a:gd name="connsiteX29" fmla="*/ 2830286 w 5805714"/>
              <a:gd name="connsiteY29" fmla="*/ 943428 h 1034143"/>
              <a:gd name="connsiteX30" fmla="*/ 2801257 w 5805714"/>
              <a:gd name="connsiteY30" fmla="*/ 1001485 h 1034143"/>
              <a:gd name="connsiteX31" fmla="*/ 2699657 w 5805714"/>
              <a:gd name="connsiteY31" fmla="*/ 1001485 h 1034143"/>
              <a:gd name="connsiteX32" fmla="*/ 2625271 w 5805714"/>
              <a:gd name="connsiteY32" fmla="*/ 975178 h 1034143"/>
              <a:gd name="connsiteX33" fmla="*/ 2554514 w 5805714"/>
              <a:gd name="connsiteY33" fmla="*/ 943428 h 1034143"/>
              <a:gd name="connsiteX34" fmla="*/ 2509157 w 5805714"/>
              <a:gd name="connsiteY34" fmla="*/ 986064 h 1034143"/>
              <a:gd name="connsiteX35" fmla="*/ 2393043 w 5805714"/>
              <a:gd name="connsiteY35" fmla="*/ 983343 h 1034143"/>
              <a:gd name="connsiteX36" fmla="*/ 2305050 w 5805714"/>
              <a:gd name="connsiteY36" fmla="*/ 1023257 h 1034143"/>
              <a:gd name="connsiteX37" fmla="*/ 2169886 w 5805714"/>
              <a:gd name="connsiteY37" fmla="*/ 982435 h 1034143"/>
              <a:gd name="connsiteX38" fmla="*/ 2012043 w 5805714"/>
              <a:gd name="connsiteY38" fmla="*/ 997857 h 1034143"/>
              <a:gd name="connsiteX39" fmla="*/ 1894114 w 5805714"/>
              <a:gd name="connsiteY39" fmla="*/ 941614 h 1034143"/>
              <a:gd name="connsiteX40" fmla="*/ 1785257 w 5805714"/>
              <a:gd name="connsiteY40" fmla="*/ 992414 h 1034143"/>
              <a:gd name="connsiteX41" fmla="*/ 1654628 w 5805714"/>
              <a:gd name="connsiteY41" fmla="*/ 986971 h 1034143"/>
              <a:gd name="connsiteX42" fmla="*/ 1520371 w 5805714"/>
              <a:gd name="connsiteY42" fmla="*/ 1034143 h 1034143"/>
              <a:gd name="connsiteX43" fmla="*/ 1348921 w 5805714"/>
              <a:gd name="connsiteY43" fmla="*/ 960664 h 1034143"/>
              <a:gd name="connsiteX44" fmla="*/ 1230086 w 5805714"/>
              <a:gd name="connsiteY44" fmla="*/ 986971 h 1034143"/>
              <a:gd name="connsiteX45" fmla="*/ 1127578 w 5805714"/>
              <a:gd name="connsiteY45" fmla="*/ 954314 h 1034143"/>
              <a:gd name="connsiteX46" fmla="*/ 1030514 w 5805714"/>
              <a:gd name="connsiteY46" fmla="*/ 1016000 h 1034143"/>
              <a:gd name="connsiteX47" fmla="*/ 903514 w 5805714"/>
              <a:gd name="connsiteY47" fmla="*/ 971550 h 1034143"/>
              <a:gd name="connsiteX48" fmla="*/ 760186 w 5805714"/>
              <a:gd name="connsiteY48" fmla="*/ 981528 h 1034143"/>
              <a:gd name="connsiteX49" fmla="*/ 678543 w 5805714"/>
              <a:gd name="connsiteY49" fmla="*/ 947964 h 1034143"/>
              <a:gd name="connsiteX50" fmla="*/ 594178 w 5805714"/>
              <a:gd name="connsiteY50" fmla="*/ 996043 h 1034143"/>
              <a:gd name="connsiteX51" fmla="*/ 493486 w 5805714"/>
              <a:gd name="connsiteY51" fmla="*/ 1001485 h 1034143"/>
              <a:gd name="connsiteX52" fmla="*/ 390071 w 5805714"/>
              <a:gd name="connsiteY52" fmla="*/ 930728 h 1034143"/>
              <a:gd name="connsiteX53" fmla="*/ 262164 w 5805714"/>
              <a:gd name="connsiteY53" fmla="*/ 979714 h 1034143"/>
              <a:gd name="connsiteX54" fmla="*/ 103414 w 5805714"/>
              <a:gd name="connsiteY54" fmla="*/ 967014 h 1034143"/>
              <a:gd name="connsiteX55" fmla="*/ 0 w 5805714"/>
              <a:gd name="connsiteY55" fmla="*/ 1001485 h 1034143"/>
              <a:gd name="connsiteX0" fmla="*/ 0 w 5805714"/>
              <a:gd name="connsiteY0" fmla="*/ 1001485 h 1035217"/>
              <a:gd name="connsiteX1" fmla="*/ 0 w 5805714"/>
              <a:gd name="connsiteY1" fmla="*/ 0 h 1035217"/>
              <a:gd name="connsiteX2" fmla="*/ 5805714 w 5805714"/>
              <a:gd name="connsiteY2" fmla="*/ 0 h 1035217"/>
              <a:gd name="connsiteX3" fmla="*/ 5805714 w 5805714"/>
              <a:gd name="connsiteY3" fmla="*/ 957943 h 1035217"/>
              <a:gd name="connsiteX4" fmla="*/ 5684157 w 5805714"/>
              <a:gd name="connsiteY4" fmla="*/ 935264 h 1035217"/>
              <a:gd name="connsiteX5" fmla="*/ 5576207 w 5805714"/>
              <a:gd name="connsiteY5" fmla="*/ 967014 h 1035217"/>
              <a:gd name="connsiteX6" fmla="*/ 5493657 w 5805714"/>
              <a:gd name="connsiteY6" fmla="*/ 929821 h 1035217"/>
              <a:gd name="connsiteX7" fmla="*/ 5324021 w 5805714"/>
              <a:gd name="connsiteY7" fmla="*/ 965200 h 1035217"/>
              <a:gd name="connsiteX8" fmla="*/ 5147128 w 5805714"/>
              <a:gd name="connsiteY8" fmla="*/ 906235 h 1035217"/>
              <a:gd name="connsiteX9" fmla="*/ 4992007 w 5805714"/>
              <a:gd name="connsiteY9" fmla="*/ 954314 h 1035217"/>
              <a:gd name="connsiteX10" fmla="*/ 5007428 w 5805714"/>
              <a:gd name="connsiteY10" fmla="*/ 957943 h 1035217"/>
              <a:gd name="connsiteX11" fmla="*/ 4841421 w 5805714"/>
              <a:gd name="connsiteY11" fmla="*/ 921657 h 1035217"/>
              <a:gd name="connsiteX12" fmla="*/ 4779736 w 5805714"/>
              <a:gd name="connsiteY12" fmla="*/ 994228 h 1035217"/>
              <a:gd name="connsiteX13" fmla="*/ 4644571 w 5805714"/>
              <a:gd name="connsiteY13" fmla="*/ 943428 h 1035217"/>
              <a:gd name="connsiteX14" fmla="*/ 4524828 w 5805714"/>
              <a:gd name="connsiteY14" fmla="*/ 913493 h 1035217"/>
              <a:gd name="connsiteX15" fmla="*/ 4405993 w 5805714"/>
              <a:gd name="connsiteY15" fmla="*/ 946150 h 1035217"/>
              <a:gd name="connsiteX16" fmla="*/ 4278086 w 5805714"/>
              <a:gd name="connsiteY16" fmla="*/ 998764 h 1035217"/>
              <a:gd name="connsiteX17" fmla="*/ 4125686 w 5805714"/>
              <a:gd name="connsiteY17" fmla="*/ 913493 h 1035217"/>
              <a:gd name="connsiteX18" fmla="*/ 4054021 w 5805714"/>
              <a:gd name="connsiteY18" fmla="*/ 993321 h 1035217"/>
              <a:gd name="connsiteX19" fmla="*/ 3889828 w 5805714"/>
              <a:gd name="connsiteY19" fmla="*/ 914400 h 1035217"/>
              <a:gd name="connsiteX20" fmla="*/ 3788228 w 5805714"/>
              <a:gd name="connsiteY20" fmla="*/ 957943 h 1035217"/>
              <a:gd name="connsiteX21" fmla="*/ 3605893 w 5805714"/>
              <a:gd name="connsiteY21" fmla="*/ 910771 h 1035217"/>
              <a:gd name="connsiteX22" fmla="*/ 3521528 w 5805714"/>
              <a:gd name="connsiteY22" fmla="*/ 961571 h 1035217"/>
              <a:gd name="connsiteX23" fmla="*/ 3387271 w 5805714"/>
              <a:gd name="connsiteY23" fmla="*/ 968828 h 1035217"/>
              <a:gd name="connsiteX24" fmla="*/ 3252107 w 5805714"/>
              <a:gd name="connsiteY24" fmla="*/ 922564 h 1035217"/>
              <a:gd name="connsiteX25" fmla="*/ 3164114 w 5805714"/>
              <a:gd name="connsiteY25" fmla="*/ 914400 h 1035217"/>
              <a:gd name="connsiteX26" fmla="*/ 3125107 w 5805714"/>
              <a:gd name="connsiteY26" fmla="*/ 960664 h 1035217"/>
              <a:gd name="connsiteX27" fmla="*/ 3045278 w 5805714"/>
              <a:gd name="connsiteY27" fmla="*/ 915307 h 1035217"/>
              <a:gd name="connsiteX28" fmla="*/ 2982686 w 5805714"/>
              <a:gd name="connsiteY28" fmla="*/ 1035050 h 1035217"/>
              <a:gd name="connsiteX29" fmla="*/ 2830286 w 5805714"/>
              <a:gd name="connsiteY29" fmla="*/ 943428 h 1035217"/>
              <a:gd name="connsiteX30" fmla="*/ 2801257 w 5805714"/>
              <a:gd name="connsiteY30" fmla="*/ 1001485 h 1035217"/>
              <a:gd name="connsiteX31" fmla="*/ 2699657 w 5805714"/>
              <a:gd name="connsiteY31" fmla="*/ 1001485 h 1035217"/>
              <a:gd name="connsiteX32" fmla="*/ 2625271 w 5805714"/>
              <a:gd name="connsiteY32" fmla="*/ 975178 h 1035217"/>
              <a:gd name="connsiteX33" fmla="*/ 2554514 w 5805714"/>
              <a:gd name="connsiteY33" fmla="*/ 943428 h 1035217"/>
              <a:gd name="connsiteX34" fmla="*/ 2509157 w 5805714"/>
              <a:gd name="connsiteY34" fmla="*/ 986064 h 1035217"/>
              <a:gd name="connsiteX35" fmla="*/ 2393043 w 5805714"/>
              <a:gd name="connsiteY35" fmla="*/ 983343 h 1035217"/>
              <a:gd name="connsiteX36" fmla="*/ 2305050 w 5805714"/>
              <a:gd name="connsiteY36" fmla="*/ 1023257 h 1035217"/>
              <a:gd name="connsiteX37" fmla="*/ 2169886 w 5805714"/>
              <a:gd name="connsiteY37" fmla="*/ 982435 h 1035217"/>
              <a:gd name="connsiteX38" fmla="*/ 2012043 w 5805714"/>
              <a:gd name="connsiteY38" fmla="*/ 997857 h 1035217"/>
              <a:gd name="connsiteX39" fmla="*/ 1894114 w 5805714"/>
              <a:gd name="connsiteY39" fmla="*/ 941614 h 1035217"/>
              <a:gd name="connsiteX40" fmla="*/ 1785257 w 5805714"/>
              <a:gd name="connsiteY40" fmla="*/ 992414 h 1035217"/>
              <a:gd name="connsiteX41" fmla="*/ 1654628 w 5805714"/>
              <a:gd name="connsiteY41" fmla="*/ 986971 h 1035217"/>
              <a:gd name="connsiteX42" fmla="*/ 1520371 w 5805714"/>
              <a:gd name="connsiteY42" fmla="*/ 1034143 h 1035217"/>
              <a:gd name="connsiteX43" fmla="*/ 1348921 w 5805714"/>
              <a:gd name="connsiteY43" fmla="*/ 960664 h 1035217"/>
              <a:gd name="connsiteX44" fmla="*/ 1230086 w 5805714"/>
              <a:gd name="connsiteY44" fmla="*/ 986971 h 1035217"/>
              <a:gd name="connsiteX45" fmla="*/ 1127578 w 5805714"/>
              <a:gd name="connsiteY45" fmla="*/ 954314 h 1035217"/>
              <a:gd name="connsiteX46" fmla="*/ 1030514 w 5805714"/>
              <a:gd name="connsiteY46" fmla="*/ 1016000 h 1035217"/>
              <a:gd name="connsiteX47" fmla="*/ 903514 w 5805714"/>
              <a:gd name="connsiteY47" fmla="*/ 971550 h 1035217"/>
              <a:gd name="connsiteX48" fmla="*/ 760186 w 5805714"/>
              <a:gd name="connsiteY48" fmla="*/ 981528 h 1035217"/>
              <a:gd name="connsiteX49" fmla="*/ 678543 w 5805714"/>
              <a:gd name="connsiteY49" fmla="*/ 947964 h 1035217"/>
              <a:gd name="connsiteX50" fmla="*/ 594178 w 5805714"/>
              <a:gd name="connsiteY50" fmla="*/ 996043 h 1035217"/>
              <a:gd name="connsiteX51" fmla="*/ 493486 w 5805714"/>
              <a:gd name="connsiteY51" fmla="*/ 1001485 h 1035217"/>
              <a:gd name="connsiteX52" fmla="*/ 390071 w 5805714"/>
              <a:gd name="connsiteY52" fmla="*/ 930728 h 1035217"/>
              <a:gd name="connsiteX53" fmla="*/ 262164 w 5805714"/>
              <a:gd name="connsiteY53" fmla="*/ 979714 h 1035217"/>
              <a:gd name="connsiteX54" fmla="*/ 103414 w 5805714"/>
              <a:gd name="connsiteY54" fmla="*/ 967014 h 1035217"/>
              <a:gd name="connsiteX55" fmla="*/ 0 w 5805714"/>
              <a:gd name="connsiteY55" fmla="*/ 1001485 h 1035217"/>
              <a:gd name="connsiteX0" fmla="*/ 0 w 5805714"/>
              <a:gd name="connsiteY0" fmla="*/ 1001485 h 1035077"/>
              <a:gd name="connsiteX1" fmla="*/ 0 w 5805714"/>
              <a:gd name="connsiteY1" fmla="*/ 0 h 1035077"/>
              <a:gd name="connsiteX2" fmla="*/ 5805714 w 5805714"/>
              <a:gd name="connsiteY2" fmla="*/ 0 h 1035077"/>
              <a:gd name="connsiteX3" fmla="*/ 5805714 w 5805714"/>
              <a:gd name="connsiteY3" fmla="*/ 957943 h 1035077"/>
              <a:gd name="connsiteX4" fmla="*/ 5684157 w 5805714"/>
              <a:gd name="connsiteY4" fmla="*/ 935264 h 1035077"/>
              <a:gd name="connsiteX5" fmla="*/ 5576207 w 5805714"/>
              <a:gd name="connsiteY5" fmla="*/ 967014 h 1035077"/>
              <a:gd name="connsiteX6" fmla="*/ 5493657 w 5805714"/>
              <a:gd name="connsiteY6" fmla="*/ 929821 h 1035077"/>
              <a:gd name="connsiteX7" fmla="*/ 5324021 w 5805714"/>
              <a:gd name="connsiteY7" fmla="*/ 965200 h 1035077"/>
              <a:gd name="connsiteX8" fmla="*/ 5147128 w 5805714"/>
              <a:gd name="connsiteY8" fmla="*/ 906235 h 1035077"/>
              <a:gd name="connsiteX9" fmla="*/ 4992007 w 5805714"/>
              <a:gd name="connsiteY9" fmla="*/ 954314 h 1035077"/>
              <a:gd name="connsiteX10" fmla="*/ 5007428 w 5805714"/>
              <a:gd name="connsiteY10" fmla="*/ 957943 h 1035077"/>
              <a:gd name="connsiteX11" fmla="*/ 4841421 w 5805714"/>
              <a:gd name="connsiteY11" fmla="*/ 921657 h 1035077"/>
              <a:gd name="connsiteX12" fmla="*/ 4779736 w 5805714"/>
              <a:gd name="connsiteY12" fmla="*/ 994228 h 1035077"/>
              <a:gd name="connsiteX13" fmla="*/ 4644571 w 5805714"/>
              <a:gd name="connsiteY13" fmla="*/ 943428 h 1035077"/>
              <a:gd name="connsiteX14" fmla="*/ 4524828 w 5805714"/>
              <a:gd name="connsiteY14" fmla="*/ 913493 h 1035077"/>
              <a:gd name="connsiteX15" fmla="*/ 4405993 w 5805714"/>
              <a:gd name="connsiteY15" fmla="*/ 946150 h 1035077"/>
              <a:gd name="connsiteX16" fmla="*/ 4278086 w 5805714"/>
              <a:gd name="connsiteY16" fmla="*/ 998764 h 1035077"/>
              <a:gd name="connsiteX17" fmla="*/ 4125686 w 5805714"/>
              <a:gd name="connsiteY17" fmla="*/ 913493 h 1035077"/>
              <a:gd name="connsiteX18" fmla="*/ 4054021 w 5805714"/>
              <a:gd name="connsiteY18" fmla="*/ 993321 h 1035077"/>
              <a:gd name="connsiteX19" fmla="*/ 3889828 w 5805714"/>
              <a:gd name="connsiteY19" fmla="*/ 914400 h 1035077"/>
              <a:gd name="connsiteX20" fmla="*/ 3788228 w 5805714"/>
              <a:gd name="connsiteY20" fmla="*/ 957943 h 1035077"/>
              <a:gd name="connsiteX21" fmla="*/ 3605893 w 5805714"/>
              <a:gd name="connsiteY21" fmla="*/ 910771 h 1035077"/>
              <a:gd name="connsiteX22" fmla="*/ 3521528 w 5805714"/>
              <a:gd name="connsiteY22" fmla="*/ 961571 h 1035077"/>
              <a:gd name="connsiteX23" fmla="*/ 3387271 w 5805714"/>
              <a:gd name="connsiteY23" fmla="*/ 968828 h 1035077"/>
              <a:gd name="connsiteX24" fmla="*/ 3252107 w 5805714"/>
              <a:gd name="connsiteY24" fmla="*/ 922564 h 1035077"/>
              <a:gd name="connsiteX25" fmla="*/ 3164114 w 5805714"/>
              <a:gd name="connsiteY25" fmla="*/ 914400 h 1035077"/>
              <a:gd name="connsiteX26" fmla="*/ 3125107 w 5805714"/>
              <a:gd name="connsiteY26" fmla="*/ 960664 h 1035077"/>
              <a:gd name="connsiteX27" fmla="*/ 3070678 w 5805714"/>
              <a:gd name="connsiteY27" fmla="*/ 953407 h 1035077"/>
              <a:gd name="connsiteX28" fmla="*/ 2982686 w 5805714"/>
              <a:gd name="connsiteY28" fmla="*/ 1035050 h 1035077"/>
              <a:gd name="connsiteX29" fmla="*/ 2830286 w 5805714"/>
              <a:gd name="connsiteY29" fmla="*/ 943428 h 1035077"/>
              <a:gd name="connsiteX30" fmla="*/ 2801257 w 5805714"/>
              <a:gd name="connsiteY30" fmla="*/ 1001485 h 1035077"/>
              <a:gd name="connsiteX31" fmla="*/ 2699657 w 5805714"/>
              <a:gd name="connsiteY31" fmla="*/ 1001485 h 1035077"/>
              <a:gd name="connsiteX32" fmla="*/ 2625271 w 5805714"/>
              <a:gd name="connsiteY32" fmla="*/ 975178 h 1035077"/>
              <a:gd name="connsiteX33" fmla="*/ 2554514 w 5805714"/>
              <a:gd name="connsiteY33" fmla="*/ 943428 h 1035077"/>
              <a:gd name="connsiteX34" fmla="*/ 2509157 w 5805714"/>
              <a:gd name="connsiteY34" fmla="*/ 986064 h 1035077"/>
              <a:gd name="connsiteX35" fmla="*/ 2393043 w 5805714"/>
              <a:gd name="connsiteY35" fmla="*/ 983343 h 1035077"/>
              <a:gd name="connsiteX36" fmla="*/ 2305050 w 5805714"/>
              <a:gd name="connsiteY36" fmla="*/ 1023257 h 1035077"/>
              <a:gd name="connsiteX37" fmla="*/ 2169886 w 5805714"/>
              <a:gd name="connsiteY37" fmla="*/ 982435 h 1035077"/>
              <a:gd name="connsiteX38" fmla="*/ 2012043 w 5805714"/>
              <a:gd name="connsiteY38" fmla="*/ 997857 h 1035077"/>
              <a:gd name="connsiteX39" fmla="*/ 1894114 w 5805714"/>
              <a:gd name="connsiteY39" fmla="*/ 941614 h 1035077"/>
              <a:gd name="connsiteX40" fmla="*/ 1785257 w 5805714"/>
              <a:gd name="connsiteY40" fmla="*/ 992414 h 1035077"/>
              <a:gd name="connsiteX41" fmla="*/ 1654628 w 5805714"/>
              <a:gd name="connsiteY41" fmla="*/ 986971 h 1035077"/>
              <a:gd name="connsiteX42" fmla="*/ 1520371 w 5805714"/>
              <a:gd name="connsiteY42" fmla="*/ 1034143 h 1035077"/>
              <a:gd name="connsiteX43" fmla="*/ 1348921 w 5805714"/>
              <a:gd name="connsiteY43" fmla="*/ 960664 h 1035077"/>
              <a:gd name="connsiteX44" fmla="*/ 1230086 w 5805714"/>
              <a:gd name="connsiteY44" fmla="*/ 986971 h 1035077"/>
              <a:gd name="connsiteX45" fmla="*/ 1127578 w 5805714"/>
              <a:gd name="connsiteY45" fmla="*/ 954314 h 1035077"/>
              <a:gd name="connsiteX46" fmla="*/ 1030514 w 5805714"/>
              <a:gd name="connsiteY46" fmla="*/ 1016000 h 1035077"/>
              <a:gd name="connsiteX47" fmla="*/ 903514 w 5805714"/>
              <a:gd name="connsiteY47" fmla="*/ 971550 h 1035077"/>
              <a:gd name="connsiteX48" fmla="*/ 760186 w 5805714"/>
              <a:gd name="connsiteY48" fmla="*/ 981528 h 1035077"/>
              <a:gd name="connsiteX49" fmla="*/ 678543 w 5805714"/>
              <a:gd name="connsiteY49" fmla="*/ 947964 h 1035077"/>
              <a:gd name="connsiteX50" fmla="*/ 594178 w 5805714"/>
              <a:gd name="connsiteY50" fmla="*/ 996043 h 1035077"/>
              <a:gd name="connsiteX51" fmla="*/ 493486 w 5805714"/>
              <a:gd name="connsiteY51" fmla="*/ 1001485 h 1035077"/>
              <a:gd name="connsiteX52" fmla="*/ 390071 w 5805714"/>
              <a:gd name="connsiteY52" fmla="*/ 930728 h 1035077"/>
              <a:gd name="connsiteX53" fmla="*/ 262164 w 5805714"/>
              <a:gd name="connsiteY53" fmla="*/ 979714 h 1035077"/>
              <a:gd name="connsiteX54" fmla="*/ 103414 w 5805714"/>
              <a:gd name="connsiteY54" fmla="*/ 967014 h 1035077"/>
              <a:gd name="connsiteX55" fmla="*/ 0 w 5805714"/>
              <a:gd name="connsiteY55" fmla="*/ 1001485 h 1035077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21528 w 5805714"/>
              <a:gd name="connsiteY22" fmla="*/ 961571 h 1035118"/>
              <a:gd name="connsiteX23" fmla="*/ 3387271 w 5805714"/>
              <a:gd name="connsiteY23" fmla="*/ 968828 h 1035118"/>
              <a:gd name="connsiteX24" fmla="*/ 3252107 w 5805714"/>
              <a:gd name="connsiteY24" fmla="*/ 922564 h 1035118"/>
              <a:gd name="connsiteX25" fmla="*/ 3164114 w 5805714"/>
              <a:gd name="connsiteY25" fmla="*/ 914400 h 1035118"/>
              <a:gd name="connsiteX26" fmla="*/ 3125107 w 5805714"/>
              <a:gd name="connsiteY26" fmla="*/ 960664 h 1035118"/>
              <a:gd name="connsiteX27" fmla="*/ 3070678 w 5805714"/>
              <a:gd name="connsiteY27" fmla="*/ 953407 h 1035118"/>
              <a:gd name="connsiteX28" fmla="*/ 2982686 w 5805714"/>
              <a:gd name="connsiteY28" fmla="*/ 1035050 h 1035118"/>
              <a:gd name="connsiteX29" fmla="*/ 2877457 w 5805714"/>
              <a:gd name="connsiteY29" fmla="*/ 967014 h 1035118"/>
              <a:gd name="connsiteX30" fmla="*/ 2830286 w 5805714"/>
              <a:gd name="connsiteY30" fmla="*/ 943428 h 1035118"/>
              <a:gd name="connsiteX31" fmla="*/ 2801257 w 5805714"/>
              <a:gd name="connsiteY31" fmla="*/ 1001485 h 1035118"/>
              <a:gd name="connsiteX32" fmla="*/ 2699657 w 5805714"/>
              <a:gd name="connsiteY32" fmla="*/ 1001485 h 1035118"/>
              <a:gd name="connsiteX33" fmla="*/ 2625271 w 5805714"/>
              <a:gd name="connsiteY33" fmla="*/ 975178 h 1035118"/>
              <a:gd name="connsiteX34" fmla="*/ 2554514 w 5805714"/>
              <a:gd name="connsiteY34" fmla="*/ 943428 h 1035118"/>
              <a:gd name="connsiteX35" fmla="*/ 2509157 w 5805714"/>
              <a:gd name="connsiteY35" fmla="*/ 986064 h 1035118"/>
              <a:gd name="connsiteX36" fmla="*/ 2393043 w 5805714"/>
              <a:gd name="connsiteY36" fmla="*/ 983343 h 1035118"/>
              <a:gd name="connsiteX37" fmla="*/ 2305050 w 5805714"/>
              <a:gd name="connsiteY37" fmla="*/ 1023257 h 1035118"/>
              <a:gd name="connsiteX38" fmla="*/ 2169886 w 5805714"/>
              <a:gd name="connsiteY38" fmla="*/ 982435 h 1035118"/>
              <a:gd name="connsiteX39" fmla="*/ 2012043 w 5805714"/>
              <a:gd name="connsiteY39" fmla="*/ 997857 h 1035118"/>
              <a:gd name="connsiteX40" fmla="*/ 1894114 w 5805714"/>
              <a:gd name="connsiteY40" fmla="*/ 941614 h 1035118"/>
              <a:gd name="connsiteX41" fmla="*/ 1785257 w 5805714"/>
              <a:gd name="connsiteY41" fmla="*/ 992414 h 1035118"/>
              <a:gd name="connsiteX42" fmla="*/ 1654628 w 5805714"/>
              <a:gd name="connsiteY42" fmla="*/ 986971 h 1035118"/>
              <a:gd name="connsiteX43" fmla="*/ 1520371 w 5805714"/>
              <a:gd name="connsiteY43" fmla="*/ 1034143 h 1035118"/>
              <a:gd name="connsiteX44" fmla="*/ 1348921 w 5805714"/>
              <a:gd name="connsiteY44" fmla="*/ 960664 h 1035118"/>
              <a:gd name="connsiteX45" fmla="*/ 1230086 w 5805714"/>
              <a:gd name="connsiteY45" fmla="*/ 986971 h 1035118"/>
              <a:gd name="connsiteX46" fmla="*/ 1127578 w 5805714"/>
              <a:gd name="connsiteY46" fmla="*/ 954314 h 1035118"/>
              <a:gd name="connsiteX47" fmla="*/ 1030514 w 5805714"/>
              <a:gd name="connsiteY47" fmla="*/ 1016000 h 1035118"/>
              <a:gd name="connsiteX48" fmla="*/ 903514 w 5805714"/>
              <a:gd name="connsiteY48" fmla="*/ 971550 h 1035118"/>
              <a:gd name="connsiteX49" fmla="*/ 760186 w 5805714"/>
              <a:gd name="connsiteY49" fmla="*/ 981528 h 1035118"/>
              <a:gd name="connsiteX50" fmla="*/ 678543 w 5805714"/>
              <a:gd name="connsiteY50" fmla="*/ 947964 h 1035118"/>
              <a:gd name="connsiteX51" fmla="*/ 594178 w 5805714"/>
              <a:gd name="connsiteY51" fmla="*/ 996043 h 1035118"/>
              <a:gd name="connsiteX52" fmla="*/ 493486 w 5805714"/>
              <a:gd name="connsiteY52" fmla="*/ 1001485 h 1035118"/>
              <a:gd name="connsiteX53" fmla="*/ 390071 w 5805714"/>
              <a:gd name="connsiteY53" fmla="*/ 930728 h 1035118"/>
              <a:gd name="connsiteX54" fmla="*/ 262164 w 5805714"/>
              <a:gd name="connsiteY54" fmla="*/ 979714 h 1035118"/>
              <a:gd name="connsiteX55" fmla="*/ 103414 w 5805714"/>
              <a:gd name="connsiteY55" fmla="*/ 967014 h 1035118"/>
              <a:gd name="connsiteX56" fmla="*/ 0 w 5805714"/>
              <a:gd name="connsiteY56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21528 w 5805714"/>
              <a:gd name="connsiteY22" fmla="*/ 961571 h 1035118"/>
              <a:gd name="connsiteX23" fmla="*/ 3387271 w 5805714"/>
              <a:gd name="connsiteY23" fmla="*/ 968828 h 1035118"/>
              <a:gd name="connsiteX24" fmla="*/ 3277507 w 5805714"/>
              <a:gd name="connsiteY24" fmla="*/ 967014 h 1035118"/>
              <a:gd name="connsiteX25" fmla="*/ 3164114 w 5805714"/>
              <a:gd name="connsiteY25" fmla="*/ 914400 h 1035118"/>
              <a:gd name="connsiteX26" fmla="*/ 3125107 w 5805714"/>
              <a:gd name="connsiteY26" fmla="*/ 960664 h 1035118"/>
              <a:gd name="connsiteX27" fmla="*/ 3070678 w 5805714"/>
              <a:gd name="connsiteY27" fmla="*/ 953407 h 1035118"/>
              <a:gd name="connsiteX28" fmla="*/ 2982686 w 5805714"/>
              <a:gd name="connsiteY28" fmla="*/ 1035050 h 1035118"/>
              <a:gd name="connsiteX29" fmla="*/ 2877457 w 5805714"/>
              <a:gd name="connsiteY29" fmla="*/ 967014 h 1035118"/>
              <a:gd name="connsiteX30" fmla="*/ 2830286 w 5805714"/>
              <a:gd name="connsiteY30" fmla="*/ 943428 h 1035118"/>
              <a:gd name="connsiteX31" fmla="*/ 2801257 w 5805714"/>
              <a:gd name="connsiteY31" fmla="*/ 1001485 h 1035118"/>
              <a:gd name="connsiteX32" fmla="*/ 2699657 w 5805714"/>
              <a:gd name="connsiteY32" fmla="*/ 1001485 h 1035118"/>
              <a:gd name="connsiteX33" fmla="*/ 2625271 w 5805714"/>
              <a:gd name="connsiteY33" fmla="*/ 975178 h 1035118"/>
              <a:gd name="connsiteX34" fmla="*/ 2554514 w 5805714"/>
              <a:gd name="connsiteY34" fmla="*/ 943428 h 1035118"/>
              <a:gd name="connsiteX35" fmla="*/ 2509157 w 5805714"/>
              <a:gd name="connsiteY35" fmla="*/ 986064 h 1035118"/>
              <a:gd name="connsiteX36" fmla="*/ 2393043 w 5805714"/>
              <a:gd name="connsiteY36" fmla="*/ 983343 h 1035118"/>
              <a:gd name="connsiteX37" fmla="*/ 2305050 w 5805714"/>
              <a:gd name="connsiteY37" fmla="*/ 1023257 h 1035118"/>
              <a:gd name="connsiteX38" fmla="*/ 2169886 w 5805714"/>
              <a:gd name="connsiteY38" fmla="*/ 982435 h 1035118"/>
              <a:gd name="connsiteX39" fmla="*/ 2012043 w 5805714"/>
              <a:gd name="connsiteY39" fmla="*/ 997857 h 1035118"/>
              <a:gd name="connsiteX40" fmla="*/ 1894114 w 5805714"/>
              <a:gd name="connsiteY40" fmla="*/ 941614 h 1035118"/>
              <a:gd name="connsiteX41" fmla="*/ 1785257 w 5805714"/>
              <a:gd name="connsiteY41" fmla="*/ 992414 h 1035118"/>
              <a:gd name="connsiteX42" fmla="*/ 1654628 w 5805714"/>
              <a:gd name="connsiteY42" fmla="*/ 986971 h 1035118"/>
              <a:gd name="connsiteX43" fmla="*/ 1520371 w 5805714"/>
              <a:gd name="connsiteY43" fmla="*/ 1034143 h 1035118"/>
              <a:gd name="connsiteX44" fmla="*/ 1348921 w 5805714"/>
              <a:gd name="connsiteY44" fmla="*/ 960664 h 1035118"/>
              <a:gd name="connsiteX45" fmla="*/ 1230086 w 5805714"/>
              <a:gd name="connsiteY45" fmla="*/ 986971 h 1035118"/>
              <a:gd name="connsiteX46" fmla="*/ 1127578 w 5805714"/>
              <a:gd name="connsiteY46" fmla="*/ 954314 h 1035118"/>
              <a:gd name="connsiteX47" fmla="*/ 1030514 w 5805714"/>
              <a:gd name="connsiteY47" fmla="*/ 1016000 h 1035118"/>
              <a:gd name="connsiteX48" fmla="*/ 903514 w 5805714"/>
              <a:gd name="connsiteY48" fmla="*/ 971550 h 1035118"/>
              <a:gd name="connsiteX49" fmla="*/ 760186 w 5805714"/>
              <a:gd name="connsiteY49" fmla="*/ 981528 h 1035118"/>
              <a:gd name="connsiteX50" fmla="*/ 678543 w 5805714"/>
              <a:gd name="connsiteY50" fmla="*/ 947964 h 1035118"/>
              <a:gd name="connsiteX51" fmla="*/ 594178 w 5805714"/>
              <a:gd name="connsiteY51" fmla="*/ 996043 h 1035118"/>
              <a:gd name="connsiteX52" fmla="*/ 493486 w 5805714"/>
              <a:gd name="connsiteY52" fmla="*/ 1001485 h 1035118"/>
              <a:gd name="connsiteX53" fmla="*/ 390071 w 5805714"/>
              <a:gd name="connsiteY53" fmla="*/ 930728 h 1035118"/>
              <a:gd name="connsiteX54" fmla="*/ 262164 w 5805714"/>
              <a:gd name="connsiteY54" fmla="*/ 979714 h 1035118"/>
              <a:gd name="connsiteX55" fmla="*/ 103414 w 5805714"/>
              <a:gd name="connsiteY55" fmla="*/ 967014 h 1035118"/>
              <a:gd name="connsiteX56" fmla="*/ 0 w 5805714"/>
              <a:gd name="connsiteY56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21528 w 5805714"/>
              <a:gd name="connsiteY22" fmla="*/ 961571 h 1035118"/>
              <a:gd name="connsiteX23" fmla="*/ 3387271 w 5805714"/>
              <a:gd name="connsiteY23" fmla="*/ 968828 h 1035118"/>
              <a:gd name="connsiteX24" fmla="*/ 3277507 w 5805714"/>
              <a:gd name="connsiteY24" fmla="*/ 96701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21528 w 5805714"/>
              <a:gd name="connsiteY22" fmla="*/ 961571 h 1035118"/>
              <a:gd name="connsiteX23" fmla="*/ 3393621 w 5805714"/>
              <a:gd name="connsiteY23" fmla="*/ 918028 h 1035118"/>
              <a:gd name="connsiteX24" fmla="*/ 3277507 w 5805714"/>
              <a:gd name="connsiteY24" fmla="*/ 96701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21528 w 5805714"/>
              <a:gd name="connsiteY22" fmla="*/ 961571 h 1035118"/>
              <a:gd name="connsiteX23" fmla="*/ 3393621 w 5805714"/>
              <a:gd name="connsiteY23" fmla="*/ 91802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52008 w 5805714"/>
              <a:gd name="connsiteY22" fmla="*/ 999671 h 1035118"/>
              <a:gd name="connsiteX23" fmla="*/ 3393621 w 5805714"/>
              <a:gd name="connsiteY23" fmla="*/ 91802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05893 w 5805714"/>
              <a:gd name="connsiteY21" fmla="*/ 910771 h 1035118"/>
              <a:gd name="connsiteX22" fmla="*/ 3552008 w 5805714"/>
              <a:gd name="connsiteY22" fmla="*/ 999671 h 1035118"/>
              <a:gd name="connsiteX23" fmla="*/ 3401241 w 5805714"/>
              <a:gd name="connsiteY23" fmla="*/ 96374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8228 w 5805714"/>
              <a:gd name="connsiteY20" fmla="*/ 957943 h 1035118"/>
              <a:gd name="connsiteX21" fmla="*/ 3651613 w 5805714"/>
              <a:gd name="connsiteY21" fmla="*/ 948871 h 1035118"/>
              <a:gd name="connsiteX22" fmla="*/ 3552008 w 5805714"/>
              <a:gd name="connsiteY22" fmla="*/ 999671 h 1035118"/>
              <a:gd name="connsiteX23" fmla="*/ 3401241 w 5805714"/>
              <a:gd name="connsiteY23" fmla="*/ 96374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89828 w 5805714"/>
              <a:gd name="connsiteY19" fmla="*/ 914400 h 1035118"/>
              <a:gd name="connsiteX20" fmla="*/ 3780608 w 5805714"/>
              <a:gd name="connsiteY20" fmla="*/ 988423 h 1035118"/>
              <a:gd name="connsiteX21" fmla="*/ 3651613 w 5805714"/>
              <a:gd name="connsiteY21" fmla="*/ 948871 h 1035118"/>
              <a:gd name="connsiteX22" fmla="*/ 3552008 w 5805714"/>
              <a:gd name="connsiteY22" fmla="*/ 999671 h 1035118"/>
              <a:gd name="connsiteX23" fmla="*/ 3401241 w 5805714"/>
              <a:gd name="connsiteY23" fmla="*/ 96374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125686 w 5805714"/>
              <a:gd name="connsiteY17" fmla="*/ 913493 h 1035118"/>
              <a:gd name="connsiteX18" fmla="*/ 4054021 w 5805714"/>
              <a:gd name="connsiteY18" fmla="*/ 993321 h 1035118"/>
              <a:gd name="connsiteX19" fmla="*/ 3844108 w 5805714"/>
              <a:gd name="connsiteY19" fmla="*/ 929640 h 1035118"/>
              <a:gd name="connsiteX20" fmla="*/ 3780608 w 5805714"/>
              <a:gd name="connsiteY20" fmla="*/ 988423 h 1035118"/>
              <a:gd name="connsiteX21" fmla="*/ 3651613 w 5805714"/>
              <a:gd name="connsiteY21" fmla="*/ 948871 h 1035118"/>
              <a:gd name="connsiteX22" fmla="*/ 3552008 w 5805714"/>
              <a:gd name="connsiteY22" fmla="*/ 999671 h 1035118"/>
              <a:gd name="connsiteX23" fmla="*/ 3401241 w 5805714"/>
              <a:gd name="connsiteY23" fmla="*/ 96374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201886 w 5805714"/>
              <a:gd name="connsiteY17" fmla="*/ 921113 h 1035118"/>
              <a:gd name="connsiteX18" fmla="*/ 4054021 w 5805714"/>
              <a:gd name="connsiteY18" fmla="*/ 993321 h 1035118"/>
              <a:gd name="connsiteX19" fmla="*/ 3844108 w 5805714"/>
              <a:gd name="connsiteY19" fmla="*/ 929640 h 1035118"/>
              <a:gd name="connsiteX20" fmla="*/ 3780608 w 5805714"/>
              <a:gd name="connsiteY20" fmla="*/ 988423 h 1035118"/>
              <a:gd name="connsiteX21" fmla="*/ 3651613 w 5805714"/>
              <a:gd name="connsiteY21" fmla="*/ 948871 h 1035118"/>
              <a:gd name="connsiteX22" fmla="*/ 3552008 w 5805714"/>
              <a:gd name="connsiteY22" fmla="*/ 999671 h 1035118"/>
              <a:gd name="connsiteX23" fmla="*/ 3401241 w 5805714"/>
              <a:gd name="connsiteY23" fmla="*/ 963748 h 1035118"/>
              <a:gd name="connsiteX24" fmla="*/ 3315607 w 5805714"/>
              <a:gd name="connsiteY24" fmla="*/ 986064 h 1035118"/>
              <a:gd name="connsiteX25" fmla="*/ 3164114 w 5805714"/>
              <a:gd name="connsiteY25" fmla="*/ 914400 h 1035118"/>
              <a:gd name="connsiteX26" fmla="*/ 3163207 w 5805714"/>
              <a:gd name="connsiteY26" fmla="*/ 992413 h 1035118"/>
              <a:gd name="connsiteX27" fmla="*/ 3125107 w 5805714"/>
              <a:gd name="connsiteY27" fmla="*/ 960664 h 1035118"/>
              <a:gd name="connsiteX28" fmla="*/ 3070678 w 5805714"/>
              <a:gd name="connsiteY28" fmla="*/ 953407 h 1035118"/>
              <a:gd name="connsiteX29" fmla="*/ 2982686 w 5805714"/>
              <a:gd name="connsiteY29" fmla="*/ 1035050 h 1035118"/>
              <a:gd name="connsiteX30" fmla="*/ 2877457 w 5805714"/>
              <a:gd name="connsiteY30" fmla="*/ 967014 h 1035118"/>
              <a:gd name="connsiteX31" fmla="*/ 2830286 w 5805714"/>
              <a:gd name="connsiteY31" fmla="*/ 943428 h 1035118"/>
              <a:gd name="connsiteX32" fmla="*/ 2801257 w 5805714"/>
              <a:gd name="connsiteY32" fmla="*/ 1001485 h 1035118"/>
              <a:gd name="connsiteX33" fmla="*/ 2699657 w 5805714"/>
              <a:gd name="connsiteY33" fmla="*/ 1001485 h 1035118"/>
              <a:gd name="connsiteX34" fmla="*/ 2625271 w 5805714"/>
              <a:gd name="connsiteY34" fmla="*/ 975178 h 1035118"/>
              <a:gd name="connsiteX35" fmla="*/ 2554514 w 5805714"/>
              <a:gd name="connsiteY35" fmla="*/ 943428 h 1035118"/>
              <a:gd name="connsiteX36" fmla="*/ 2509157 w 5805714"/>
              <a:gd name="connsiteY36" fmla="*/ 986064 h 1035118"/>
              <a:gd name="connsiteX37" fmla="*/ 2393043 w 5805714"/>
              <a:gd name="connsiteY37" fmla="*/ 983343 h 1035118"/>
              <a:gd name="connsiteX38" fmla="*/ 2305050 w 5805714"/>
              <a:gd name="connsiteY38" fmla="*/ 1023257 h 1035118"/>
              <a:gd name="connsiteX39" fmla="*/ 2169886 w 5805714"/>
              <a:gd name="connsiteY39" fmla="*/ 982435 h 1035118"/>
              <a:gd name="connsiteX40" fmla="*/ 2012043 w 5805714"/>
              <a:gd name="connsiteY40" fmla="*/ 997857 h 1035118"/>
              <a:gd name="connsiteX41" fmla="*/ 1894114 w 5805714"/>
              <a:gd name="connsiteY41" fmla="*/ 941614 h 1035118"/>
              <a:gd name="connsiteX42" fmla="*/ 1785257 w 5805714"/>
              <a:gd name="connsiteY42" fmla="*/ 992414 h 1035118"/>
              <a:gd name="connsiteX43" fmla="*/ 1654628 w 5805714"/>
              <a:gd name="connsiteY43" fmla="*/ 986971 h 1035118"/>
              <a:gd name="connsiteX44" fmla="*/ 1520371 w 5805714"/>
              <a:gd name="connsiteY44" fmla="*/ 1034143 h 1035118"/>
              <a:gd name="connsiteX45" fmla="*/ 1348921 w 5805714"/>
              <a:gd name="connsiteY45" fmla="*/ 960664 h 1035118"/>
              <a:gd name="connsiteX46" fmla="*/ 1230086 w 5805714"/>
              <a:gd name="connsiteY46" fmla="*/ 986971 h 1035118"/>
              <a:gd name="connsiteX47" fmla="*/ 1127578 w 5805714"/>
              <a:gd name="connsiteY47" fmla="*/ 954314 h 1035118"/>
              <a:gd name="connsiteX48" fmla="*/ 1030514 w 5805714"/>
              <a:gd name="connsiteY48" fmla="*/ 1016000 h 1035118"/>
              <a:gd name="connsiteX49" fmla="*/ 903514 w 5805714"/>
              <a:gd name="connsiteY49" fmla="*/ 971550 h 1035118"/>
              <a:gd name="connsiteX50" fmla="*/ 760186 w 5805714"/>
              <a:gd name="connsiteY50" fmla="*/ 981528 h 1035118"/>
              <a:gd name="connsiteX51" fmla="*/ 678543 w 5805714"/>
              <a:gd name="connsiteY51" fmla="*/ 947964 h 1035118"/>
              <a:gd name="connsiteX52" fmla="*/ 594178 w 5805714"/>
              <a:gd name="connsiteY52" fmla="*/ 996043 h 1035118"/>
              <a:gd name="connsiteX53" fmla="*/ 493486 w 5805714"/>
              <a:gd name="connsiteY53" fmla="*/ 1001485 h 1035118"/>
              <a:gd name="connsiteX54" fmla="*/ 390071 w 5805714"/>
              <a:gd name="connsiteY54" fmla="*/ 930728 h 1035118"/>
              <a:gd name="connsiteX55" fmla="*/ 262164 w 5805714"/>
              <a:gd name="connsiteY55" fmla="*/ 979714 h 1035118"/>
              <a:gd name="connsiteX56" fmla="*/ 103414 w 5805714"/>
              <a:gd name="connsiteY56" fmla="*/ 967014 h 1035118"/>
              <a:gd name="connsiteX57" fmla="*/ 0 w 5805714"/>
              <a:gd name="connsiteY57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201886 w 5805714"/>
              <a:gd name="connsiteY17" fmla="*/ 921113 h 1035118"/>
              <a:gd name="connsiteX18" fmla="*/ 4106999 w 5805714"/>
              <a:gd name="connsiteY18" fmla="*/ 9695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201886 w 5805714"/>
              <a:gd name="connsiteY17" fmla="*/ 92111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2780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07428 w 5805714"/>
              <a:gd name="connsiteY10" fmla="*/ 95794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3790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503790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4862648 w 5805714"/>
              <a:gd name="connsiteY10" fmla="*/ 102652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4992007 w 5805714"/>
              <a:gd name="connsiteY9" fmla="*/ 95431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47128 w 5805714"/>
              <a:gd name="connsiteY8" fmla="*/ 906235 h 1035118"/>
              <a:gd name="connsiteX9" fmla="*/ 5030107 w 5805714"/>
              <a:gd name="connsiteY9" fmla="*/ 97717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24021 w 5805714"/>
              <a:gd name="connsiteY7" fmla="*/ 965200 h 1035118"/>
              <a:gd name="connsiteX8" fmla="*/ 5154748 w 5805714"/>
              <a:gd name="connsiteY8" fmla="*/ 944335 h 1035118"/>
              <a:gd name="connsiteX9" fmla="*/ 5030107 w 5805714"/>
              <a:gd name="connsiteY9" fmla="*/ 97717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76207 w 5805714"/>
              <a:gd name="connsiteY5" fmla="*/ 967014 h 1035118"/>
              <a:gd name="connsiteX6" fmla="*/ 5493657 w 5805714"/>
              <a:gd name="connsiteY6" fmla="*/ 929821 h 1035118"/>
              <a:gd name="connsiteX7" fmla="*/ 5316401 w 5805714"/>
              <a:gd name="connsiteY7" fmla="*/ 1003300 h 1035118"/>
              <a:gd name="connsiteX8" fmla="*/ 5154748 w 5805714"/>
              <a:gd name="connsiteY8" fmla="*/ 944335 h 1035118"/>
              <a:gd name="connsiteX9" fmla="*/ 5030107 w 5805714"/>
              <a:gd name="connsiteY9" fmla="*/ 97717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99067 w 5805714"/>
              <a:gd name="connsiteY5" fmla="*/ 989874 h 1035118"/>
              <a:gd name="connsiteX6" fmla="*/ 5493657 w 5805714"/>
              <a:gd name="connsiteY6" fmla="*/ 929821 h 1035118"/>
              <a:gd name="connsiteX7" fmla="*/ 5316401 w 5805714"/>
              <a:gd name="connsiteY7" fmla="*/ 1003300 h 1035118"/>
              <a:gd name="connsiteX8" fmla="*/ 5154748 w 5805714"/>
              <a:gd name="connsiteY8" fmla="*/ 944335 h 1035118"/>
              <a:gd name="connsiteX9" fmla="*/ 5030107 w 5805714"/>
              <a:gd name="connsiteY9" fmla="*/ 97717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05714"/>
              <a:gd name="connsiteY0" fmla="*/ 1001485 h 1035118"/>
              <a:gd name="connsiteX1" fmla="*/ 0 w 5805714"/>
              <a:gd name="connsiteY1" fmla="*/ 0 h 1035118"/>
              <a:gd name="connsiteX2" fmla="*/ 5805714 w 5805714"/>
              <a:gd name="connsiteY2" fmla="*/ 0 h 1035118"/>
              <a:gd name="connsiteX3" fmla="*/ 5805714 w 5805714"/>
              <a:gd name="connsiteY3" fmla="*/ 957943 h 1035118"/>
              <a:gd name="connsiteX4" fmla="*/ 5684157 w 5805714"/>
              <a:gd name="connsiteY4" fmla="*/ 935264 h 1035118"/>
              <a:gd name="connsiteX5" fmla="*/ 5599067 w 5805714"/>
              <a:gd name="connsiteY5" fmla="*/ 989874 h 1035118"/>
              <a:gd name="connsiteX6" fmla="*/ 5463177 w 5805714"/>
              <a:gd name="connsiteY6" fmla="*/ 952681 h 1035118"/>
              <a:gd name="connsiteX7" fmla="*/ 5316401 w 5805714"/>
              <a:gd name="connsiteY7" fmla="*/ 1003300 h 1035118"/>
              <a:gd name="connsiteX8" fmla="*/ 5154748 w 5805714"/>
              <a:gd name="connsiteY8" fmla="*/ 944335 h 1035118"/>
              <a:gd name="connsiteX9" fmla="*/ 5030107 w 5805714"/>
              <a:gd name="connsiteY9" fmla="*/ 977174 h 1035118"/>
              <a:gd name="connsiteX10" fmla="*/ 4915988 w 5805714"/>
              <a:gd name="connsiteY10" fmla="*/ 1011283 h 1035118"/>
              <a:gd name="connsiteX11" fmla="*/ 4841421 w 5805714"/>
              <a:gd name="connsiteY11" fmla="*/ 921657 h 1035118"/>
              <a:gd name="connsiteX12" fmla="*/ 4779736 w 5805714"/>
              <a:gd name="connsiteY12" fmla="*/ 994228 h 1035118"/>
              <a:gd name="connsiteX13" fmla="*/ 4644571 w 5805714"/>
              <a:gd name="connsiteY13" fmla="*/ 943428 h 1035118"/>
              <a:gd name="connsiteX14" fmla="*/ 4524828 w 5805714"/>
              <a:gd name="connsiteY14" fmla="*/ 913493 h 1035118"/>
              <a:gd name="connsiteX15" fmla="*/ 4405993 w 5805714"/>
              <a:gd name="connsiteY15" fmla="*/ 946150 h 1035118"/>
              <a:gd name="connsiteX16" fmla="*/ 4316186 w 5805714"/>
              <a:gd name="connsiteY16" fmla="*/ 998764 h 1035118"/>
              <a:gd name="connsiteX17" fmla="*/ 4209506 w 5805714"/>
              <a:gd name="connsiteY17" fmla="*/ 951593 h 1035118"/>
              <a:gd name="connsiteX18" fmla="*/ 4099379 w 5805714"/>
              <a:gd name="connsiteY18" fmla="*/ 931453 h 1035118"/>
              <a:gd name="connsiteX19" fmla="*/ 4054021 w 5805714"/>
              <a:gd name="connsiteY19" fmla="*/ 993321 h 1035118"/>
              <a:gd name="connsiteX20" fmla="*/ 3844108 w 5805714"/>
              <a:gd name="connsiteY20" fmla="*/ 929640 h 1035118"/>
              <a:gd name="connsiteX21" fmla="*/ 3780608 w 5805714"/>
              <a:gd name="connsiteY21" fmla="*/ 988423 h 1035118"/>
              <a:gd name="connsiteX22" fmla="*/ 3651613 w 5805714"/>
              <a:gd name="connsiteY22" fmla="*/ 948871 h 1035118"/>
              <a:gd name="connsiteX23" fmla="*/ 3552008 w 5805714"/>
              <a:gd name="connsiteY23" fmla="*/ 999671 h 1035118"/>
              <a:gd name="connsiteX24" fmla="*/ 3401241 w 5805714"/>
              <a:gd name="connsiteY24" fmla="*/ 963748 h 1035118"/>
              <a:gd name="connsiteX25" fmla="*/ 3315607 w 5805714"/>
              <a:gd name="connsiteY25" fmla="*/ 986064 h 1035118"/>
              <a:gd name="connsiteX26" fmla="*/ 3164114 w 5805714"/>
              <a:gd name="connsiteY26" fmla="*/ 914400 h 1035118"/>
              <a:gd name="connsiteX27" fmla="*/ 3163207 w 5805714"/>
              <a:gd name="connsiteY27" fmla="*/ 992413 h 1035118"/>
              <a:gd name="connsiteX28" fmla="*/ 3125107 w 5805714"/>
              <a:gd name="connsiteY28" fmla="*/ 960664 h 1035118"/>
              <a:gd name="connsiteX29" fmla="*/ 3070678 w 5805714"/>
              <a:gd name="connsiteY29" fmla="*/ 953407 h 1035118"/>
              <a:gd name="connsiteX30" fmla="*/ 2982686 w 5805714"/>
              <a:gd name="connsiteY30" fmla="*/ 1035050 h 1035118"/>
              <a:gd name="connsiteX31" fmla="*/ 2877457 w 5805714"/>
              <a:gd name="connsiteY31" fmla="*/ 967014 h 1035118"/>
              <a:gd name="connsiteX32" fmla="*/ 2830286 w 5805714"/>
              <a:gd name="connsiteY32" fmla="*/ 943428 h 1035118"/>
              <a:gd name="connsiteX33" fmla="*/ 2801257 w 5805714"/>
              <a:gd name="connsiteY33" fmla="*/ 1001485 h 1035118"/>
              <a:gd name="connsiteX34" fmla="*/ 2699657 w 5805714"/>
              <a:gd name="connsiteY34" fmla="*/ 1001485 h 1035118"/>
              <a:gd name="connsiteX35" fmla="*/ 2625271 w 5805714"/>
              <a:gd name="connsiteY35" fmla="*/ 975178 h 1035118"/>
              <a:gd name="connsiteX36" fmla="*/ 2554514 w 5805714"/>
              <a:gd name="connsiteY36" fmla="*/ 943428 h 1035118"/>
              <a:gd name="connsiteX37" fmla="*/ 2509157 w 5805714"/>
              <a:gd name="connsiteY37" fmla="*/ 986064 h 1035118"/>
              <a:gd name="connsiteX38" fmla="*/ 2393043 w 5805714"/>
              <a:gd name="connsiteY38" fmla="*/ 983343 h 1035118"/>
              <a:gd name="connsiteX39" fmla="*/ 2305050 w 5805714"/>
              <a:gd name="connsiteY39" fmla="*/ 1023257 h 1035118"/>
              <a:gd name="connsiteX40" fmla="*/ 2169886 w 5805714"/>
              <a:gd name="connsiteY40" fmla="*/ 982435 h 1035118"/>
              <a:gd name="connsiteX41" fmla="*/ 2012043 w 5805714"/>
              <a:gd name="connsiteY41" fmla="*/ 997857 h 1035118"/>
              <a:gd name="connsiteX42" fmla="*/ 1894114 w 5805714"/>
              <a:gd name="connsiteY42" fmla="*/ 941614 h 1035118"/>
              <a:gd name="connsiteX43" fmla="*/ 1785257 w 5805714"/>
              <a:gd name="connsiteY43" fmla="*/ 992414 h 1035118"/>
              <a:gd name="connsiteX44" fmla="*/ 1654628 w 5805714"/>
              <a:gd name="connsiteY44" fmla="*/ 986971 h 1035118"/>
              <a:gd name="connsiteX45" fmla="*/ 1520371 w 5805714"/>
              <a:gd name="connsiteY45" fmla="*/ 1034143 h 1035118"/>
              <a:gd name="connsiteX46" fmla="*/ 1348921 w 5805714"/>
              <a:gd name="connsiteY46" fmla="*/ 960664 h 1035118"/>
              <a:gd name="connsiteX47" fmla="*/ 1230086 w 5805714"/>
              <a:gd name="connsiteY47" fmla="*/ 986971 h 1035118"/>
              <a:gd name="connsiteX48" fmla="*/ 1127578 w 5805714"/>
              <a:gd name="connsiteY48" fmla="*/ 954314 h 1035118"/>
              <a:gd name="connsiteX49" fmla="*/ 1030514 w 5805714"/>
              <a:gd name="connsiteY49" fmla="*/ 1016000 h 1035118"/>
              <a:gd name="connsiteX50" fmla="*/ 903514 w 5805714"/>
              <a:gd name="connsiteY50" fmla="*/ 971550 h 1035118"/>
              <a:gd name="connsiteX51" fmla="*/ 760186 w 5805714"/>
              <a:gd name="connsiteY51" fmla="*/ 981528 h 1035118"/>
              <a:gd name="connsiteX52" fmla="*/ 678543 w 5805714"/>
              <a:gd name="connsiteY52" fmla="*/ 947964 h 1035118"/>
              <a:gd name="connsiteX53" fmla="*/ 594178 w 5805714"/>
              <a:gd name="connsiteY53" fmla="*/ 996043 h 1035118"/>
              <a:gd name="connsiteX54" fmla="*/ 493486 w 5805714"/>
              <a:gd name="connsiteY54" fmla="*/ 1001485 h 1035118"/>
              <a:gd name="connsiteX55" fmla="*/ 390071 w 5805714"/>
              <a:gd name="connsiteY55" fmla="*/ 930728 h 1035118"/>
              <a:gd name="connsiteX56" fmla="*/ 262164 w 5805714"/>
              <a:gd name="connsiteY56" fmla="*/ 979714 h 1035118"/>
              <a:gd name="connsiteX57" fmla="*/ 103414 w 5805714"/>
              <a:gd name="connsiteY57" fmla="*/ 967014 h 1035118"/>
              <a:gd name="connsiteX58" fmla="*/ 0 w 5805714"/>
              <a:gd name="connsiteY58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24828 w 5813334"/>
              <a:gd name="connsiteY14" fmla="*/ 91349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30086 w 5813334"/>
              <a:gd name="connsiteY47" fmla="*/ 98697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390071 w 5813334"/>
              <a:gd name="connsiteY55" fmla="*/ 930728 h 1035118"/>
              <a:gd name="connsiteX56" fmla="*/ 262164 w 5813334"/>
              <a:gd name="connsiteY56" fmla="*/ 979714 h 1035118"/>
              <a:gd name="connsiteX57" fmla="*/ 103414 w 5813334"/>
              <a:gd name="connsiteY57" fmla="*/ 967014 h 1035118"/>
              <a:gd name="connsiteX58" fmla="*/ 0 w 5813334"/>
              <a:gd name="connsiteY58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24828 w 5813334"/>
              <a:gd name="connsiteY14" fmla="*/ 91349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30086 w 5813334"/>
              <a:gd name="connsiteY47" fmla="*/ 98697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390071 w 5813334"/>
              <a:gd name="connsiteY55" fmla="*/ 930728 h 1035118"/>
              <a:gd name="connsiteX56" fmla="*/ 307884 w 5813334"/>
              <a:gd name="connsiteY56" fmla="*/ 1010194 h 1035118"/>
              <a:gd name="connsiteX57" fmla="*/ 103414 w 5813334"/>
              <a:gd name="connsiteY57" fmla="*/ 967014 h 1035118"/>
              <a:gd name="connsiteX58" fmla="*/ 0 w 5813334"/>
              <a:gd name="connsiteY58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24828 w 5813334"/>
              <a:gd name="connsiteY14" fmla="*/ 91349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30086 w 5813334"/>
              <a:gd name="connsiteY47" fmla="*/ 98697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434159 w 5813334"/>
              <a:gd name="connsiteY55" fmla="*/ 969553 h 1035118"/>
              <a:gd name="connsiteX56" fmla="*/ 390071 w 5813334"/>
              <a:gd name="connsiteY56" fmla="*/ 930728 h 1035118"/>
              <a:gd name="connsiteX57" fmla="*/ 307884 w 5813334"/>
              <a:gd name="connsiteY57" fmla="*/ 1010194 h 1035118"/>
              <a:gd name="connsiteX58" fmla="*/ 103414 w 5813334"/>
              <a:gd name="connsiteY58" fmla="*/ 967014 h 1035118"/>
              <a:gd name="connsiteX59" fmla="*/ 0 w 5813334"/>
              <a:gd name="connsiteY59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24828 w 5813334"/>
              <a:gd name="connsiteY14" fmla="*/ 91349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30086 w 5813334"/>
              <a:gd name="connsiteY47" fmla="*/ 98697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434159 w 5813334"/>
              <a:gd name="connsiteY55" fmla="*/ 969553 h 1035118"/>
              <a:gd name="connsiteX56" fmla="*/ 374831 w 5813334"/>
              <a:gd name="connsiteY56" fmla="*/ 976448 h 1035118"/>
              <a:gd name="connsiteX57" fmla="*/ 307884 w 5813334"/>
              <a:gd name="connsiteY57" fmla="*/ 1010194 h 1035118"/>
              <a:gd name="connsiteX58" fmla="*/ 103414 w 5813334"/>
              <a:gd name="connsiteY58" fmla="*/ 967014 h 1035118"/>
              <a:gd name="connsiteX59" fmla="*/ 0 w 5813334"/>
              <a:gd name="connsiteY59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24828 w 5813334"/>
              <a:gd name="connsiteY14" fmla="*/ 91349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45326 w 5813334"/>
              <a:gd name="connsiteY47" fmla="*/ 100983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434159 w 5813334"/>
              <a:gd name="connsiteY55" fmla="*/ 969553 h 1035118"/>
              <a:gd name="connsiteX56" fmla="*/ 374831 w 5813334"/>
              <a:gd name="connsiteY56" fmla="*/ 976448 h 1035118"/>
              <a:gd name="connsiteX57" fmla="*/ 307884 w 5813334"/>
              <a:gd name="connsiteY57" fmla="*/ 1010194 h 1035118"/>
              <a:gd name="connsiteX58" fmla="*/ 103414 w 5813334"/>
              <a:gd name="connsiteY58" fmla="*/ 967014 h 1035118"/>
              <a:gd name="connsiteX59" fmla="*/ 0 w 5813334"/>
              <a:gd name="connsiteY59" fmla="*/ 1001485 h 1035118"/>
              <a:gd name="connsiteX0" fmla="*/ 0 w 5813334"/>
              <a:gd name="connsiteY0" fmla="*/ 1001485 h 1035118"/>
              <a:gd name="connsiteX1" fmla="*/ 0 w 5813334"/>
              <a:gd name="connsiteY1" fmla="*/ 0 h 1035118"/>
              <a:gd name="connsiteX2" fmla="*/ 5805714 w 5813334"/>
              <a:gd name="connsiteY2" fmla="*/ 0 h 1035118"/>
              <a:gd name="connsiteX3" fmla="*/ 5813334 w 5813334"/>
              <a:gd name="connsiteY3" fmla="*/ 1011283 h 1035118"/>
              <a:gd name="connsiteX4" fmla="*/ 5684157 w 5813334"/>
              <a:gd name="connsiteY4" fmla="*/ 935264 h 1035118"/>
              <a:gd name="connsiteX5" fmla="*/ 5599067 w 5813334"/>
              <a:gd name="connsiteY5" fmla="*/ 989874 h 1035118"/>
              <a:gd name="connsiteX6" fmla="*/ 5463177 w 5813334"/>
              <a:gd name="connsiteY6" fmla="*/ 952681 h 1035118"/>
              <a:gd name="connsiteX7" fmla="*/ 5316401 w 5813334"/>
              <a:gd name="connsiteY7" fmla="*/ 1003300 h 1035118"/>
              <a:gd name="connsiteX8" fmla="*/ 5154748 w 5813334"/>
              <a:gd name="connsiteY8" fmla="*/ 944335 h 1035118"/>
              <a:gd name="connsiteX9" fmla="*/ 5030107 w 5813334"/>
              <a:gd name="connsiteY9" fmla="*/ 977174 h 1035118"/>
              <a:gd name="connsiteX10" fmla="*/ 4915988 w 5813334"/>
              <a:gd name="connsiteY10" fmla="*/ 1011283 h 1035118"/>
              <a:gd name="connsiteX11" fmla="*/ 4841421 w 5813334"/>
              <a:gd name="connsiteY11" fmla="*/ 921657 h 1035118"/>
              <a:gd name="connsiteX12" fmla="*/ 4779736 w 5813334"/>
              <a:gd name="connsiteY12" fmla="*/ 994228 h 1035118"/>
              <a:gd name="connsiteX13" fmla="*/ 4644571 w 5813334"/>
              <a:gd name="connsiteY13" fmla="*/ 943428 h 1035118"/>
              <a:gd name="connsiteX14" fmla="*/ 4555308 w 5813334"/>
              <a:gd name="connsiteY14" fmla="*/ 982073 h 1035118"/>
              <a:gd name="connsiteX15" fmla="*/ 4405993 w 5813334"/>
              <a:gd name="connsiteY15" fmla="*/ 946150 h 1035118"/>
              <a:gd name="connsiteX16" fmla="*/ 4316186 w 5813334"/>
              <a:gd name="connsiteY16" fmla="*/ 998764 h 1035118"/>
              <a:gd name="connsiteX17" fmla="*/ 4209506 w 5813334"/>
              <a:gd name="connsiteY17" fmla="*/ 951593 h 1035118"/>
              <a:gd name="connsiteX18" fmla="*/ 4099379 w 5813334"/>
              <a:gd name="connsiteY18" fmla="*/ 931453 h 1035118"/>
              <a:gd name="connsiteX19" fmla="*/ 4054021 w 5813334"/>
              <a:gd name="connsiteY19" fmla="*/ 993321 h 1035118"/>
              <a:gd name="connsiteX20" fmla="*/ 3844108 w 5813334"/>
              <a:gd name="connsiteY20" fmla="*/ 929640 h 1035118"/>
              <a:gd name="connsiteX21" fmla="*/ 3780608 w 5813334"/>
              <a:gd name="connsiteY21" fmla="*/ 988423 h 1035118"/>
              <a:gd name="connsiteX22" fmla="*/ 3651613 w 5813334"/>
              <a:gd name="connsiteY22" fmla="*/ 948871 h 1035118"/>
              <a:gd name="connsiteX23" fmla="*/ 3552008 w 5813334"/>
              <a:gd name="connsiteY23" fmla="*/ 999671 h 1035118"/>
              <a:gd name="connsiteX24" fmla="*/ 3401241 w 5813334"/>
              <a:gd name="connsiteY24" fmla="*/ 963748 h 1035118"/>
              <a:gd name="connsiteX25" fmla="*/ 3315607 w 5813334"/>
              <a:gd name="connsiteY25" fmla="*/ 986064 h 1035118"/>
              <a:gd name="connsiteX26" fmla="*/ 3164114 w 5813334"/>
              <a:gd name="connsiteY26" fmla="*/ 914400 h 1035118"/>
              <a:gd name="connsiteX27" fmla="*/ 3163207 w 5813334"/>
              <a:gd name="connsiteY27" fmla="*/ 992413 h 1035118"/>
              <a:gd name="connsiteX28" fmla="*/ 3125107 w 5813334"/>
              <a:gd name="connsiteY28" fmla="*/ 960664 h 1035118"/>
              <a:gd name="connsiteX29" fmla="*/ 3070678 w 5813334"/>
              <a:gd name="connsiteY29" fmla="*/ 953407 h 1035118"/>
              <a:gd name="connsiteX30" fmla="*/ 2982686 w 5813334"/>
              <a:gd name="connsiteY30" fmla="*/ 1035050 h 1035118"/>
              <a:gd name="connsiteX31" fmla="*/ 2877457 w 5813334"/>
              <a:gd name="connsiteY31" fmla="*/ 967014 h 1035118"/>
              <a:gd name="connsiteX32" fmla="*/ 2830286 w 5813334"/>
              <a:gd name="connsiteY32" fmla="*/ 943428 h 1035118"/>
              <a:gd name="connsiteX33" fmla="*/ 2801257 w 5813334"/>
              <a:gd name="connsiteY33" fmla="*/ 1001485 h 1035118"/>
              <a:gd name="connsiteX34" fmla="*/ 2699657 w 5813334"/>
              <a:gd name="connsiteY34" fmla="*/ 1001485 h 1035118"/>
              <a:gd name="connsiteX35" fmla="*/ 2625271 w 5813334"/>
              <a:gd name="connsiteY35" fmla="*/ 975178 h 1035118"/>
              <a:gd name="connsiteX36" fmla="*/ 2554514 w 5813334"/>
              <a:gd name="connsiteY36" fmla="*/ 943428 h 1035118"/>
              <a:gd name="connsiteX37" fmla="*/ 2509157 w 5813334"/>
              <a:gd name="connsiteY37" fmla="*/ 986064 h 1035118"/>
              <a:gd name="connsiteX38" fmla="*/ 2393043 w 5813334"/>
              <a:gd name="connsiteY38" fmla="*/ 983343 h 1035118"/>
              <a:gd name="connsiteX39" fmla="*/ 2305050 w 5813334"/>
              <a:gd name="connsiteY39" fmla="*/ 1023257 h 1035118"/>
              <a:gd name="connsiteX40" fmla="*/ 2169886 w 5813334"/>
              <a:gd name="connsiteY40" fmla="*/ 982435 h 1035118"/>
              <a:gd name="connsiteX41" fmla="*/ 2012043 w 5813334"/>
              <a:gd name="connsiteY41" fmla="*/ 997857 h 1035118"/>
              <a:gd name="connsiteX42" fmla="*/ 1894114 w 5813334"/>
              <a:gd name="connsiteY42" fmla="*/ 941614 h 1035118"/>
              <a:gd name="connsiteX43" fmla="*/ 1785257 w 5813334"/>
              <a:gd name="connsiteY43" fmla="*/ 992414 h 1035118"/>
              <a:gd name="connsiteX44" fmla="*/ 1654628 w 5813334"/>
              <a:gd name="connsiteY44" fmla="*/ 986971 h 1035118"/>
              <a:gd name="connsiteX45" fmla="*/ 1520371 w 5813334"/>
              <a:gd name="connsiteY45" fmla="*/ 1034143 h 1035118"/>
              <a:gd name="connsiteX46" fmla="*/ 1348921 w 5813334"/>
              <a:gd name="connsiteY46" fmla="*/ 960664 h 1035118"/>
              <a:gd name="connsiteX47" fmla="*/ 1245326 w 5813334"/>
              <a:gd name="connsiteY47" fmla="*/ 1009831 h 1035118"/>
              <a:gd name="connsiteX48" fmla="*/ 1127578 w 5813334"/>
              <a:gd name="connsiteY48" fmla="*/ 954314 h 1035118"/>
              <a:gd name="connsiteX49" fmla="*/ 1030514 w 5813334"/>
              <a:gd name="connsiteY49" fmla="*/ 1016000 h 1035118"/>
              <a:gd name="connsiteX50" fmla="*/ 903514 w 5813334"/>
              <a:gd name="connsiteY50" fmla="*/ 971550 h 1035118"/>
              <a:gd name="connsiteX51" fmla="*/ 760186 w 5813334"/>
              <a:gd name="connsiteY51" fmla="*/ 981528 h 1035118"/>
              <a:gd name="connsiteX52" fmla="*/ 678543 w 5813334"/>
              <a:gd name="connsiteY52" fmla="*/ 947964 h 1035118"/>
              <a:gd name="connsiteX53" fmla="*/ 594178 w 5813334"/>
              <a:gd name="connsiteY53" fmla="*/ 996043 h 1035118"/>
              <a:gd name="connsiteX54" fmla="*/ 493486 w 5813334"/>
              <a:gd name="connsiteY54" fmla="*/ 1001485 h 1035118"/>
              <a:gd name="connsiteX55" fmla="*/ 434159 w 5813334"/>
              <a:gd name="connsiteY55" fmla="*/ 969553 h 1035118"/>
              <a:gd name="connsiteX56" fmla="*/ 374831 w 5813334"/>
              <a:gd name="connsiteY56" fmla="*/ 976448 h 1035118"/>
              <a:gd name="connsiteX57" fmla="*/ 307884 w 5813334"/>
              <a:gd name="connsiteY57" fmla="*/ 1010194 h 1035118"/>
              <a:gd name="connsiteX58" fmla="*/ 103414 w 5813334"/>
              <a:gd name="connsiteY58" fmla="*/ 967014 h 1035118"/>
              <a:gd name="connsiteX59" fmla="*/ 0 w 5813334"/>
              <a:gd name="connsiteY59" fmla="*/ 1001485 h 1035118"/>
              <a:gd name="connsiteX0" fmla="*/ 0 w 5813334"/>
              <a:gd name="connsiteY0" fmla="*/ 1001485 h 1043214"/>
              <a:gd name="connsiteX1" fmla="*/ 0 w 5813334"/>
              <a:gd name="connsiteY1" fmla="*/ 0 h 1043214"/>
              <a:gd name="connsiteX2" fmla="*/ 5805714 w 5813334"/>
              <a:gd name="connsiteY2" fmla="*/ 0 h 1043214"/>
              <a:gd name="connsiteX3" fmla="*/ 5813334 w 5813334"/>
              <a:gd name="connsiteY3" fmla="*/ 1011283 h 1043214"/>
              <a:gd name="connsiteX4" fmla="*/ 5684157 w 5813334"/>
              <a:gd name="connsiteY4" fmla="*/ 935264 h 1043214"/>
              <a:gd name="connsiteX5" fmla="*/ 5606687 w 5813334"/>
              <a:gd name="connsiteY5" fmla="*/ 1043214 h 1043214"/>
              <a:gd name="connsiteX6" fmla="*/ 5463177 w 5813334"/>
              <a:gd name="connsiteY6" fmla="*/ 952681 h 1043214"/>
              <a:gd name="connsiteX7" fmla="*/ 5316401 w 5813334"/>
              <a:gd name="connsiteY7" fmla="*/ 1003300 h 1043214"/>
              <a:gd name="connsiteX8" fmla="*/ 5154748 w 5813334"/>
              <a:gd name="connsiteY8" fmla="*/ 944335 h 1043214"/>
              <a:gd name="connsiteX9" fmla="*/ 5030107 w 5813334"/>
              <a:gd name="connsiteY9" fmla="*/ 977174 h 1043214"/>
              <a:gd name="connsiteX10" fmla="*/ 4915988 w 5813334"/>
              <a:gd name="connsiteY10" fmla="*/ 1011283 h 1043214"/>
              <a:gd name="connsiteX11" fmla="*/ 4841421 w 5813334"/>
              <a:gd name="connsiteY11" fmla="*/ 921657 h 1043214"/>
              <a:gd name="connsiteX12" fmla="*/ 4779736 w 5813334"/>
              <a:gd name="connsiteY12" fmla="*/ 994228 h 1043214"/>
              <a:gd name="connsiteX13" fmla="*/ 4644571 w 5813334"/>
              <a:gd name="connsiteY13" fmla="*/ 943428 h 1043214"/>
              <a:gd name="connsiteX14" fmla="*/ 4555308 w 5813334"/>
              <a:gd name="connsiteY14" fmla="*/ 982073 h 1043214"/>
              <a:gd name="connsiteX15" fmla="*/ 4405993 w 5813334"/>
              <a:gd name="connsiteY15" fmla="*/ 946150 h 1043214"/>
              <a:gd name="connsiteX16" fmla="*/ 4316186 w 5813334"/>
              <a:gd name="connsiteY16" fmla="*/ 998764 h 1043214"/>
              <a:gd name="connsiteX17" fmla="*/ 4209506 w 5813334"/>
              <a:gd name="connsiteY17" fmla="*/ 951593 h 1043214"/>
              <a:gd name="connsiteX18" fmla="*/ 4099379 w 5813334"/>
              <a:gd name="connsiteY18" fmla="*/ 931453 h 1043214"/>
              <a:gd name="connsiteX19" fmla="*/ 4054021 w 5813334"/>
              <a:gd name="connsiteY19" fmla="*/ 993321 h 1043214"/>
              <a:gd name="connsiteX20" fmla="*/ 3844108 w 5813334"/>
              <a:gd name="connsiteY20" fmla="*/ 929640 h 1043214"/>
              <a:gd name="connsiteX21" fmla="*/ 3780608 w 5813334"/>
              <a:gd name="connsiteY21" fmla="*/ 988423 h 1043214"/>
              <a:gd name="connsiteX22" fmla="*/ 3651613 w 5813334"/>
              <a:gd name="connsiteY22" fmla="*/ 948871 h 1043214"/>
              <a:gd name="connsiteX23" fmla="*/ 3552008 w 5813334"/>
              <a:gd name="connsiteY23" fmla="*/ 999671 h 1043214"/>
              <a:gd name="connsiteX24" fmla="*/ 3401241 w 5813334"/>
              <a:gd name="connsiteY24" fmla="*/ 963748 h 1043214"/>
              <a:gd name="connsiteX25" fmla="*/ 3315607 w 5813334"/>
              <a:gd name="connsiteY25" fmla="*/ 986064 h 1043214"/>
              <a:gd name="connsiteX26" fmla="*/ 3164114 w 5813334"/>
              <a:gd name="connsiteY26" fmla="*/ 914400 h 1043214"/>
              <a:gd name="connsiteX27" fmla="*/ 3163207 w 5813334"/>
              <a:gd name="connsiteY27" fmla="*/ 992413 h 1043214"/>
              <a:gd name="connsiteX28" fmla="*/ 3125107 w 5813334"/>
              <a:gd name="connsiteY28" fmla="*/ 960664 h 1043214"/>
              <a:gd name="connsiteX29" fmla="*/ 3070678 w 5813334"/>
              <a:gd name="connsiteY29" fmla="*/ 953407 h 1043214"/>
              <a:gd name="connsiteX30" fmla="*/ 2982686 w 5813334"/>
              <a:gd name="connsiteY30" fmla="*/ 1035050 h 1043214"/>
              <a:gd name="connsiteX31" fmla="*/ 2877457 w 5813334"/>
              <a:gd name="connsiteY31" fmla="*/ 967014 h 1043214"/>
              <a:gd name="connsiteX32" fmla="*/ 2830286 w 5813334"/>
              <a:gd name="connsiteY32" fmla="*/ 943428 h 1043214"/>
              <a:gd name="connsiteX33" fmla="*/ 2801257 w 5813334"/>
              <a:gd name="connsiteY33" fmla="*/ 1001485 h 1043214"/>
              <a:gd name="connsiteX34" fmla="*/ 2699657 w 5813334"/>
              <a:gd name="connsiteY34" fmla="*/ 1001485 h 1043214"/>
              <a:gd name="connsiteX35" fmla="*/ 2625271 w 5813334"/>
              <a:gd name="connsiteY35" fmla="*/ 975178 h 1043214"/>
              <a:gd name="connsiteX36" fmla="*/ 2554514 w 5813334"/>
              <a:gd name="connsiteY36" fmla="*/ 943428 h 1043214"/>
              <a:gd name="connsiteX37" fmla="*/ 2509157 w 5813334"/>
              <a:gd name="connsiteY37" fmla="*/ 986064 h 1043214"/>
              <a:gd name="connsiteX38" fmla="*/ 2393043 w 5813334"/>
              <a:gd name="connsiteY38" fmla="*/ 983343 h 1043214"/>
              <a:gd name="connsiteX39" fmla="*/ 2305050 w 5813334"/>
              <a:gd name="connsiteY39" fmla="*/ 1023257 h 1043214"/>
              <a:gd name="connsiteX40" fmla="*/ 2169886 w 5813334"/>
              <a:gd name="connsiteY40" fmla="*/ 982435 h 1043214"/>
              <a:gd name="connsiteX41" fmla="*/ 2012043 w 5813334"/>
              <a:gd name="connsiteY41" fmla="*/ 997857 h 1043214"/>
              <a:gd name="connsiteX42" fmla="*/ 1894114 w 5813334"/>
              <a:gd name="connsiteY42" fmla="*/ 941614 h 1043214"/>
              <a:gd name="connsiteX43" fmla="*/ 1785257 w 5813334"/>
              <a:gd name="connsiteY43" fmla="*/ 992414 h 1043214"/>
              <a:gd name="connsiteX44" fmla="*/ 1654628 w 5813334"/>
              <a:gd name="connsiteY44" fmla="*/ 986971 h 1043214"/>
              <a:gd name="connsiteX45" fmla="*/ 1520371 w 5813334"/>
              <a:gd name="connsiteY45" fmla="*/ 1034143 h 1043214"/>
              <a:gd name="connsiteX46" fmla="*/ 1348921 w 5813334"/>
              <a:gd name="connsiteY46" fmla="*/ 960664 h 1043214"/>
              <a:gd name="connsiteX47" fmla="*/ 1245326 w 5813334"/>
              <a:gd name="connsiteY47" fmla="*/ 1009831 h 1043214"/>
              <a:gd name="connsiteX48" fmla="*/ 1127578 w 5813334"/>
              <a:gd name="connsiteY48" fmla="*/ 954314 h 1043214"/>
              <a:gd name="connsiteX49" fmla="*/ 1030514 w 5813334"/>
              <a:gd name="connsiteY49" fmla="*/ 1016000 h 1043214"/>
              <a:gd name="connsiteX50" fmla="*/ 903514 w 5813334"/>
              <a:gd name="connsiteY50" fmla="*/ 971550 h 1043214"/>
              <a:gd name="connsiteX51" fmla="*/ 760186 w 5813334"/>
              <a:gd name="connsiteY51" fmla="*/ 981528 h 1043214"/>
              <a:gd name="connsiteX52" fmla="*/ 678543 w 5813334"/>
              <a:gd name="connsiteY52" fmla="*/ 947964 h 1043214"/>
              <a:gd name="connsiteX53" fmla="*/ 594178 w 5813334"/>
              <a:gd name="connsiteY53" fmla="*/ 996043 h 1043214"/>
              <a:gd name="connsiteX54" fmla="*/ 493486 w 5813334"/>
              <a:gd name="connsiteY54" fmla="*/ 1001485 h 1043214"/>
              <a:gd name="connsiteX55" fmla="*/ 434159 w 5813334"/>
              <a:gd name="connsiteY55" fmla="*/ 969553 h 1043214"/>
              <a:gd name="connsiteX56" fmla="*/ 374831 w 5813334"/>
              <a:gd name="connsiteY56" fmla="*/ 976448 h 1043214"/>
              <a:gd name="connsiteX57" fmla="*/ 307884 w 5813334"/>
              <a:gd name="connsiteY57" fmla="*/ 1010194 h 1043214"/>
              <a:gd name="connsiteX58" fmla="*/ 103414 w 5813334"/>
              <a:gd name="connsiteY58" fmla="*/ 967014 h 1043214"/>
              <a:gd name="connsiteX59" fmla="*/ 0 w 5813334"/>
              <a:gd name="connsiteY59" fmla="*/ 1001485 h 1043214"/>
              <a:gd name="connsiteX0" fmla="*/ 0 w 5820954"/>
              <a:gd name="connsiteY0" fmla="*/ 2121625 h 2163354"/>
              <a:gd name="connsiteX1" fmla="*/ 0 w 5820954"/>
              <a:gd name="connsiteY1" fmla="*/ 1120140 h 2163354"/>
              <a:gd name="connsiteX2" fmla="*/ 5820954 w 5820954"/>
              <a:gd name="connsiteY2" fmla="*/ 0 h 2163354"/>
              <a:gd name="connsiteX3" fmla="*/ 5813334 w 5820954"/>
              <a:gd name="connsiteY3" fmla="*/ 2131423 h 2163354"/>
              <a:gd name="connsiteX4" fmla="*/ 5684157 w 5820954"/>
              <a:gd name="connsiteY4" fmla="*/ 2055404 h 2163354"/>
              <a:gd name="connsiteX5" fmla="*/ 5606687 w 5820954"/>
              <a:gd name="connsiteY5" fmla="*/ 2163354 h 2163354"/>
              <a:gd name="connsiteX6" fmla="*/ 5463177 w 5820954"/>
              <a:gd name="connsiteY6" fmla="*/ 2072821 h 2163354"/>
              <a:gd name="connsiteX7" fmla="*/ 5316401 w 5820954"/>
              <a:gd name="connsiteY7" fmla="*/ 2123440 h 2163354"/>
              <a:gd name="connsiteX8" fmla="*/ 5154748 w 5820954"/>
              <a:gd name="connsiteY8" fmla="*/ 2064475 h 2163354"/>
              <a:gd name="connsiteX9" fmla="*/ 5030107 w 5820954"/>
              <a:gd name="connsiteY9" fmla="*/ 2097314 h 2163354"/>
              <a:gd name="connsiteX10" fmla="*/ 4915988 w 5820954"/>
              <a:gd name="connsiteY10" fmla="*/ 2131423 h 2163354"/>
              <a:gd name="connsiteX11" fmla="*/ 4841421 w 5820954"/>
              <a:gd name="connsiteY11" fmla="*/ 2041797 h 2163354"/>
              <a:gd name="connsiteX12" fmla="*/ 4779736 w 5820954"/>
              <a:gd name="connsiteY12" fmla="*/ 2114368 h 2163354"/>
              <a:gd name="connsiteX13" fmla="*/ 4644571 w 5820954"/>
              <a:gd name="connsiteY13" fmla="*/ 2063568 h 2163354"/>
              <a:gd name="connsiteX14" fmla="*/ 4555308 w 5820954"/>
              <a:gd name="connsiteY14" fmla="*/ 2102213 h 2163354"/>
              <a:gd name="connsiteX15" fmla="*/ 4405993 w 5820954"/>
              <a:gd name="connsiteY15" fmla="*/ 2066290 h 2163354"/>
              <a:gd name="connsiteX16" fmla="*/ 4316186 w 5820954"/>
              <a:gd name="connsiteY16" fmla="*/ 2118904 h 2163354"/>
              <a:gd name="connsiteX17" fmla="*/ 4209506 w 5820954"/>
              <a:gd name="connsiteY17" fmla="*/ 2071733 h 2163354"/>
              <a:gd name="connsiteX18" fmla="*/ 4099379 w 5820954"/>
              <a:gd name="connsiteY18" fmla="*/ 2051593 h 2163354"/>
              <a:gd name="connsiteX19" fmla="*/ 4054021 w 5820954"/>
              <a:gd name="connsiteY19" fmla="*/ 2113461 h 2163354"/>
              <a:gd name="connsiteX20" fmla="*/ 3844108 w 5820954"/>
              <a:gd name="connsiteY20" fmla="*/ 2049780 h 2163354"/>
              <a:gd name="connsiteX21" fmla="*/ 3780608 w 5820954"/>
              <a:gd name="connsiteY21" fmla="*/ 2108563 h 2163354"/>
              <a:gd name="connsiteX22" fmla="*/ 3651613 w 5820954"/>
              <a:gd name="connsiteY22" fmla="*/ 2069011 h 2163354"/>
              <a:gd name="connsiteX23" fmla="*/ 3552008 w 5820954"/>
              <a:gd name="connsiteY23" fmla="*/ 2119811 h 2163354"/>
              <a:gd name="connsiteX24" fmla="*/ 3401241 w 5820954"/>
              <a:gd name="connsiteY24" fmla="*/ 2083888 h 2163354"/>
              <a:gd name="connsiteX25" fmla="*/ 3315607 w 5820954"/>
              <a:gd name="connsiteY25" fmla="*/ 2106204 h 2163354"/>
              <a:gd name="connsiteX26" fmla="*/ 3164114 w 5820954"/>
              <a:gd name="connsiteY26" fmla="*/ 2034540 h 2163354"/>
              <a:gd name="connsiteX27" fmla="*/ 3163207 w 5820954"/>
              <a:gd name="connsiteY27" fmla="*/ 2112553 h 2163354"/>
              <a:gd name="connsiteX28" fmla="*/ 3125107 w 5820954"/>
              <a:gd name="connsiteY28" fmla="*/ 2080804 h 2163354"/>
              <a:gd name="connsiteX29" fmla="*/ 3070678 w 5820954"/>
              <a:gd name="connsiteY29" fmla="*/ 2073547 h 2163354"/>
              <a:gd name="connsiteX30" fmla="*/ 2982686 w 5820954"/>
              <a:gd name="connsiteY30" fmla="*/ 2155190 h 2163354"/>
              <a:gd name="connsiteX31" fmla="*/ 2877457 w 5820954"/>
              <a:gd name="connsiteY31" fmla="*/ 2087154 h 2163354"/>
              <a:gd name="connsiteX32" fmla="*/ 2830286 w 5820954"/>
              <a:gd name="connsiteY32" fmla="*/ 2063568 h 2163354"/>
              <a:gd name="connsiteX33" fmla="*/ 2801257 w 5820954"/>
              <a:gd name="connsiteY33" fmla="*/ 2121625 h 2163354"/>
              <a:gd name="connsiteX34" fmla="*/ 2699657 w 5820954"/>
              <a:gd name="connsiteY34" fmla="*/ 2121625 h 2163354"/>
              <a:gd name="connsiteX35" fmla="*/ 2625271 w 5820954"/>
              <a:gd name="connsiteY35" fmla="*/ 2095318 h 2163354"/>
              <a:gd name="connsiteX36" fmla="*/ 2554514 w 5820954"/>
              <a:gd name="connsiteY36" fmla="*/ 2063568 h 2163354"/>
              <a:gd name="connsiteX37" fmla="*/ 2509157 w 5820954"/>
              <a:gd name="connsiteY37" fmla="*/ 2106204 h 2163354"/>
              <a:gd name="connsiteX38" fmla="*/ 2393043 w 5820954"/>
              <a:gd name="connsiteY38" fmla="*/ 2103483 h 2163354"/>
              <a:gd name="connsiteX39" fmla="*/ 2305050 w 5820954"/>
              <a:gd name="connsiteY39" fmla="*/ 2143397 h 2163354"/>
              <a:gd name="connsiteX40" fmla="*/ 2169886 w 5820954"/>
              <a:gd name="connsiteY40" fmla="*/ 2102575 h 2163354"/>
              <a:gd name="connsiteX41" fmla="*/ 2012043 w 5820954"/>
              <a:gd name="connsiteY41" fmla="*/ 2117997 h 2163354"/>
              <a:gd name="connsiteX42" fmla="*/ 1894114 w 5820954"/>
              <a:gd name="connsiteY42" fmla="*/ 2061754 h 2163354"/>
              <a:gd name="connsiteX43" fmla="*/ 1785257 w 5820954"/>
              <a:gd name="connsiteY43" fmla="*/ 2112554 h 2163354"/>
              <a:gd name="connsiteX44" fmla="*/ 1654628 w 5820954"/>
              <a:gd name="connsiteY44" fmla="*/ 2107111 h 2163354"/>
              <a:gd name="connsiteX45" fmla="*/ 1520371 w 5820954"/>
              <a:gd name="connsiteY45" fmla="*/ 2154283 h 2163354"/>
              <a:gd name="connsiteX46" fmla="*/ 1348921 w 5820954"/>
              <a:gd name="connsiteY46" fmla="*/ 2080804 h 2163354"/>
              <a:gd name="connsiteX47" fmla="*/ 1245326 w 5820954"/>
              <a:gd name="connsiteY47" fmla="*/ 2129971 h 2163354"/>
              <a:gd name="connsiteX48" fmla="*/ 1127578 w 5820954"/>
              <a:gd name="connsiteY48" fmla="*/ 2074454 h 2163354"/>
              <a:gd name="connsiteX49" fmla="*/ 1030514 w 5820954"/>
              <a:gd name="connsiteY49" fmla="*/ 2136140 h 2163354"/>
              <a:gd name="connsiteX50" fmla="*/ 903514 w 5820954"/>
              <a:gd name="connsiteY50" fmla="*/ 2091690 h 2163354"/>
              <a:gd name="connsiteX51" fmla="*/ 760186 w 5820954"/>
              <a:gd name="connsiteY51" fmla="*/ 2101668 h 2163354"/>
              <a:gd name="connsiteX52" fmla="*/ 678543 w 5820954"/>
              <a:gd name="connsiteY52" fmla="*/ 2068104 h 2163354"/>
              <a:gd name="connsiteX53" fmla="*/ 594178 w 5820954"/>
              <a:gd name="connsiteY53" fmla="*/ 2116183 h 2163354"/>
              <a:gd name="connsiteX54" fmla="*/ 493486 w 5820954"/>
              <a:gd name="connsiteY54" fmla="*/ 2121625 h 2163354"/>
              <a:gd name="connsiteX55" fmla="*/ 434159 w 5820954"/>
              <a:gd name="connsiteY55" fmla="*/ 2089693 h 2163354"/>
              <a:gd name="connsiteX56" fmla="*/ 374831 w 5820954"/>
              <a:gd name="connsiteY56" fmla="*/ 2096588 h 2163354"/>
              <a:gd name="connsiteX57" fmla="*/ 307884 w 5820954"/>
              <a:gd name="connsiteY57" fmla="*/ 2130334 h 2163354"/>
              <a:gd name="connsiteX58" fmla="*/ 103414 w 5820954"/>
              <a:gd name="connsiteY58" fmla="*/ 2087154 h 2163354"/>
              <a:gd name="connsiteX59" fmla="*/ 0 w 5820954"/>
              <a:gd name="connsiteY59" fmla="*/ 2121625 h 2163354"/>
              <a:gd name="connsiteX0" fmla="*/ 0 w 5820954"/>
              <a:gd name="connsiteY0" fmla="*/ 2121625 h 2163354"/>
              <a:gd name="connsiteX1" fmla="*/ 7620 w 5820954"/>
              <a:gd name="connsiteY1" fmla="*/ 22860 h 2163354"/>
              <a:gd name="connsiteX2" fmla="*/ 5820954 w 5820954"/>
              <a:gd name="connsiteY2" fmla="*/ 0 h 2163354"/>
              <a:gd name="connsiteX3" fmla="*/ 5813334 w 5820954"/>
              <a:gd name="connsiteY3" fmla="*/ 2131423 h 2163354"/>
              <a:gd name="connsiteX4" fmla="*/ 5684157 w 5820954"/>
              <a:gd name="connsiteY4" fmla="*/ 2055404 h 2163354"/>
              <a:gd name="connsiteX5" fmla="*/ 5606687 w 5820954"/>
              <a:gd name="connsiteY5" fmla="*/ 2163354 h 2163354"/>
              <a:gd name="connsiteX6" fmla="*/ 5463177 w 5820954"/>
              <a:gd name="connsiteY6" fmla="*/ 2072821 h 2163354"/>
              <a:gd name="connsiteX7" fmla="*/ 5316401 w 5820954"/>
              <a:gd name="connsiteY7" fmla="*/ 2123440 h 2163354"/>
              <a:gd name="connsiteX8" fmla="*/ 5154748 w 5820954"/>
              <a:gd name="connsiteY8" fmla="*/ 2064475 h 2163354"/>
              <a:gd name="connsiteX9" fmla="*/ 5030107 w 5820954"/>
              <a:gd name="connsiteY9" fmla="*/ 2097314 h 2163354"/>
              <a:gd name="connsiteX10" fmla="*/ 4915988 w 5820954"/>
              <a:gd name="connsiteY10" fmla="*/ 2131423 h 2163354"/>
              <a:gd name="connsiteX11" fmla="*/ 4841421 w 5820954"/>
              <a:gd name="connsiteY11" fmla="*/ 2041797 h 2163354"/>
              <a:gd name="connsiteX12" fmla="*/ 4779736 w 5820954"/>
              <a:gd name="connsiteY12" fmla="*/ 2114368 h 2163354"/>
              <a:gd name="connsiteX13" fmla="*/ 4644571 w 5820954"/>
              <a:gd name="connsiteY13" fmla="*/ 2063568 h 2163354"/>
              <a:gd name="connsiteX14" fmla="*/ 4555308 w 5820954"/>
              <a:gd name="connsiteY14" fmla="*/ 2102213 h 2163354"/>
              <a:gd name="connsiteX15" fmla="*/ 4405993 w 5820954"/>
              <a:gd name="connsiteY15" fmla="*/ 2066290 h 2163354"/>
              <a:gd name="connsiteX16" fmla="*/ 4316186 w 5820954"/>
              <a:gd name="connsiteY16" fmla="*/ 2118904 h 2163354"/>
              <a:gd name="connsiteX17" fmla="*/ 4209506 w 5820954"/>
              <a:gd name="connsiteY17" fmla="*/ 2071733 h 2163354"/>
              <a:gd name="connsiteX18" fmla="*/ 4099379 w 5820954"/>
              <a:gd name="connsiteY18" fmla="*/ 2051593 h 2163354"/>
              <a:gd name="connsiteX19" fmla="*/ 4054021 w 5820954"/>
              <a:gd name="connsiteY19" fmla="*/ 2113461 h 2163354"/>
              <a:gd name="connsiteX20" fmla="*/ 3844108 w 5820954"/>
              <a:gd name="connsiteY20" fmla="*/ 2049780 h 2163354"/>
              <a:gd name="connsiteX21" fmla="*/ 3780608 w 5820954"/>
              <a:gd name="connsiteY21" fmla="*/ 2108563 h 2163354"/>
              <a:gd name="connsiteX22" fmla="*/ 3651613 w 5820954"/>
              <a:gd name="connsiteY22" fmla="*/ 2069011 h 2163354"/>
              <a:gd name="connsiteX23" fmla="*/ 3552008 w 5820954"/>
              <a:gd name="connsiteY23" fmla="*/ 2119811 h 2163354"/>
              <a:gd name="connsiteX24" fmla="*/ 3401241 w 5820954"/>
              <a:gd name="connsiteY24" fmla="*/ 2083888 h 2163354"/>
              <a:gd name="connsiteX25" fmla="*/ 3315607 w 5820954"/>
              <a:gd name="connsiteY25" fmla="*/ 2106204 h 2163354"/>
              <a:gd name="connsiteX26" fmla="*/ 3164114 w 5820954"/>
              <a:gd name="connsiteY26" fmla="*/ 2034540 h 2163354"/>
              <a:gd name="connsiteX27" fmla="*/ 3163207 w 5820954"/>
              <a:gd name="connsiteY27" fmla="*/ 2112553 h 2163354"/>
              <a:gd name="connsiteX28" fmla="*/ 3125107 w 5820954"/>
              <a:gd name="connsiteY28" fmla="*/ 2080804 h 2163354"/>
              <a:gd name="connsiteX29" fmla="*/ 3070678 w 5820954"/>
              <a:gd name="connsiteY29" fmla="*/ 2073547 h 2163354"/>
              <a:gd name="connsiteX30" fmla="*/ 2982686 w 5820954"/>
              <a:gd name="connsiteY30" fmla="*/ 2155190 h 2163354"/>
              <a:gd name="connsiteX31" fmla="*/ 2877457 w 5820954"/>
              <a:gd name="connsiteY31" fmla="*/ 2087154 h 2163354"/>
              <a:gd name="connsiteX32" fmla="*/ 2830286 w 5820954"/>
              <a:gd name="connsiteY32" fmla="*/ 2063568 h 2163354"/>
              <a:gd name="connsiteX33" fmla="*/ 2801257 w 5820954"/>
              <a:gd name="connsiteY33" fmla="*/ 2121625 h 2163354"/>
              <a:gd name="connsiteX34" fmla="*/ 2699657 w 5820954"/>
              <a:gd name="connsiteY34" fmla="*/ 2121625 h 2163354"/>
              <a:gd name="connsiteX35" fmla="*/ 2625271 w 5820954"/>
              <a:gd name="connsiteY35" fmla="*/ 2095318 h 2163354"/>
              <a:gd name="connsiteX36" fmla="*/ 2554514 w 5820954"/>
              <a:gd name="connsiteY36" fmla="*/ 2063568 h 2163354"/>
              <a:gd name="connsiteX37" fmla="*/ 2509157 w 5820954"/>
              <a:gd name="connsiteY37" fmla="*/ 2106204 h 2163354"/>
              <a:gd name="connsiteX38" fmla="*/ 2393043 w 5820954"/>
              <a:gd name="connsiteY38" fmla="*/ 2103483 h 2163354"/>
              <a:gd name="connsiteX39" fmla="*/ 2305050 w 5820954"/>
              <a:gd name="connsiteY39" fmla="*/ 2143397 h 2163354"/>
              <a:gd name="connsiteX40" fmla="*/ 2169886 w 5820954"/>
              <a:gd name="connsiteY40" fmla="*/ 2102575 h 2163354"/>
              <a:gd name="connsiteX41" fmla="*/ 2012043 w 5820954"/>
              <a:gd name="connsiteY41" fmla="*/ 2117997 h 2163354"/>
              <a:gd name="connsiteX42" fmla="*/ 1894114 w 5820954"/>
              <a:gd name="connsiteY42" fmla="*/ 2061754 h 2163354"/>
              <a:gd name="connsiteX43" fmla="*/ 1785257 w 5820954"/>
              <a:gd name="connsiteY43" fmla="*/ 2112554 h 2163354"/>
              <a:gd name="connsiteX44" fmla="*/ 1654628 w 5820954"/>
              <a:gd name="connsiteY44" fmla="*/ 2107111 h 2163354"/>
              <a:gd name="connsiteX45" fmla="*/ 1520371 w 5820954"/>
              <a:gd name="connsiteY45" fmla="*/ 2154283 h 2163354"/>
              <a:gd name="connsiteX46" fmla="*/ 1348921 w 5820954"/>
              <a:gd name="connsiteY46" fmla="*/ 2080804 h 2163354"/>
              <a:gd name="connsiteX47" fmla="*/ 1245326 w 5820954"/>
              <a:gd name="connsiteY47" fmla="*/ 2129971 h 2163354"/>
              <a:gd name="connsiteX48" fmla="*/ 1127578 w 5820954"/>
              <a:gd name="connsiteY48" fmla="*/ 2074454 h 2163354"/>
              <a:gd name="connsiteX49" fmla="*/ 1030514 w 5820954"/>
              <a:gd name="connsiteY49" fmla="*/ 2136140 h 2163354"/>
              <a:gd name="connsiteX50" fmla="*/ 903514 w 5820954"/>
              <a:gd name="connsiteY50" fmla="*/ 2091690 h 2163354"/>
              <a:gd name="connsiteX51" fmla="*/ 760186 w 5820954"/>
              <a:gd name="connsiteY51" fmla="*/ 2101668 h 2163354"/>
              <a:gd name="connsiteX52" fmla="*/ 678543 w 5820954"/>
              <a:gd name="connsiteY52" fmla="*/ 2068104 h 2163354"/>
              <a:gd name="connsiteX53" fmla="*/ 594178 w 5820954"/>
              <a:gd name="connsiteY53" fmla="*/ 2116183 h 2163354"/>
              <a:gd name="connsiteX54" fmla="*/ 493486 w 5820954"/>
              <a:gd name="connsiteY54" fmla="*/ 2121625 h 2163354"/>
              <a:gd name="connsiteX55" fmla="*/ 434159 w 5820954"/>
              <a:gd name="connsiteY55" fmla="*/ 2089693 h 2163354"/>
              <a:gd name="connsiteX56" fmla="*/ 374831 w 5820954"/>
              <a:gd name="connsiteY56" fmla="*/ 2096588 h 2163354"/>
              <a:gd name="connsiteX57" fmla="*/ 307884 w 5820954"/>
              <a:gd name="connsiteY57" fmla="*/ 2130334 h 2163354"/>
              <a:gd name="connsiteX58" fmla="*/ 103414 w 5820954"/>
              <a:gd name="connsiteY58" fmla="*/ 2087154 h 2163354"/>
              <a:gd name="connsiteX59" fmla="*/ 0 w 5820954"/>
              <a:gd name="connsiteY59" fmla="*/ 2121625 h 2163354"/>
              <a:gd name="connsiteX0" fmla="*/ 0 w 5828574"/>
              <a:gd name="connsiteY0" fmla="*/ 2098765 h 2140494"/>
              <a:gd name="connsiteX1" fmla="*/ 7620 w 5828574"/>
              <a:gd name="connsiteY1" fmla="*/ 0 h 2140494"/>
              <a:gd name="connsiteX2" fmla="*/ 5828574 w 5828574"/>
              <a:gd name="connsiteY2" fmla="*/ 0 h 2140494"/>
              <a:gd name="connsiteX3" fmla="*/ 5813334 w 5828574"/>
              <a:gd name="connsiteY3" fmla="*/ 2108563 h 2140494"/>
              <a:gd name="connsiteX4" fmla="*/ 5684157 w 5828574"/>
              <a:gd name="connsiteY4" fmla="*/ 2032544 h 2140494"/>
              <a:gd name="connsiteX5" fmla="*/ 5606687 w 5828574"/>
              <a:gd name="connsiteY5" fmla="*/ 2140494 h 2140494"/>
              <a:gd name="connsiteX6" fmla="*/ 5463177 w 5828574"/>
              <a:gd name="connsiteY6" fmla="*/ 2049961 h 2140494"/>
              <a:gd name="connsiteX7" fmla="*/ 5316401 w 5828574"/>
              <a:gd name="connsiteY7" fmla="*/ 2100580 h 2140494"/>
              <a:gd name="connsiteX8" fmla="*/ 5154748 w 5828574"/>
              <a:gd name="connsiteY8" fmla="*/ 2041615 h 2140494"/>
              <a:gd name="connsiteX9" fmla="*/ 5030107 w 5828574"/>
              <a:gd name="connsiteY9" fmla="*/ 2074454 h 2140494"/>
              <a:gd name="connsiteX10" fmla="*/ 4915988 w 5828574"/>
              <a:gd name="connsiteY10" fmla="*/ 2108563 h 2140494"/>
              <a:gd name="connsiteX11" fmla="*/ 4841421 w 5828574"/>
              <a:gd name="connsiteY11" fmla="*/ 2018937 h 2140494"/>
              <a:gd name="connsiteX12" fmla="*/ 4779736 w 5828574"/>
              <a:gd name="connsiteY12" fmla="*/ 2091508 h 2140494"/>
              <a:gd name="connsiteX13" fmla="*/ 4644571 w 5828574"/>
              <a:gd name="connsiteY13" fmla="*/ 2040708 h 2140494"/>
              <a:gd name="connsiteX14" fmla="*/ 4555308 w 5828574"/>
              <a:gd name="connsiteY14" fmla="*/ 2079353 h 2140494"/>
              <a:gd name="connsiteX15" fmla="*/ 4405993 w 5828574"/>
              <a:gd name="connsiteY15" fmla="*/ 2043430 h 2140494"/>
              <a:gd name="connsiteX16" fmla="*/ 4316186 w 5828574"/>
              <a:gd name="connsiteY16" fmla="*/ 2096044 h 2140494"/>
              <a:gd name="connsiteX17" fmla="*/ 4209506 w 5828574"/>
              <a:gd name="connsiteY17" fmla="*/ 2048873 h 2140494"/>
              <a:gd name="connsiteX18" fmla="*/ 4099379 w 5828574"/>
              <a:gd name="connsiteY18" fmla="*/ 2028733 h 2140494"/>
              <a:gd name="connsiteX19" fmla="*/ 4054021 w 5828574"/>
              <a:gd name="connsiteY19" fmla="*/ 2090601 h 2140494"/>
              <a:gd name="connsiteX20" fmla="*/ 3844108 w 5828574"/>
              <a:gd name="connsiteY20" fmla="*/ 2026920 h 2140494"/>
              <a:gd name="connsiteX21" fmla="*/ 3780608 w 5828574"/>
              <a:gd name="connsiteY21" fmla="*/ 2085703 h 2140494"/>
              <a:gd name="connsiteX22" fmla="*/ 3651613 w 5828574"/>
              <a:gd name="connsiteY22" fmla="*/ 2046151 h 2140494"/>
              <a:gd name="connsiteX23" fmla="*/ 3552008 w 5828574"/>
              <a:gd name="connsiteY23" fmla="*/ 2096951 h 2140494"/>
              <a:gd name="connsiteX24" fmla="*/ 3401241 w 5828574"/>
              <a:gd name="connsiteY24" fmla="*/ 2061028 h 2140494"/>
              <a:gd name="connsiteX25" fmla="*/ 3315607 w 5828574"/>
              <a:gd name="connsiteY25" fmla="*/ 2083344 h 2140494"/>
              <a:gd name="connsiteX26" fmla="*/ 3164114 w 5828574"/>
              <a:gd name="connsiteY26" fmla="*/ 2011680 h 2140494"/>
              <a:gd name="connsiteX27" fmla="*/ 3163207 w 5828574"/>
              <a:gd name="connsiteY27" fmla="*/ 2089693 h 2140494"/>
              <a:gd name="connsiteX28" fmla="*/ 3125107 w 5828574"/>
              <a:gd name="connsiteY28" fmla="*/ 2057944 h 2140494"/>
              <a:gd name="connsiteX29" fmla="*/ 3070678 w 5828574"/>
              <a:gd name="connsiteY29" fmla="*/ 2050687 h 2140494"/>
              <a:gd name="connsiteX30" fmla="*/ 2982686 w 5828574"/>
              <a:gd name="connsiteY30" fmla="*/ 2132330 h 2140494"/>
              <a:gd name="connsiteX31" fmla="*/ 2877457 w 5828574"/>
              <a:gd name="connsiteY31" fmla="*/ 2064294 h 2140494"/>
              <a:gd name="connsiteX32" fmla="*/ 2830286 w 5828574"/>
              <a:gd name="connsiteY32" fmla="*/ 2040708 h 2140494"/>
              <a:gd name="connsiteX33" fmla="*/ 2801257 w 5828574"/>
              <a:gd name="connsiteY33" fmla="*/ 2098765 h 2140494"/>
              <a:gd name="connsiteX34" fmla="*/ 2699657 w 5828574"/>
              <a:gd name="connsiteY34" fmla="*/ 2098765 h 2140494"/>
              <a:gd name="connsiteX35" fmla="*/ 2625271 w 5828574"/>
              <a:gd name="connsiteY35" fmla="*/ 2072458 h 2140494"/>
              <a:gd name="connsiteX36" fmla="*/ 2554514 w 5828574"/>
              <a:gd name="connsiteY36" fmla="*/ 2040708 h 2140494"/>
              <a:gd name="connsiteX37" fmla="*/ 2509157 w 5828574"/>
              <a:gd name="connsiteY37" fmla="*/ 2083344 h 2140494"/>
              <a:gd name="connsiteX38" fmla="*/ 2393043 w 5828574"/>
              <a:gd name="connsiteY38" fmla="*/ 2080623 h 2140494"/>
              <a:gd name="connsiteX39" fmla="*/ 2305050 w 5828574"/>
              <a:gd name="connsiteY39" fmla="*/ 2120537 h 2140494"/>
              <a:gd name="connsiteX40" fmla="*/ 2169886 w 5828574"/>
              <a:gd name="connsiteY40" fmla="*/ 2079715 h 2140494"/>
              <a:gd name="connsiteX41" fmla="*/ 2012043 w 5828574"/>
              <a:gd name="connsiteY41" fmla="*/ 2095137 h 2140494"/>
              <a:gd name="connsiteX42" fmla="*/ 1894114 w 5828574"/>
              <a:gd name="connsiteY42" fmla="*/ 2038894 h 2140494"/>
              <a:gd name="connsiteX43" fmla="*/ 1785257 w 5828574"/>
              <a:gd name="connsiteY43" fmla="*/ 2089694 h 2140494"/>
              <a:gd name="connsiteX44" fmla="*/ 1654628 w 5828574"/>
              <a:gd name="connsiteY44" fmla="*/ 2084251 h 2140494"/>
              <a:gd name="connsiteX45" fmla="*/ 1520371 w 5828574"/>
              <a:gd name="connsiteY45" fmla="*/ 2131423 h 2140494"/>
              <a:gd name="connsiteX46" fmla="*/ 1348921 w 5828574"/>
              <a:gd name="connsiteY46" fmla="*/ 2057944 h 2140494"/>
              <a:gd name="connsiteX47" fmla="*/ 1245326 w 5828574"/>
              <a:gd name="connsiteY47" fmla="*/ 2107111 h 2140494"/>
              <a:gd name="connsiteX48" fmla="*/ 1127578 w 5828574"/>
              <a:gd name="connsiteY48" fmla="*/ 2051594 h 2140494"/>
              <a:gd name="connsiteX49" fmla="*/ 1030514 w 5828574"/>
              <a:gd name="connsiteY49" fmla="*/ 2113280 h 2140494"/>
              <a:gd name="connsiteX50" fmla="*/ 903514 w 5828574"/>
              <a:gd name="connsiteY50" fmla="*/ 2068830 h 2140494"/>
              <a:gd name="connsiteX51" fmla="*/ 760186 w 5828574"/>
              <a:gd name="connsiteY51" fmla="*/ 2078808 h 2140494"/>
              <a:gd name="connsiteX52" fmla="*/ 678543 w 5828574"/>
              <a:gd name="connsiteY52" fmla="*/ 2045244 h 2140494"/>
              <a:gd name="connsiteX53" fmla="*/ 594178 w 5828574"/>
              <a:gd name="connsiteY53" fmla="*/ 2093323 h 2140494"/>
              <a:gd name="connsiteX54" fmla="*/ 493486 w 5828574"/>
              <a:gd name="connsiteY54" fmla="*/ 2098765 h 2140494"/>
              <a:gd name="connsiteX55" fmla="*/ 434159 w 5828574"/>
              <a:gd name="connsiteY55" fmla="*/ 2066833 h 2140494"/>
              <a:gd name="connsiteX56" fmla="*/ 374831 w 5828574"/>
              <a:gd name="connsiteY56" fmla="*/ 2073728 h 2140494"/>
              <a:gd name="connsiteX57" fmla="*/ 307884 w 5828574"/>
              <a:gd name="connsiteY57" fmla="*/ 2107474 h 2140494"/>
              <a:gd name="connsiteX58" fmla="*/ 103414 w 5828574"/>
              <a:gd name="connsiteY58" fmla="*/ 2064294 h 2140494"/>
              <a:gd name="connsiteX59" fmla="*/ 0 w 5828574"/>
              <a:gd name="connsiteY59" fmla="*/ 2098765 h 2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828574" h="2140494">
                <a:moveTo>
                  <a:pt x="0" y="2098765"/>
                </a:moveTo>
                <a:lnTo>
                  <a:pt x="7620" y="0"/>
                </a:lnTo>
                <a:lnTo>
                  <a:pt x="5828574" y="0"/>
                </a:lnTo>
                <a:lnTo>
                  <a:pt x="5813334" y="2108563"/>
                </a:lnTo>
                <a:lnTo>
                  <a:pt x="5684157" y="2032544"/>
                </a:lnTo>
                <a:lnTo>
                  <a:pt x="5606687" y="2140494"/>
                </a:lnTo>
                <a:lnTo>
                  <a:pt x="5463177" y="2049961"/>
                </a:lnTo>
                <a:lnTo>
                  <a:pt x="5316401" y="2100580"/>
                </a:lnTo>
                <a:lnTo>
                  <a:pt x="5154748" y="2041615"/>
                </a:lnTo>
                <a:cubicBezTo>
                  <a:pt x="5128441" y="2059758"/>
                  <a:pt x="5056414" y="2056311"/>
                  <a:pt x="5030107" y="2074454"/>
                </a:cubicBezTo>
                <a:cubicBezTo>
                  <a:pt x="5045407" y="2093444"/>
                  <a:pt x="5007368" y="2104813"/>
                  <a:pt x="4915988" y="2108563"/>
                </a:cubicBezTo>
                <a:lnTo>
                  <a:pt x="4841421" y="2018937"/>
                </a:lnTo>
                <a:lnTo>
                  <a:pt x="4779736" y="2091508"/>
                </a:lnTo>
                <a:lnTo>
                  <a:pt x="4644571" y="2040708"/>
                </a:lnTo>
                <a:lnTo>
                  <a:pt x="4555308" y="2079353"/>
                </a:lnTo>
                <a:lnTo>
                  <a:pt x="4405993" y="2043430"/>
                </a:lnTo>
                <a:lnTo>
                  <a:pt x="4316186" y="2096044"/>
                </a:lnTo>
                <a:lnTo>
                  <a:pt x="4209506" y="2048873"/>
                </a:lnTo>
                <a:lnTo>
                  <a:pt x="4099379" y="2028733"/>
                </a:lnTo>
                <a:lnTo>
                  <a:pt x="4054021" y="2090601"/>
                </a:lnTo>
                <a:lnTo>
                  <a:pt x="3844108" y="2026920"/>
                </a:lnTo>
                <a:lnTo>
                  <a:pt x="3780608" y="2085703"/>
                </a:lnTo>
                <a:lnTo>
                  <a:pt x="3651613" y="2046151"/>
                </a:lnTo>
                <a:lnTo>
                  <a:pt x="3552008" y="2096951"/>
                </a:lnTo>
                <a:lnTo>
                  <a:pt x="3401241" y="2061028"/>
                </a:lnTo>
                <a:cubicBezTo>
                  <a:pt x="3356186" y="2051957"/>
                  <a:pt x="3360662" y="2092415"/>
                  <a:pt x="3315607" y="2083344"/>
                </a:cubicBezTo>
                <a:lnTo>
                  <a:pt x="3164114" y="2011680"/>
                </a:lnTo>
                <a:cubicBezTo>
                  <a:pt x="3141889" y="2009563"/>
                  <a:pt x="3169708" y="2081982"/>
                  <a:pt x="3163207" y="2089693"/>
                </a:cubicBezTo>
                <a:cubicBezTo>
                  <a:pt x="3156706" y="2097404"/>
                  <a:pt x="3137353" y="2058095"/>
                  <a:pt x="3125107" y="2057944"/>
                </a:cubicBezTo>
                <a:lnTo>
                  <a:pt x="3070678" y="2050687"/>
                </a:lnTo>
                <a:cubicBezTo>
                  <a:pt x="3049814" y="2060968"/>
                  <a:pt x="3014889" y="2130062"/>
                  <a:pt x="2982686" y="2132330"/>
                </a:cubicBezTo>
                <a:cubicBezTo>
                  <a:pt x="2950483" y="2134598"/>
                  <a:pt x="2902857" y="2079564"/>
                  <a:pt x="2877457" y="2064294"/>
                </a:cubicBezTo>
                <a:cubicBezTo>
                  <a:pt x="2852057" y="2049024"/>
                  <a:pt x="2839811" y="2030730"/>
                  <a:pt x="2830286" y="2040708"/>
                </a:cubicBezTo>
                <a:lnTo>
                  <a:pt x="2801257" y="2098765"/>
                </a:lnTo>
                <a:lnTo>
                  <a:pt x="2699657" y="2098765"/>
                </a:lnTo>
                <a:lnTo>
                  <a:pt x="2625271" y="2072458"/>
                </a:lnTo>
                <a:lnTo>
                  <a:pt x="2554514" y="2040708"/>
                </a:lnTo>
                <a:cubicBezTo>
                  <a:pt x="2543628" y="2035870"/>
                  <a:pt x="2520043" y="2088182"/>
                  <a:pt x="2509157" y="2083344"/>
                </a:cubicBezTo>
                <a:lnTo>
                  <a:pt x="2393043" y="2080623"/>
                </a:lnTo>
                <a:lnTo>
                  <a:pt x="2305050" y="2120537"/>
                </a:lnTo>
                <a:lnTo>
                  <a:pt x="2169886" y="2079715"/>
                </a:lnTo>
                <a:lnTo>
                  <a:pt x="2012043" y="2095137"/>
                </a:lnTo>
                <a:lnTo>
                  <a:pt x="1894114" y="2038894"/>
                </a:lnTo>
                <a:lnTo>
                  <a:pt x="1785257" y="2089694"/>
                </a:lnTo>
                <a:lnTo>
                  <a:pt x="1654628" y="2084251"/>
                </a:lnTo>
                <a:lnTo>
                  <a:pt x="1520371" y="2131423"/>
                </a:lnTo>
                <a:lnTo>
                  <a:pt x="1348921" y="2057944"/>
                </a:lnTo>
                <a:lnTo>
                  <a:pt x="1245326" y="2107111"/>
                </a:lnTo>
                <a:lnTo>
                  <a:pt x="1127578" y="2051594"/>
                </a:lnTo>
                <a:lnTo>
                  <a:pt x="1030514" y="2113280"/>
                </a:lnTo>
                <a:lnTo>
                  <a:pt x="903514" y="2068830"/>
                </a:lnTo>
                <a:lnTo>
                  <a:pt x="760186" y="2078808"/>
                </a:lnTo>
                <a:lnTo>
                  <a:pt x="678543" y="2045244"/>
                </a:lnTo>
                <a:lnTo>
                  <a:pt x="594178" y="2093323"/>
                </a:lnTo>
                <a:lnTo>
                  <a:pt x="493486" y="2098765"/>
                </a:lnTo>
                <a:cubicBezTo>
                  <a:pt x="471170" y="2077961"/>
                  <a:pt x="456475" y="2087637"/>
                  <a:pt x="434159" y="2066833"/>
                </a:cubicBezTo>
                <a:lnTo>
                  <a:pt x="374831" y="2073728"/>
                </a:lnTo>
                <a:cubicBezTo>
                  <a:pt x="355479" y="2068890"/>
                  <a:pt x="353120" y="2109046"/>
                  <a:pt x="307884" y="2107474"/>
                </a:cubicBezTo>
                <a:cubicBezTo>
                  <a:pt x="262648" y="2105902"/>
                  <a:pt x="135164" y="2057944"/>
                  <a:pt x="103414" y="2064294"/>
                </a:cubicBezTo>
                <a:lnTo>
                  <a:pt x="0" y="2098765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246F91-413B-4AE8-84FE-4D25825678B1}"/>
              </a:ext>
            </a:extLst>
          </p:cNvPr>
          <p:cNvSpPr/>
          <p:nvPr/>
        </p:nvSpPr>
        <p:spPr>
          <a:xfrm>
            <a:off x="304506" y="1381138"/>
            <a:ext cx="6309290" cy="1025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b="1" i="1" dirty="0">
                <a:solidFill>
                  <a:srgbClr val="000000"/>
                </a:solidFill>
                <a:latin typeface="Abadi Extra Light" panose="020B0204020104020204" pitchFamily="34" charset="0"/>
                <a:cs typeface="Arial" charset="0"/>
              </a:rPr>
              <a:t>Today, I learned how to ________________________________________________</a:t>
            </a:r>
          </a:p>
          <a:p>
            <a:pPr>
              <a:lnSpc>
                <a:spcPct val="150000"/>
              </a:lnSpc>
              <a:defRPr/>
            </a:pPr>
            <a:r>
              <a:rPr lang="en-US" sz="1400" b="1" i="1" dirty="0">
                <a:solidFill>
                  <a:srgbClr val="000000"/>
                </a:solidFill>
                <a:latin typeface="Abadi Extra Light" panose="020B0204020104020204" pitchFamily="34" charset="0"/>
                <a:cs typeface="Arial" charset="0"/>
              </a:rPr>
              <a:t>___________________________________________________________________</a:t>
            </a:r>
          </a:p>
          <a:p>
            <a:pPr>
              <a:lnSpc>
                <a:spcPct val="150000"/>
              </a:lnSpc>
              <a:defRPr/>
            </a:pPr>
            <a:r>
              <a:rPr lang="en-US" sz="1400" b="1" i="1" dirty="0">
                <a:solidFill>
                  <a:srgbClr val="000000"/>
                </a:solidFill>
                <a:latin typeface="Abadi Extra Light" panose="020B0204020104020204" pitchFamily="34" charset="0"/>
                <a:cs typeface="Arial" charset="0"/>
              </a:rPr>
              <a:t>__________________________________________________________________. </a:t>
            </a:r>
            <a:endParaRPr lang="en-US" sz="1400" b="1" i="1" dirty="0">
              <a:solidFill>
                <a:schemeClr val="bg1">
                  <a:lumMod val="50000"/>
                </a:schemeClr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pic>
        <p:nvPicPr>
          <p:cNvPr id="2050" name="Picture 2" descr="Image result for quadratic function joke">
            <a:extLst>
              <a:ext uri="{FF2B5EF4-FFF2-40B4-BE49-F238E27FC236}">
                <a16:creationId xmlns:a16="http://schemas.microsoft.com/office/drawing/2014/main" id="{2F4AD187-90B8-4CAB-9770-1E975907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33" y="3195357"/>
            <a:ext cx="4571950" cy="31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881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Guided/Independent Practice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ABC25D1-42E1-4331-B8D5-61F97C0BF6F8}"/>
              </a:ext>
            </a:extLst>
          </p:cNvPr>
          <p:cNvGrpSpPr/>
          <p:nvPr/>
        </p:nvGrpSpPr>
        <p:grpSpPr>
          <a:xfrm>
            <a:off x="1269782" y="295608"/>
            <a:ext cx="5669268" cy="1554163"/>
            <a:chOff x="0" y="268188"/>
            <a:chExt cx="5669268" cy="1554163"/>
          </a:xfrm>
        </p:grpSpPr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C8DD9AC4-9080-4B44-A769-040FBD7C6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8188"/>
              <a:ext cx="5669268" cy="155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1A87B08-025E-47D5-9E0F-8BF640EB1267}"/>
                </a:ext>
              </a:extLst>
            </p:cNvPr>
            <p:cNvSpPr/>
            <p:nvPr/>
          </p:nvSpPr>
          <p:spPr bwMode="auto">
            <a:xfrm>
              <a:off x="382157" y="571705"/>
              <a:ext cx="2361043" cy="307777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defTabSz="292100"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Identify the main points: </a:t>
              </a:r>
            </a:p>
          </p:txBody>
        </p:sp>
        <p:sp>
          <p:nvSpPr>
            <p:cNvPr id="52" name="Rectangle 1112">
              <a:extLst>
                <a:ext uri="{FF2B5EF4-FFF2-40B4-BE49-F238E27FC236}">
                  <a16:creationId xmlns:a16="http://schemas.microsoft.com/office/drawing/2014/main" id="{29126871-EC58-45A2-846F-2A7A01B16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64" y="332710"/>
              <a:ext cx="41825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rPr>
                <a:t>Steps to write Quadratic Functions Given x-Intercepts.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EB349E5-1FD4-4758-86FF-200B1856C1AF}"/>
                </a:ext>
              </a:extLst>
            </p:cNvPr>
            <p:cNvSpPr/>
            <p:nvPr/>
          </p:nvSpPr>
          <p:spPr bwMode="auto">
            <a:xfrm>
              <a:off x="192768" y="626963"/>
              <a:ext cx="173038" cy="17303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Handlee" panose="02000000000000000000" pitchFamily="2" charset="0"/>
                </a:rPr>
                <a:t>1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0D34911-D33E-444B-B933-3445C0D3A1E8}"/>
                </a:ext>
              </a:extLst>
            </p:cNvPr>
            <p:cNvSpPr/>
            <p:nvPr/>
          </p:nvSpPr>
          <p:spPr bwMode="auto">
            <a:xfrm>
              <a:off x="192768" y="1156229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Handlee" panose="02000000000000000000" pitchFamily="2" charset="0"/>
                </a:rPr>
                <a:t>2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B8B5E1E-BF7F-45F2-82DA-96CF29F2DA1D}"/>
                </a:ext>
              </a:extLst>
            </p:cNvPr>
            <p:cNvSpPr/>
            <p:nvPr/>
          </p:nvSpPr>
          <p:spPr bwMode="auto">
            <a:xfrm>
              <a:off x="181374" y="1452276"/>
              <a:ext cx="173038" cy="17303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Handlee" panose="02000000000000000000" pitchFamily="2" charset="0"/>
                </a:rPr>
                <a:t>3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2CC33F1-11C7-4406-8F0F-C57E0CBB7491}"/>
                </a:ext>
              </a:extLst>
            </p:cNvPr>
            <p:cNvSpPr/>
            <p:nvPr/>
          </p:nvSpPr>
          <p:spPr bwMode="auto">
            <a:xfrm>
              <a:off x="528333" y="895986"/>
              <a:ext cx="173038" cy="17462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Handlee" panose="02000000000000000000" pitchFamily="2" charset="0"/>
                </a:rPr>
                <a:t>a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C9B8603-B3E2-4ABB-9407-ABB1F9D2DDE8}"/>
                </a:ext>
              </a:extLst>
            </p:cNvPr>
            <p:cNvSpPr/>
            <p:nvPr/>
          </p:nvSpPr>
          <p:spPr bwMode="auto">
            <a:xfrm>
              <a:off x="677138" y="836999"/>
              <a:ext cx="2423175" cy="307777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defTabSz="292100">
                <a:defRPr/>
              </a:pPr>
              <a:r>
                <a:rPr lang="en-US" sz="1400" b="1" i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x-intercept, k, vertex, etc..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4D0ACC3-6281-4BF0-97D5-0F3FDB984599}"/>
                </a:ext>
              </a:extLst>
            </p:cNvPr>
            <p:cNvSpPr/>
            <p:nvPr/>
          </p:nvSpPr>
          <p:spPr bwMode="auto">
            <a:xfrm>
              <a:off x="383516" y="1110858"/>
              <a:ext cx="4384675" cy="307777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92100"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Write the function form rule &amp; </a:t>
              </a:r>
              <a:r>
                <a:rPr lang="en-US" sz="1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rPr>
                <a:t>substitute in the points</a:t>
              </a:r>
              <a:r>
                <a:rPr lang="en-US" sz="140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.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D43EFF9-B6CF-4D33-BA3D-26AF1DE5A92F}"/>
                </a:ext>
              </a:extLst>
            </p:cNvPr>
            <p:cNvSpPr/>
            <p:nvPr/>
          </p:nvSpPr>
          <p:spPr bwMode="auto">
            <a:xfrm>
              <a:off x="383516" y="1389682"/>
              <a:ext cx="4384675" cy="307777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92100"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Rewrite the function in </a:t>
              </a:r>
              <a:r>
                <a:rPr lang="en-US" sz="1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</a:rPr>
                <a:t>standard form</a:t>
              </a:r>
              <a:r>
                <a:rPr lang="en-US" sz="140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. (</a:t>
              </a:r>
              <a:r>
                <a:rPr lang="en-US" sz="1400" b="1" i="1" dirty="0">
                  <a:solidFill>
                    <a:schemeClr val="bg1">
                      <a:lumMod val="50000"/>
                    </a:schemeClr>
                  </a:solidFill>
                  <a:latin typeface="Handlee" panose="02000000000000000000" pitchFamily="2" charset="0"/>
                </a:rPr>
                <a:t>box method</a:t>
              </a:r>
              <a:r>
                <a:rPr lang="en-US" sz="1400" b="1" dirty="0">
                  <a:solidFill>
                    <a:srgbClr val="000000"/>
                  </a:solidFill>
                  <a:latin typeface="Handlee" panose="02000000000000000000" pitchFamily="2" charset="0"/>
                </a:rPr>
                <a:t>)</a:t>
              </a:r>
            </a:p>
          </p:txBody>
        </p:sp>
      </p:grpSp>
      <p:sp>
        <p:nvSpPr>
          <p:cNvPr id="46" name="Tape">
            <a:extLst>
              <a:ext uri="{FF2B5EF4-FFF2-40B4-BE49-F238E27FC236}">
                <a16:creationId xmlns:a16="http://schemas.microsoft.com/office/drawing/2014/main" id="{301694CF-EDE9-4259-97E8-9E794F148FB5}"/>
              </a:ext>
            </a:extLst>
          </p:cNvPr>
          <p:cNvSpPr/>
          <p:nvPr/>
        </p:nvSpPr>
        <p:spPr bwMode="auto">
          <a:xfrm rot="5400000">
            <a:off x="3968412" y="-315339"/>
            <a:ext cx="271859" cy="1259218"/>
          </a:xfrm>
          <a:custGeom>
            <a:avLst/>
            <a:gdLst>
              <a:gd name="connsiteX0" fmla="*/ 0 w 234247"/>
              <a:gd name="connsiteY0" fmla="*/ 0 h 920626"/>
              <a:gd name="connsiteX1" fmla="*/ 234247 w 234247"/>
              <a:gd name="connsiteY1" fmla="*/ 0 h 920626"/>
              <a:gd name="connsiteX2" fmla="*/ 234247 w 234247"/>
              <a:gd name="connsiteY2" fmla="*/ 920626 h 920626"/>
              <a:gd name="connsiteX3" fmla="*/ 0 w 234247"/>
              <a:gd name="connsiteY3" fmla="*/ 920626 h 920626"/>
              <a:gd name="connsiteX4" fmla="*/ 0 w 234247"/>
              <a:gd name="connsiteY4" fmla="*/ 0 h 920626"/>
              <a:gd name="connsiteX0" fmla="*/ 0 w 234247"/>
              <a:gd name="connsiteY0" fmla="*/ 0 h 920626"/>
              <a:gd name="connsiteX1" fmla="*/ 62185 w 234247"/>
              <a:gd name="connsiteY1" fmla="*/ 4637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234247 w 234247"/>
              <a:gd name="connsiteY2" fmla="*/ 0 h 920626"/>
              <a:gd name="connsiteX3" fmla="*/ 234247 w 234247"/>
              <a:gd name="connsiteY3" fmla="*/ 920626 h 920626"/>
              <a:gd name="connsiteX4" fmla="*/ 0 w 234247"/>
              <a:gd name="connsiteY4" fmla="*/ 920626 h 920626"/>
              <a:gd name="connsiteX5" fmla="*/ 0 w 234247"/>
              <a:gd name="connsiteY5" fmla="*/ 0 h 920626"/>
              <a:gd name="connsiteX0" fmla="*/ 0 w 234247"/>
              <a:gd name="connsiteY0" fmla="*/ 0 h 920626"/>
              <a:gd name="connsiteX1" fmla="*/ 62185 w 234247"/>
              <a:gd name="connsiteY1" fmla="*/ 26860 h 920626"/>
              <a:gd name="connsiteX2" fmla="*/ 138385 w 234247"/>
              <a:gd name="connsiteY2" fmla="*/ 14162 h 920626"/>
              <a:gd name="connsiteX3" fmla="*/ 234247 w 234247"/>
              <a:gd name="connsiteY3" fmla="*/ 0 h 920626"/>
              <a:gd name="connsiteX4" fmla="*/ 234247 w 234247"/>
              <a:gd name="connsiteY4" fmla="*/ 920626 h 920626"/>
              <a:gd name="connsiteX5" fmla="*/ 0 w 234247"/>
              <a:gd name="connsiteY5" fmla="*/ 920626 h 920626"/>
              <a:gd name="connsiteX6" fmla="*/ 0 w 234247"/>
              <a:gd name="connsiteY6" fmla="*/ 0 h 920626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234247 w 234247"/>
              <a:gd name="connsiteY3" fmla="*/ 8066 h 928692"/>
              <a:gd name="connsiteX4" fmla="*/ 234247 w 234247"/>
              <a:gd name="connsiteY4" fmla="*/ 928692 h 928692"/>
              <a:gd name="connsiteX5" fmla="*/ 0 w 234247"/>
              <a:gd name="connsiteY5" fmla="*/ 928692 h 928692"/>
              <a:gd name="connsiteX6" fmla="*/ 0 w 234247"/>
              <a:gd name="connsiteY6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9660 w 234247"/>
              <a:gd name="connsiteY3" fmla="*/ 3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2185 w 234247"/>
              <a:gd name="connsiteY1" fmla="*/ 34926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88 w 234247"/>
              <a:gd name="connsiteY3" fmla="*/ 19051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47"/>
              <a:gd name="connsiteY0" fmla="*/ 8066 h 928692"/>
              <a:gd name="connsiteX1" fmla="*/ 65360 w 234247"/>
              <a:gd name="connsiteY1" fmla="*/ 19049 h 928692"/>
              <a:gd name="connsiteX2" fmla="*/ 112988 w 234247"/>
              <a:gd name="connsiteY2" fmla="*/ 0 h 928692"/>
              <a:gd name="connsiteX3" fmla="*/ 176491 w 234247"/>
              <a:gd name="connsiteY3" fmla="*/ 6349 h 928692"/>
              <a:gd name="connsiteX4" fmla="*/ 234247 w 234247"/>
              <a:gd name="connsiteY4" fmla="*/ 8066 h 928692"/>
              <a:gd name="connsiteX5" fmla="*/ 234247 w 234247"/>
              <a:gd name="connsiteY5" fmla="*/ 928692 h 928692"/>
              <a:gd name="connsiteX6" fmla="*/ 0 w 234247"/>
              <a:gd name="connsiteY6" fmla="*/ 928692 h 928692"/>
              <a:gd name="connsiteX7" fmla="*/ 0 w 234247"/>
              <a:gd name="connsiteY7" fmla="*/ 8066 h 928692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0 w 234250"/>
              <a:gd name="connsiteY6" fmla="*/ 930154 h 930154"/>
              <a:gd name="connsiteX7" fmla="*/ 0 w 234250"/>
              <a:gd name="connsiteY7" fmla="*/ 9528 h 930154"/>
              <a:gd name="connsiteX0" fmla="*/ 0 w 234250"/>
              <a:gd name="connsiteY0" fmla="*/ 9528 h 931740"/>
              <a:gd name="connsiteX1" fmla="*/ 65360 w 234250"/>
              <a:gd name="connsiteY1" fmla="*/ 20511 h 931740"/>
              <a:gd name="connsiteX2" fmla="*/ 112988 w 234250"/>
              <a:gd name="connsiteY2" fmla="*/ 1462 h 931740"/>
              <a:gd name="connsiteX3" fmla="*/ 176491 w 234250"/>
              <a:gd name="connsiteY3" fmla="*/ 7811 h 931740"/>
              <a:gd name="connsiteX4" fmla="*/ 234250 w 234250"/>
              <a:gd name="connsiteY4" fmla="*/ 0 h 931740"/>
              <a:gd name="connsiteX5" fmla="*/ 234247 w 234250"/>
              <a:gd name="connsiteY5" fmla="*/ 930154 h 931740"/>
              <a:gd name="connsiteX6" fmla="*/ 43134 w 234250"/>
              <a:gd name="connsiteY6" fmla="*/ 931740 h 931740"/>
              <a:gd name="connsiteX7" fmla="*/ 0 w 234250"/>
              <a:gd name="connsiteY7" fmla="*/ 930154 h 931740"/>
              <a:gd name="connsiteX8" fmla="*/ 0 w 234250"/>
              <a:gd name="connsiteY8" fmla="*/ 9528 h 931740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43134 w 234250"/>
              <a:gd name="connsiteY6" fmla="*/ 922215 h 930154"/>
              <a:gd name="connsiteX7" fmla="*/ 0 w 234250"/>
              <a:gd name="connsiteY7" fmla="*/ 930154 h 930154"/>
              <a:gd name="connsiteX8" fmla="*/ 0 w 234250"/>
              <a:gd name="connsiteY8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84409 w 234250"/>
              <a:gd name="connsiteY6" fmla="*/ 925390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93934 w 234250"/>
              <a:gd name="connsiteY6" fmla="*/ 928565 h 930154"/>
              <a:gd name="connsiteX7" fmla="*/ 43134 w 234250"/>
              <a:gd name="connsiteY7" fmla="*/ 922215 h 930154"/>
              <a:gd name="connsiteX8" fmla="*/ 0 w 234250"/>
              <a:gd name="connsiteY8" fmla="*/ 930154 h 930154"/>
              <a:gd name="connsiteX9" fmla="*/ 0 w 234250"/>
              <a:gd name="connsiteY9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29359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9978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89978 w 234250"/>
              <a:gd name="connsiteY7" fmla="*/ 924596 h 930154"/>
              <a:gd name="connsiteX8" fmla="*/ 147115 w 234250"/>
              <a:gd name="connsiteY8" fmla="*/ 919834 h 930154"/>
              <a:gd name="connsiteX9" fmla="*/ 93934 w 234250"/>
              <a:gd name="connsiteY9" fmla="*/ 928565 h 930154"/>
              <a:gd name="connsiteX10" fmla="*/ 43134 w 234250"/>
              <a:gd name="connsiteY10" fmla="*/ 922215 h 930154"/>
              <a:gd name="connsiteX11" fmla="*/ 0 w 234250"/>
              <a:gd name="connsiteY11" fmla="*/ 930154 h 930154"/>
              <a:gd name="connsiteX12" fmla="*/ 0 w 234250"/>
              <a:gd name="connsiteY12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206647 w 234250"/>
              <a:gd name="connsiteY6" fmla="*/ 924596 h 930154"/>
              <a:gd name="connsiteX7" fmla="*/ 147115 w 234250"/>
              <a:gd name="connsiteY7" fmla="*/ 919834 h 930154"/>
              <a:gd name="connsiteX8" fmla="*/ 93934 w 234250"/>
              <a:gd name="connsiteY8" fmla="*/ 928565 h 930154"/>
              <a:gd name="connsiteX9" fmla="*/ 43134 w 234250"/>
              <a:gd name="connsiteY9" fmla="*/ 922215 h 930154"/>
              <a:gd name="connsiteX10" fmla="*/ 0 w 234250"/>
              <a:gd name="connsiteY10" fmla="*/ 930154 h 930154"/>
              <a:gd name="connsiteX11" fmla="*/ 0 w 234250"/>
              <a:gd name="connsiteY11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47115 w 234250"/>
              <a:gd name="connsiteY6" fmla="*/ 919834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0154"/>
              <a:gd name="connsiteX1" fmla="*/ 65360 w 234250"/>
              <a:gd name="connsiteY1" fmla="*/ 20511 h 930154"/>
              <a:gd name="connsiteX2" fmla="*/ 112988 w 234250"/>
              <a:gd name="connsiteY2" fmla="*/ 1462 h 930154"/>
              <a:gd name="connsiteX3" fmla="*/ 176491 w 234250"/>
              <a:gd name="connsiteY3" fmla="*/ 7811 h 930154"/>
              <a:gd name="connsiteX4" fmla="*/ 234250 w 234250"/>
              <a:gd name="connsiteY4" fmla="*/ 0 h 930154"/>
              <a:gd name="connsiteX5" fmla="*/ 234247 w 234250"/>
              <a:gd name="connsiteY5" fmla="*/ 930154 h 930154"/>
              <a:gd name="connsiteX6" fmla="*/ 180452 w 234250"/>
              <a:gd name="connsiteY6" fmla="*/ 917452 h 930154"/>
              <a:gd name="connsiteX7" fmla="*/ 93934 w 234250"/>
              <a:gd name="connsiteY7" fmla="*/ 928565 h 930154"/>
              <a:gd name="connsiteX8" fmla="*/ 43134 w 234250"/>
              <a:gd name="connsiteY8" fmla="*/ 922215 h 930154"/>
              <a:gd name="connsiteX9" fmla="*/ 0 w 234250"/>
              <a:gd name="connsiteY9" fmla="*/ 930154 h 930154"/>
              <a:gd name="connsiteX10" fmla="*/ 0 w 234250"/>
              <a:gd name="connsiteY10" fmla="*/ 9528 h 930154"/>
              <a:gd name="connsiteX0" fmla="*/ 0 w 234250"/>
              <a:gd name="connsiteY0" fmla="*/ 9528 h 933328"/>
              <a:gd name="connsiteX1" fmla="*/ 65360 w 234250"/>
              <a:gd name="connsiteY1" fmla="*/ 20511 h 933328"/>
              <a:gd name="connsiteX2" fmla="*/ 112988 w 234250"/>
              <a:gd name="connsiteY2" fmla="*/ 1462 h 933328"/>
              <a:gd name="connsiteX3" fmla="*/ 176491 w 234250"/>
              <a:gd name="connsiteY3" fmla="*/ 7811 h 933328"/>
              <a:gd name="connsiteX4" fmla="*/ 234250 w 234250"/>
              <a:gd name="connsiteY4" fmla="*/ 0 h 933328"/>
              <a:gd name="connsiteX5" fmla="*/ 234247 w 234250"/>
              <a:gd name="connsiteY5" fmla="*/ 930154 h 933328"/>
              <a:gd name="connsiteX6" fmla="*/ 180452 w 234250"/>
              <a:gd name="connsiteY6" fmla="*/ 917452 h 933328"/>
              <a:gd name="connsiteX7" fmla="*/ 117747 w 234250"/>
              <a:gd name="connsiteY7" fmla="*/ 933328 h 933328"/>
              <a:gd name="connsiteX8" fmla="*/ 43134 w 234250"/>
              <a:gd name="connsiteY8" fmla="*/ 922215 h 933328"/>
              <a:gd name="connsiteX9" fmla="*/ 0 w 234250"/>
              <a:gd name="connsiteY9" fmla="*/ 930154 h 933328"/>
              <a:gd name="connsiteX10" fmla="*/ 0 w 234250"/>
              <a:gd name="connsiteY10" fmla="*/ 9528 h 93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250" h="933328">
                <a:moveTo>
                  <a:pt x="0" y="9528"/>
                </a:moveTo>
                <a:lnTo>
                  <a:pt x="65360" y="20511"/>
                </a:lnTo>
                <a:lnTo>
                  <a:pt x="112988" y="1462"/>
                </a:lnTo>
                <a:lnTo>
                  <a:pt x="176491" y="7811"/>
                </a:lnTo>
                <a:lnTo>
                  <a:pt x="234250" y="0"/>
                </a:lnTo>
                <a:cubicBezTo>
                  <a:pt x="234249" y="310051"/>
                  <a:pt x="234248" y="620103"/>
                  <a:pt x="234247" y="930154"/>
                </a:cubicBezTo>
                <a:lnTo>
                  <a:pt x="180452" y="917452"/>
                </a:lnTo>
                <a:lnTo>
                  <a:pt x="117747" y="933328"/>
                </a:lnTo>
                <a:lnTo>
                  <a:pt x="43134" y="922215"/>
                </a:lnTo>
                <a:lnTo>
                  <a:pt x="0" y="930154"/>
                </a:lnTo>
                <a:lnTo>
                  <a:pt x="0" y="9528"/>
                </a:lnTo>
                <a:close/>
              </a:path>
            </a:pathLst>
          </a:custGeom>
          <a:blipFill dpi="0" rotWithShape="1">
            <a:blip r:embed="rId5">
              <a:alphaModFix amt="55000"/>
            </a:blip>
            <a:srcRect/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026482-50BD-4947-8C04-1641F8BEC8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806" y="1847889"/>
            <a:ext cx="8320999" cy="5158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9099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144"/>
          <p:cNvSpPr/>
          <p:nvPr/>
        </p:nvSpPr>
        <p:spPr>
          <a:xfrm>
            <a:off x="0" y="-14288"/>
            <a:ext cx="2743200" cy="247651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Independent Practice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B23AFD-DA72-4A68-BCCE-A06E230F0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28" y="332800"/>
            <a:ext cx="7786286" cy="6192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9527934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1a139709fd826d43f5a3ffc8cec70925735927c"/>
  <p:tag name="ISPRING_ULTRA_SCORM_COURSE_ID" val="C2E7595F-D693-4D29-BF2F-C26066B992C4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_PLAYERS_CUSTOMIZATION" val="UEsDBBQAAgAIAEqZy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5mQsTLwI/sDmBAAAcBIAAB0AAAB1bml2ZXJzYWwvY29tbW9uX21lc3NhZ2VzLmxuZ61YbW/bNhD+XqD/gRDQYQO6tB3QotgSB7LEJEJkypXovGwYBEZibKKU6OrFafZpX/cz9mU/rL9kR0p27CaFpKSABZiU7rkj7+65I/cPP2cSrXhRCpUfWG/2XluI54lKRT4/sGb06Of3FiorlqdMqpwfWLmy0OHo+bN9yfJ5zeYc/j9/htB+xssShuVIj+7GSKQH1nQcO8FkapPL2A+Og3jsHVsjR2VLlt8iX83Vj7+8e//5zdt3P+2/auX6wEQT2/d3gZBBevu6BxChYeDHgIb9mOALao1+mFe/rZ9h8sGM+h7B1ujLP/8Ok5yG+Aw0S9DaPp3yszDEhMaR77k49qKYBNTsi48pdq3RparRgq04qhRaCX6DqgUHn1ai4KiUIjUvEgUTec27lLnBxPZIHOKIhp5DvYBYo0gVxe1LA8vqaqEKUFeiVJTsSvLU6IToMe+XBS9BNasguhD8qoWAL1XGRL7Xrfqc+IHtxvZ0Gk9wFNnHsMF0syhA2oG/EdUC3qVcvQQVN7lULEXXBQfAIEJsuZQiab4U0bLQFk4lu+20IrTPPXIc0yDwoxgTdz1jjXCeIrdgerEDUUI7wiEAFKzkxSNkYxP3RhzZUg5DOPGOT3x4qDbhRMwXEp5qqB1TDJEw5XmXFEQqDiHWo+g8CF29aaAKMbRkZXmjinQnSrf92QXsESeARHDoFjjVGGtgiA8BTFYUPKm6wHx7RpyTeEwJ/B1j2Fyf1Xmy6CkHGfJgkG6HZA2+2g68zvhv0eJxcAEpbo1IMEQiOLVGwekQiUscAXngqEuG2Gfesa2pQJPPmhnWzJMwnejyFrEkATnt0pVQdQkzekuAHwwHlcO0RPjDDCLJs/0H+K0BBGebGJqLFQcTirQ7ooF7HezqmP4w836Pj2zPx24MQQ7UE1NTErQyBsSZqwoxKZVeAOhl6YrlCUdXPGHasbfwWSpS85kOQGPJp1r8hVjVku6Llq+Jiy9e7A00bYfi71uY1SWYV1U8W1ZdqrfMf4wVOtm+aUKfpT9Of+RgYode8E0nZey2cVIfz5Qiq2VTC57sn41lQ33UacQTd6q/t763JVFD+mMPWGssVH8JDM2GLmzQH8j+Uh45AkXTpnZAcfHy6wE6SdACEIUei3EGW7Vjwpnm/P7y53gceRQKxzm/KkXV2ZWZbGwc9LBrE2iJJa/4XTJe8WsFPCY5WzXNGZRH4+lOh271fjv1gnrUB5MJAM7bvqpEUmRgf9oDczbB6x1oaH5nJeeqlqlJXik+GqqHva0zfr+rvC5UZmYlK9fB21Saw6dY0SwubJROB/Qlm/zr7Z+t9Hu8lyJsh9CJODZxdPvi6FyVPYUgBfRW+DRadz+QCxmrkgWU1WtV52lPoOZI4+IjG8DaNUecFcniy9//9cT4ypJmFrWzvw4C0X0ZsCDegP1BVMXLP7tAqD3elTODPlLtOXAt1w47JT2Iwu9yxGJNaclUBlN73XohyFun2ZTazskE8iAyYa/qIunu0rYRJnZ4ClxmjgfWaMKKj0CEVCk5CMVstQ7Aapj2zQk8qCspcj5E9mmlRC+YetPYdl1zLQHJByfNj03NTOGok7T3E1LNe4M5JzYBnv0Kj6eiGgoYYry5ctDHaXN09eFsDAHUIytNaVuzGBBFM76jidX9SrcZleZuaP/V1lXR/1BLAwQUAAIACADmZCxMKIpE2PIDAABnEAAAJwAAAHVuaXZlcnNhbC9mbGFzaF9wdWJsaXNoaW5nX3NldHRpbmdzLnhtbOVY3XIaNxS+5yk020nvwtqu3TjugsdjYMwEAzXbaXLlEasDq6KVNpIWQq5628foTR8sT9IjBBgKSZakdDLTYXbwSp++838OcnT9LhNkCtpwJWvBafUkICATxbgc14Jf4tbzy4AYSyWjQkmoBVIF5LpeifJiKLhJB2AtQg1BGmmuclsLUmvzqzCczWZVbnLtdpUoLPKbaqKyMNdgQFrQYS7oHL/sPAcTLBlKEOCTKbk8Vq9UCIk8071ihQDCGWouuTOKipagJg1CDxvSZDLWqpDsVgmliR4Pa8F3rTP3WWE8VYNnIJ1PTB0X3bK9ooxxpwUVA/4eSAp8nKK6pyfnAZlxZtNacHbuaBAe7tIsyL3t1NHcKnSCtEv+DCxl1FL/6gVaeGfNasEvsbmkGU9i3CHOAbWgET8OOu1G87Hbi5uDx7v4vuN1OOBQ3HwdH3AobsedZin83Zt+86HT7r56jHu9TtzuP51CF21ZGIXbLojQVarQCaw9ENm0yIaScoFZ9w+/GLCYt4LqMcSqxTEsIyoMBOS3HMY/F1RwO3ehwvSeAOQ3JofEPrg41AKrCwie6DwhKobBWQf54uU6xi8ut0wPvfQns/ZqGVFraZJiNuDaQrUo3FxawUZKbpnm3slQCbY2CLIhsC7NYCPJBxMuW4g8DcgIgyDQ1F4OkgyoxMLiFs1P1gSmGBrL7aKgWkv0jeZUEOTDygdyP9hxR5JSbba8vva8y+ak3pSMNDSdYbV6l/jlj8H7IMvA7tD7wkUAdBl4U1NzAJLcCFEGfE/1BDSJlRKmDP5XVQhG5qoggk+AWEUwl4sM/0qBbLYAMtIqW6xil7LECI7en3KYAbsuI+gNisgKPIktMRdgvYS3BX9PhjBSGnmBTjEkuM6N568eRJxTY55I6UrHZ74RtLuN5utnzkDKplQmB5JjAUCW22PwU7RdKhQhhEJvblCgZxJaYPBdfBhnC1gZM6tfHhHDs0L4iP/bcdmgPmJ0jiOFzn2MygTmsxqUFpvS6aImXZ0tqLEaOYbEc+JGgp2UywLKEiZUEiXFnNAEp5VxFT7lqjC44mvZU5svUtAfJVwuVB1jw0dhmpXrcienZz+cX/z44vLlVTX88Ptfzz95aDnB+4I6aX6E33505n/m1Ccm/87ZltKZyza2I3X/z5Pl1N2dSVHo5uX+8bmY8t/q9Pzwx59l4vm9sD+tnlL4MWKXT6nsaw7KwLq9MqjeqzKoBz8Z+xtTsZQK2D7Hvh1gAxU845g+RyuJ/yRBv/r3nc/w4yTot+u2r63r/4vX/Nv6srV1u4rCvRdTt5NxyTP0pRtD69ts/eL8BO9re7cqFWTb/udAvfI3UEsDBBQAAgAIAOZkLEx8NYsP4wIAAJEKAAAhAAAAdW5pdmVyc2FsL2ZsYXNoX3NraW5fc2V0dGluZ3MueG1slVbbTuMwEH3nK6rwTgqLgJXSSrQUCakLaIt4d5JpYtWxI3tStn+/duw0TtuQ0hFSPXOO5+opkdpQPr0YjaKkkhI4fkBRMoIw4qSASbBIqwQkXS5Wq7dXbdiBDEKLF0zIFSBSnimjaXQjmk6CuEIU/CoRHPWlV1zIgrBgejkeP87n11FYI4dYYqu9TS9nt3ez8XiAsyYJtG6e6885FOfj+fn3Q7+PRBQl4bulyMRVTJJNJkXF00E/+a4EySjfmMR/388X931IRhW+IBSdmBYPRs6jlBKUAhPS3cLIIIuRGFjjaVx/zuS0rr7P/oC2pYpiTXu8NtJHK0kGB0W+MdKP5/r2DuHpwcj3BIR/qKG/boz0QuuB/1E0oqzKn8xIKUVmCtrlfN/EPYcJkurnZ1IeGxkkmISMo8EuuPLcPhnxQO6r/+4j81ylYO+mrgcLwTQ9ZjBFWUEUNidrU7n4eqtQv4/G7mtazLuO+Z1UCqZrwpSDtcoW+Be+KE99lNO0kE/BqgLmNmAf2TW0hPl8Vi8LH7vXeTFK2Dplm4qnbJGvurBHSE/ZIleMpvDG2e4IfmixnKbJM+La6dXfRd9pgDYDJ/qYuqubU2M1rpbm7So/e6dpQIVIYWpWgl7YBKngH7QA08EorE02tvAouIiTLc1qxh+Di3crhFJF4YHezdzpCYuQIoNTg1dHqtd1J3JzHp5L++vQZmjPI9TLfBIQRJLkhU5WBSPHmwS1E/u7eExxxQH5wtfiXFJB5AbkhxDM92PC7WNwgXB2TMK+sj54FHpFiMLTVY7cJafKz6siBrnQXaOwn56u0gJzmuVM/+EnhS9IDxg9VkvFXN/HCdXDaNvoKdwQAJFJvh8Be7KmomJIGWyBObKnqHPuSy5S+u31TdwjLmGN/sw5zVlD6XZGOyydhdcxnCB86rhOM6zlYnAhREhiVafWWQHNRvau7izpZrGZ+fNBVuHmqXO1th8XUSvNv6L/AVBLAwQUAAIACADmZCxMnCZQT9wDAAD4DwAAJgAAAHVuaXZlcnNhbC9odG1sX3B1Ymxpc2hpbmdfc2V0dGluZ3MueG1s7VfNcts2EL7rKTDspLeItus0jkvJ47GksSaypFrsNDl5IGIlogYBFgClKKde+xi55MHyJF0I+o0Uh8pUbQ8dD8fi8ttv/7FkdPUuE2QC2nAla8Fp9SQgIBPFuBzXgl/i1vOLgBhLJaNCSagFUgXkql6J8mIouEkHYC1CDUEaaS5zWwtSa/PLMJxOp1Vucu2eKlFY5DfVRGVhrsGAtKDDXNAZ/rOzHEywYChBgFem5EKtXqkQEnmmO8UKAYQz9FxyFxQVtzYTQehRQ5o8jrUqJLtRQmmix8Na8F3rzP0tMZ6pwTOQLiWmjkIntpeUMe6coGLA3wNJgY9T9Pb05DwgU85sWgvOzh0NwsNdmjm5D506mhuFOZB2wZ+BpYxa6m+9QQvvrFkKvIjNJM14EuMT4uKvBY34YdBpN5oP3V7cHDzcxncd78MBSnHzTXyAUtyOO81S+Nu3/eZ9p919/RD3ep243V9rYYq2IozC7RREmCpV6ARWGYhsWmRDSbnApvssLwYstq2gegyxanEsy4gKAwH5LYfxzwUV3M5cqbC7HwHya5NDYu9dHWqB1QUEazpPiI5hcVZFfvFqVeOXF1uhh976Oqy9XkbUWpqk2A0om7sWhZuiJWyk5FZo7p4MlWCrgCAbAuvSDBPcb8mAjDDrAmPr5SDJgEocJG4x3mSlYYqhsdzOB6i1QF9rTgXBIcFJB3I32Ik/Sak2W2lepdq1b1JvSkYamk5xOn0OvPhL8D7IMrBbTLdwKQddBt7U1ByAJNdClAHfUf0ImsRKCVMG/6sqBCMzVRDBH4FYRbB5iwx/pUA2Z56MtMrmUkGNJUZwzP6EwxTYVRlDb9FEVqAmHoG5AOst/F7w92QII6WRF+gES4Jybjx/9SDinBqzJqVLH5/5yW93G803z1yAlE2oTA4kx46HLLfH4KcYu1RoQgiF2dygwMwktMDiu/owzuawMmFWv70ihmeF8BX/u+uyQX3E6hzHCp35GpUpzFc9KG02pZP5TLo5m1PjNHIsiefEBwkeslwWUJYwoZIoKWaEJriejJvwCVeFQYmfZU9tvslBr0q4nLs6xrcYNKZZuVPu5PTsh/MXP768eHVZDT/98fH5k0qLld0X1FnzO/vmi0v+K1pPrPod3ZbSmes2tmN1//vIYs3u7qQodAty/76cr/XP1uXw39uXn/78UKaC3wv70/IqhR8jdnGV6rfmoAys2yuD6r0ug7r3u7C/sQdLuYAH5tgfAHhkCp5xbJijDcE/0pJ7X+H4kz3pu/g4LfnfTdTe2f0/Ueu71UfT1ldSFO79wKygfPtrvV75C1BLAwQUAAIACADmZCxMeSGyGZ4BAAAbBgAAHwAAAHVuaXZlcnNhbC9odG1sX3NraW5fc2V0dGluZ3MuanONlE1PwzAMhu/7FVO4oqkDNDZubGwS0g5IcEMc0mJKtTSOkqxQpv13mu6rSV1YfFncp68/OnvT61eHJax/19/Uv+v7k3+vfeB8Vq/h0vcL5//gwoQPcveAKQ0GpOU2Q/mS5SAyCSwgi6PE0b89IbsIfmQma/G4fLagTEOPIQErIkWmCdBQYEGAXxT4TTl/Dm/3GmXtSmo0PF5bi3KQoLRVswYSdc5rhl1E0f1sNmyWGMBYgN6h05vRNIoI9IMn4Iku6tNFnhQXi8nYV0wwV1yWS0xxEPNklWpcy/cu1c9Sga4++Wpfy+R2Nr9tAiIz9tFCHgaej511k+5vZWAfdzR3RsKCxyAaulF9/kA94XZBAV1kJrMH+n7orEkrnkK7S1fOfExWWiH3MHbW5ix82x1xfeXMIwQvQZ8TEtVanfEBlcbUdaSFtnt+RAXy90ym+yoiZyTnknWyXd07FXrz4Ix5I4TBCH1S05d3rY4QJCffkrNrgsBL6lVqK9KRkXKqzkV0WpOHfGy4S9z9taqd6xXoF0RRZfz2X26FX2tv+wtQSwMEFAACAAgA52QsTNbseNluCgAAdR8AABcAAAB1bml2ZXJzYWwvdW5pdmVyc2FsLnBuZ+2Ze1RTZxLA4xPwAd2VFeUVqBpbH0hQDGBIWqVFtym4WgErEGiAIAYCBkQMSVyqay2a1CJygRjabU9pDQRCtiDyiFkKWSpJqoiAgcQK3IghxBAJxLx6L3h2e07/3H/zR27ufL+Zud83d2ZyTuby4Zjotau8VyEQiLWHDkYdQSCWExCIZRzXldDK/ccfBUFfS2hHovcjBHLfSUhYTn73w3cRCCFntTV1BSS75R48TkMg3LvgzxIp9fs0BAK56lDUux+dTdaNojl+2qS7qaxluKXIJW8XbL7zr7cKVt16+G3MgfJXj37IPPLPAG/Py0t/WeHm9uaR8/npx0PWe20ivSdcc+Ni64N/qx+3Fs7c087yRsdkvEjF9sgZAVne104f6VPouYx8oQ9V3dlx1m41d4vICpXlaekuaD8I/2/rWYTVlagmJNGlzGtX8g7iGmg11/27q5QxRnDR7POB09HQwnlayNVxSJ6bHj3tsiDvqR+/j60VPXaF1dnflWPPzYz3nt4ESXfDq+JmMn9cAt0+4bqh4KcEAvD1QspS6PpGtBsKbxlWBDFf9dcEtdisGjxLrDMq8MQcMVvP0NO98K/uc24oc0gC7YE4C/ITtqGeyjjVuhayva1m/5mAyiT4ArkPsmsYpmFLdoubf802oC8PQ7uqtk0Xiu3MHx2By9dBymFJ0atRYy74eQmVYpEXdhqZSsYaFH0dhi1sStsE7+juZMTHwWYDh1Vs0FFZlkE7M45LCK4cEnr4i56nmUY/+bn9jHLvtdRkDEvsR0USwD/VHHdr6sgw2exzYgezBi1VsUPVsbcBHU3AL/nPNoDSMMqOJOqRO+9kWShKl7LLh5TMsa14c++gEg6aZSJTklbqYpk3dCHtLxh3M4Mrv2+8eNHNxfJLyLVUtoiBB+eVWrLSniDKlkMSOn2fiVJ9OORautIeyE9p6ubpzhpn7Ynx2WqXsmGcJadBW7To93tJ2lMp7gzBtTIBHZg6Rdzd7HFhtOEnoKFNv56QUd5jF9YcT2q6yJZR1Mn4Bh+lPf5kcCUptnhYv3uwrfsmJ1utOGVnllw+tgV+nd5sbwKo3fnl1FgvDqBwlAQCoFsX1twY7B3UM4W3yJsZ+YANLD6xYZjCTwS1PRUek0UabZGNWSNM0hY0U4mc1mm3HetiTPzche1pnknS6GvIS6XrMSZJWomEWX6wa39XNzCmMID6loDdLPHHE8LC6pQQzv26uC8og6+EupuDGXRs9J4lsLkWMi+5G3XVRj4z9WnvVJvD9wuzhZGQeXuD5QWaNX2g+5jh172StD4s6meKmhr4LEKJ9yT0JPYXNKyGc4Ye7YFSzlkCGj2Wi9RR7GEyAVv5olFnEaY80G9NmOJg0Ol0BrGwfKBIM0TLVgo1WMs7pwdM4Y/WQ0GYxqSe3OcOB0XsuwXwzfpEEnWBUXz7apFnBhvTLC1gT5KknfLWFkZP1j5Yi2WNK3GDU4uB+n3OL6y94/rHYvg9MDyb1Q56wXfFB4Lh8nGVLIeuAQvZfP4NAkz2O4ETOIETOIETOIETOIETOIETOIETOIETOIETOIETIAL8GYZur//v78TPfFaUSTlIYnuxeeaprBrjpVd1tIWBwJgsTzNP4w2YIaUnOKUao65AD4YwzfeI/vniSIv8VPMgvDLztlIikYz3lm31IjJmByYmGI/RmkpjvWAZ5Hv6m9rYGn9GnkQoHaEqCgQCFtXUyl+Z24/Ga7V9E4ddXMriG5KTkh+MXglXP4/IIurZBo/+v8IHcg91TLLUpN69yWJmB7dLNUVbRWKC0uTcvNzgVm3THs2JJKmqNnk2RNr8YAV0JH4fq1nMsJhmYmb29GT502v3gGRW3woP6BHqngRIN6nuXOv0gmt5P/br3CxSKKfjqI/Rvw7MW+fxJjDSfatCW5cPHxYrI2dynybI0vUPe0bakFojwT8quJUvjMBAxpps/2Xh5Yqdkwkyst5Tiq0SVd372p8SXPSyliV6uTXWMXaa0yV9PgKpcluOmlMeDsCKH0mt3uMDxe55cZLxvcK0nkXeoFHUEFVoHpggO6m/Lq0gMlu5/QU3Pww2j7HMg/d2YpB8GhTGXB5ulkrpKBVWDare5ijtPUqRG0ps1LDohljxq4Z79Rif13oxunjXhp6sZHotLsdYhPLAAdZf8VbH5sL74/EOo7iC7ouL06yEjmjtI6dhLwirlKoDGzA2bJmLH6FZsaMS35I5Q2eZORg2atFjMi+Sfqao4my7Id5h5nswr/800iVv9ogMRc+1Y2x98gGryd0P2Xbj+MMXL8WD22kZbCNt3pOkEg1YBTMpnx5Sf2W+FLqdkGPMlC8euYJkj+O2FtpsYnu3xfGkBmhErltvf+YVe2Ouad3fwB/FFi+W49Tqle5+fLPOLwKMAM+Bd0BtUMKQoBB8TDfq3K6Zi0bycUhvI68eLCx38SHEkVRXqnu+3Ph6x2y0SUjaL2Gmd1/4cqd/H64m0t7S0NXV/Dit9C2R+lIcJZFcB7YUlqEHReIe8zlkjH1KTWT6XQYVfJDZl9tUpT4m3wbU9QQ6Ghdj1T5yhvDOUMnd57z85qvDDaTVa1kvCh1WHz4mJyTOqGzTAX8JoXXQRv1EX6WWvs/wJDODlInx+EvVV6AgnH4kSbt1rCJUNv/LtusDrVB6he2CC6z9g/ZhYEMj62FGp+pS2fFjQuLfhcR0dOqvB/ixi257AW3lKZ7ijZtarnbU5VqrRjUt3XfJHE4IqBQTbZScCDDyhEy/jexDAGVVmJypb3qt4eqG15lV4bUrOVG1RZVD2AwkNNY3AZ81Ii1hTWLqTSEnSGT7jiOAY/AM0AKnvPlDwveu/+OrjSIHZd/7rs+BOUqomM+dXVVWRANlQ3ZDNnWqWOy9GF2mqr2IVlR7loue+wZ57mVa6SZ+bWDzswfzuaNwMn1NEozdGro/gLKgjeJJrMDbmFwPmtBkx0aUMYNyP40a+jr9sEzr/FN+Q+ed9hPYBcsfOEUcsONjmY4kxwF9wOdb4AFK7mdkBS9JtZM3nSA7pX+4WCCDBVxG8DBOFAV3ryeHdxE729tJWJmwqh8qDqib7NTkJ5H9CDjPDxZ6nUCrUyod6yvUj17XYRy3Gve5yHBQvoRUkAN3A2XZ1tgYk5EQZxzeN2B4Odk/UexuCCjpTbJ2cWl1cngmaTy+sTYsjja8r9tgNRsnEt1nIY6tePmDNLuGsRTaRmpbKb2fxBnAmmKyfY0q25OU04P3rghETWNHd7GqSIrwhXOfh9orNUi/We8AFOYEWSrVFF6OxlsGfHOewwbdU3cKMnmxrzwdwRpAetbkBllc0l/HKcYj5pS1TVng0R35YWHAyEQ1NR0e0NZm2PttndFlWhW1Zj+iSmvxXO3n7o4aO1oPDnlsh0dVYccK89TF/XnPbKYDVfcCczwX+r5/yB9/C55eU++HO/aLqye3cHh4VufI/4a+FpPud0NfJtVQ6rXrBuwewS07uXm3yqVsI/QWEqdd/ztV1qaEjMFzLgUv8kQnvPwksGp9yIfj1Xl5Bha4d3uzbG56YTR96L2YKMH+lJLfAFBLAQIAABQAAgAIAEqZy0aKJOKo+gIAALAIAAAUAAAAAAAAAAEAAAAAAAAAAAB1bml2ZXJzYWwvcGxheWVyLnhtbFBLAQIAABQAAgAIAOZkLEy8CP7A5gQAAHASAAAdAAAAAAAAAAEAAAAAACwDAAB1bml2ZXJzYWwvY29tbW9uX21lc3NhZ2VzLmxuZ1BLAQIAABQAAgAIAOZkLEwoikTY8gMAAGcQAAAnAAAAAAAAAAEAAAAAAE0IAAB1bml2ZXJzYWwvZmxhc2hfcHVibGlzaGluZ19zZXR0aW5ncy54bWxQSwECAAAUAAIACADmZCxMfDWLD+MCAACRCgAAIQAAAAAAAAABAAAAAACEDAAAdW5pdmVyc2FsL2ZsYXNoX3NraW5fc2V0dGluZ3MueG1sUEsBAgAAFAACAAgA5mQsTJwmUE/cAwAA+A8AACYAAAAAAAAAAQAAAAAApg8AAHVuaXZlcnNhbC9odG1sX3B1Ymxpc2hpbmdfc2V0dGluZ3MueG1sUEsBAgAAFAACAAgA5mQsTHkhshmeAQAAGwYAAB8AAAAAAAAAAQAAAAAAxhMAAHVuaXZlcnNhbC9odG1sX3NraW5fc2V0dGluZ3MuanNQSwECAAAUAAIACADnZCxM1ux42W4KAAB1HwAAFwAAAAAAAAAAAAAAAAChFQAAdW5pdmVyc2FsL3VuaXZlcnNhbC5wbmdQSwUGAAAAAAcABwAXAgAARCAAAAAA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PATH" val="Repository"/>
  <p:tag name="ISPRING_OUTPUT_FOLDER" val="C:\Users\Betty\Desktop\Educeri"/>
  <p:tag name="ISPRING_PRESENTATION_TITLE" val="Use Algebraic Terminology (7.EE.4) [667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bjective &amp; Prior Knowledg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Development"/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Development"/>
  <p:tag name="GENSWF_ADVANCE_TIME" val="0.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levance"/>
  <p:tag name="GENSWF_ADVANCE_TIME" val="0.00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6744</TotalTime>
  <Words>750</Words>
  <Application>Microsoft Office PowerPoint</Application>
  <PresentationFormat>On-screen Show (4:3)</PresentationFormat>
  <Paragraphs>127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Handlee</vt:lpstr>
      <vt:lpstr>Century Gothic</vt:lpstr>
      <vt:lpstr>Aldhabi</vt:lpstr>
      <vt:lpstr>Abadi Extra Light</vt:lpstr>
      <vt:lpstr>Calibri</vt:lpstr>
      <vt:lpstr>Gill Sans MT</vt:lpstr>
      <vt:lpstr>Wingdings</vt:lpstr>
      <vt:lpstr>Arial</vt:lpstr>
      <vt:lpstr>Times New Roman</vt:lpstr>
      <vt:lpstr>Tahoma</vt:lpstr>
      <vt:lpstr>Dubai</vt:lpstr>
      <vt:lpstr>Cambria Math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Algebraic Terminology (7.EE.4) [667]</dc:title>
  <dc:creator>Stephen</dc:creator>
  <cp:lastModifiedBy>Rupinder Jagpal</cp:lastModifiedBy>
  <cp:revision>334</cp:revision>
  <cp:lastPrinted>2012-12-06T21:18:20Z</cp:lastPrinted>
  <dcterms:created xsi:type="dcterms:W3CDTF">2012-04-12T14:57:33Z</dcterms:created>
  <dcterms:modified xsi:type="dcterms:W3CDTF">2018-11-08T18:52:10Z</dcterms:modified>
</cp:coreProperties>
</file>