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288" r:id="rId2"/>
    <p:sldId id="286" r:id="rId3"/>
    <p:sldId id="324" r:id="rId4"/>
    <p:sldId id="328" r:id="rId5"/>
    <p:sldId id="327" r:id="rId6"/>
    <p:sldId id="329" r:id="rId7"/>
    <p:sldId id="333" r:id="rId8"/>
    <p:sldId id="331" r:id="rId9"/>
    <p:sldId id="332" r:id="rId10"/>
    <p:sldId id="330" r:id="rId11"/>
    <p:sldId id="320" r:id="rId12"/>
    <p:sldId id="298" r:id="rId13"/>
    <p:sldId id="337" r:id="rId14"/>
    <p:sldId id="338" r:id="rId15"/>
    <p:sldId id="339" r:id="rId16"/>
    <p:sldId id="340" r:id="rId17"/>
    <p:sldId id="334" r:id="rId18"/>
    <p:sldId id="335" r:id="rId19"/>
    <p:sldId id="336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440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57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FF9800"/>
    <a:srgbClr val="FFFFB7"/>
    <a:srgbClr val="FFFFFF"/>
    <a:srgbClr val="FF5722"/>
    <a:srgbClr val="0171AB"/>
    <a:srgbClr val="43A047"/>
    <a:srgbClr val="FF533E"/>
    <a:srgbClr val="E91E63"/>
    <a:srgbClr val="9C2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01" autoAdjust="0"/>
  </p:normalViewPr>
  <p:slideViewPr>
    <p:cSldViewPr snapToGrid="0" snapToObjects="1">
      <p:cViewPr>
        <p:scale>
          <a:sx n="62" d="100"/>
          <a:sy n="62" d="100"/>
        </p:scale>
        <p:origin x="1590" y="228"/>
      </p:cViewPr>
      <p:guideLst>
        <p:guide orient="horz" pos="2136"/>
        <p:guide pos="4440"/>
        <p:guide pos="4520"/>
        <p:guide pos="5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10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24EE-4FC0-4824-A66E-7FDEFFFE916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50C1-01BD-4B74-86C6-89F2278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9531 2255 288,'0'0'2403,"0"0"-610,0 0-544,-19 0-512,19 0-353,0 0-287,0 0-546,19 0-1216,-19 0-770,20-19 65,-20 19 2370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58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2698 1833 32,'20'20'0,"0"-1"480,-1-19-415,-19 19-610,20 1 545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59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2504 1869 32,'19'20'2018,"-19"-20"1697,0 0-287,-39 0-2916,39 0-736,20 39-1346,-20-19-1825,19 0-128,0-1 2562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07T19:58:48.3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0 170,'22'-2,"-1"1,0-3,0 1,0-2,0-1,-1 0,4-3,17-6,-20 10,2 0,-1 0,0 2,1 1,4 1,118 3,-57 1,-40-4,0-1,0-3,36-7,-31 4,-36 5,1 1,-1-2,1-1,-1 0,0 0,5-4,-6 2,1 0,-1 1,2 1,-1 0,0 1,1 1,16 0,-6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07T19:58:50.1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3,'145'-2,"162"5,-261 1,29 8,-34-5,1-1,12-2,-1 0,41 9,-38-5,27-1,8-6,-49-2,-1 3,0 1,28 6,-32-2,-1-1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07T19:58:52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2,'209'-2,"230"5,-365 3,2 5,-16-3,0-2,2-3,573-5,-605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07T19:58:53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98,'1'-1,"-1"0,1-1,-1 1,0 0,1 0,-1 0,1-1,0 1,0 1,0-1,-1 0,1-1,0 1,0 1,0-1,0 0,0 1,0-1,1 0,-1 0,0 1,0 0,0 0,1-1,-2 1,2-1,-1 1,1 0,44-7,-39 7,119-17,-53 7,20 1,353 5,-225 7,-160-1,-32-1,1-1,-1-1,1-1,-1-1,26-7,-3-3,-28 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07T19:58:57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1 204,'5'-1,"0"1,0-2,0 1,0-1,-1 1,1-2,-1 2,1-2,0 1,0-3,22-8,1 4,2 1,0 1,8-1,64-15,-60 11,0 1,1 2,1 2,-1 2,0 2,18 2,23-3,-2-4,61-14,66-7,-126 26,27 3,-71 1,-8-1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07T19:59:00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37,'69'3,"65"12,-59-6,34-2,327-6,-202-3,-208 2,-1-4,0 1,1-2,-2-1,1-2,10-3,13-4,-22 9,0 1,1 1,-1 2,0 1,25 2,-45-1,22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9531 2255 288,'0'0'2403,"0"0"-610,0 0-544,-19 0-512,19 0-353,0 0-287,0 0-546,19 0-1216,-19 0-770,20-19 65,-20 19 2370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20-384,0-20-417,0 0-1057,0 19-352,0-19 1729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20-384,0-20-417,0 0-1057,0 19-352,0-19 1729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9637 2160 1762,'0'0'2818,"-19"0"-159,19 0-1602,0 0-1185,0 0-1570,0 0-1024,19 0-65,1-19 1858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9531 2255 288,'0'0'2403,"0"0"-610,0 0-544,-19 0-512,19 0-353,0 0-287,0 0-546,19 0-1216,-19 0-770,20-19 65,-20 19 2370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20-384,0-20-417,0 0-1057,0 19-352,0-19 1729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9637 2160 1762,'0'0'2818,"-19"0"-159,19 0-1602,0 0-1185,0 0-1570,0 0-1024,19 0-65,1-19 1858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9531 2255 288,'0'0'2403,"0"0"-610,0 0-544,-19 0-512,19 0-353,0 0-287,0 0-546,19 0-1216,-19 0-770,20-19 65,-20 19 2370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20-384,0-20-417,0 0-1057,0 19-352,0-19 1729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9637 2160 1762,'0'0'2818,"-19"0"-159,19 0-1602,0 0-1185,0 0-1570,0 0-1024,19 0-65,1-19 1858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9531 2255 288,'0'0'2403,"0"0"-610,0 0-544,-19 0-512,19 0-353,0 0-287,0 0-546,19 0-1216,-19 0-770,20-19 65,-20 19 2370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20-384,0-20-417,0 0-1057,0 19-352,0-19 1729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9637 2160 1762,'0'0'2818,"-19"0"-159,19 0-1602,0 0-1185,0 0-1570,0 0-1024,19 0-65,1-19 1858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9637 2160 1762,'0'0'2818,"-19"0"-159,19 0-1602,0 0-1185,0 0-1570,0 0-1024,19 0-65,1-19 1858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9531 2255 288,'0'0'2403,"0"0"-610,0 0-544,-19 0-512,19 0-353,0 0-287,0 0-546,19 0-1216,-19 0-770,20-19 65,-20 19 2370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20-384,0-20-417,0 0-1057,0 19-352,0-19 1729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9637 2160 1762,'0'0'2818,"-19"0"-159,19 0-1602,0 0-1185,0 0-1570,0 0-1024,19 0-65,1-19 1858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45.956"/>
    </inkml:context>
    <inkml:brush xml:id="br0">
      <inkml:brushProperty name="height" value="0.053" units="cm"/>
      <inkml:brushProperty name="color" value="#FFFFFF"/>
    </inkml:brush>
  </inkml:definitions>
  <inkml:trace contextRef="#ctx0" brushRef="#br0">9661 6495 3844,'0'0'4324,"0"-20"-96,-19 0-417,19 1-3811,19-21-929,21 20-2626,-1-20-321,-19 1 1,-1 0-65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47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11085 9143 2306,'0'0'4132,"0"0"-320,0 0-545,0 0-3395,0 0-2563,0 0-800,0 0-481,0 0 769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57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2409 2301 32,'0'0'3363,"0"-39"545,-20 20-321,20-1-3330,0 20-1026,20 20-2594,-1 19-385,0 0 513,1-20 3235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A5F8-767C-4C89-A6D5-43D195D6541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A2B4-EC87-4E8A-9813-36ED42D2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6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9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3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5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1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1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9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 bwMode="auto">
          <a:xfrm rot="16200000">
            <a:off x="2595035" y="-2499263"/>
            <a:ext cx="293123" cy="5475445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none" lIns="39483" tIns="39483" rIns="39483" bIns="39483" rtlCol="0" anchor="t" anchorCtr="0">
            <a:spAutoFit/>
          </a:bodyPr>
          <a:lstStyle/>
          <a:p>
            <a:pPr>
              <a:defRPr/>
            </a:pPr>
            <a:r>
              <a:rPr lang="en-US" sz="1333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a system of equations using the elimination method.</a:t>
            </a:r>
          </a:p>
        </p:txBody>
      </p:sp>
    </p:spTree>
    <p:extLst>
      <p:ext uri="{BB962C8B-B14F-4D97-AF65-F5344CB8AC3E}">
        <p14:creationId xmlns:p14="http://schemas.microsoft.com/office/powerpoint/2010/main" val="383655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0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1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0762" y="6502401"/>
            <a:ext cx="2443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Created for Teacher Use</a:t>
            </a:r>
          </a:p>
        </p:txBody>
      </p:sp>
    </p:spTree>
    <p:extLst>
      <p:ext uri="{BB962C8B-B14F-4D97-AF65-F5344CB8AC3E}">
        <p14:creationId xmlns:p14="http://schemas.microsoft.com/office/powerpoint/2010/main" val="19657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customXml" Target="../ink/ink26.xml"/><Relationship Id="rId39" Type="http://schemas.openxmlformats.org/officeDocument/2006/relationships/image" Target="../media/image48.png"/><Relationship Id="rId21" Type="http://schemas.openxmlformats.org/officeDocument/2006/relationships/image" Target="../media/image33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customXml" Target="../ink/ink28.xml"/><Relationship Id="rId50" Type="http://schemas.openxmlformats.org/officeDocument/2006/relationships/image" Target="../media/image5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png"/><Relationship Id="rId29" Type="http://schemas.openxmlformats.org/officeDocument/2006/relationships/image" Target="../media/image38.png"/><Relationship Id="rId11" Type="http://schemas.openxmlformats.org/officeDocument/2006/relationships/image" Target="../media/image23.png"/><Relationship Id="rId24" Type="http://schemas.openxmlformats.org/officeDocument/2006/relationships/customXml" Target="../ink/ink25.xml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59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5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customXml" Target="../ink/ink24.xml"/><Relationship Id="rId27" Type="http://schemas.openxmlformats.org/officeDocument/2006/relationships/image" Target="../media/image36.emf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customXml" Target="../ink/ink29.xml"/><Relationship Id="rId8" Type="http://schemas.openxmlformats.org/officeDocument/2006/relationships/image" Target="../media/image20.png"/><Relationship Id="rId51" Type="http://schemas.openxmlformats.org/officeDocument/2006/relationships/image" Target="../media/image93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5.emf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customXml" Target="../ink/ink27.xml"/><Relationship Id="rId20" Type="http://schemas.openxmlformats.org/officeDocument/2006/relationships/image" Target="../media/image32.png"/><Relationship Id="rId41" Type="http://schemas.openxmlformats.org/officeDocument/2006/relationships/image" Target="../media/image50.png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4.emf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9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customXml" Target="../ink/ink3.xml"/><Relationship Id="rId39" Type="http://schemas.openxmlformats.org/officeDocument/2006/relationships/image" Target="../media/image48.png"/><Relationship Id="rId21" Type="http://schemas.openxmlformats.org/officeDocument/2006/relationships/image" Target="../media/image33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customXml" Target="../ink/ink5.xml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png"/><Relationship Id="rId29" Type="http://schemas.openxmlformats.org/officeDocument/2006/relationships/image" Target="../media/image38.png"/><Relationship Id="rId11" Type="http://schemas.openxmlformats.org/officeDocument/2006/relationships/image" Target="../media/image23.png"/><Relationship Id="rId24" Type="http://schemas.openxmlformats.org/officeDocument/2006/relationships/customXml" Target="../ink/ink2.xml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59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5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customXml" Target="../ink/ink1.xml"/><Relationship Id="rId27" Type="http://schemas.openxmlformats.org/officeDocument/2006/relationships/image" Target="../media/image36.emf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customXml" Target="../ink/ink6.xml"/><Relationship Id="rId8" Type="http://schemas.openxmlformats.org/officeDocument/2006/relationships/image" Target="../media/image20.png"/><Relationship Id="rId51" Type="http://schemas.openxmlformats.org/officeDocument/2006/relationships/image" Target="../media/image57.png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5.emf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customXml" Target="../ink/ink4.xml"/><Relationship Id="rId20" Type="http://schemas.openxmlformats.org/officeDocument/2006/relationships/image" Target="../media/image32.png"/><Relationship Id="rId41" Type="http://schemas.openxmlformats.org/officeDocument/2006/relationships/image" Target="../media/image50.png"/><Relationship Id="rId54" Type="http://schemas.openxmlformats.org/officeDocument/2006/relationships/image" Target="../media/image60.png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4.emf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emf"/><Relationship Id="rId18" Type="http://schemas.openxmlformats.org/officeDocument/2006/relationships/image" Target="../media/image41.png"/><Relationship Id="rId26" Type="http://schemas.openxmlformats.org/officeDocument/2006/relationships/customXml" Target="../ink/ink13.xml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8.png"/><Relationship Id="rId34" Type="http://schemas.openxmlformats.org/officeDocument/2006/relationships/customXml" Target="../ink/ink17.xml"/><Relationship Id="rId7" Type="http://schemas.openxmlformats.org/officeDocument/2006/relationships/image" Target="../media/image63.emf"/><Relationship Id="rId12" Type="http://schemas.openxmlformats.org/officeDocument/2006/relationships/customXml" Target="../ink/ink11.xml"/><Relationship Id="rId17" Type="http://schemas.openxmlformats.org/officeDocument/2006/relationships/image" Target="../media/image33.png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png"/><Relationship Id="rId20" Type="http://schemas.openxmlformats.org/officeDocument/2006/relationships/image" Target="../media/image54.png"/><Relationship Id="rId29" Type="http://schemas.openxmlformats.org/officeDocument/2006/relationships/image" Target="../media/image69.emf"/><Relationship Id="rId1" Type="http://schemas.openxmlformats.org/officeDocument/2006/relationships/tags" Target="../tags/tag7.xml"/><Relationship Id="rId6" Type="http://schemas.openxmlformats.org/officeDocument/2006/relationships/customXml" Target="../ink/ink8.xml"/><Relationship Id="rId11" Type="http://schemas.openxmlformats.org/officeDocument/2006/relationships/image" Target="../media/image6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62.emf"/><Relationship Id="rId15" Type="http://schemas.openxmlformats.org/officeDocument/2006/relationships/image" Target="../media/image29.png"/><Relationship Id="rId23" Type="http://schemas.openxmlformats.org/officeDocument/2006/relationships/image" Target="../media/image59.png"/><Relationship Id="rId28" Type="http://schemas.openxmlformats.org/officeDocument/2006/relationships/customXml" Target="../ink/ink14.xml"/><Relationship Id="rId10" Type="http://schemas.openxmlformats.org/officeDocument/2006/relationships/customXml" Target="../ink/ink10.xml"/><Relationship Id="rId19" Type="http://schemas.openxmlformats.org/officeDocument/2006/relationships/image" Target="../media/image51.png"/><Relationship Id="rId31" Type="http://schemas.openxmlformats.org/officeDocument/2006/relationships/image" Target="../media/image70.emf"/><Relationship Id="rId4" Type="http://schemas.openxmlformats.org/officeDocument/2006/relationships/customXml" Target="../ink/ink7.xml"/><Relationship Id="rId9" Type="http://schemas.openxmlformats.org/officeDocument/2006/relationships/image" Target="../media/image64.emf"/><Relationship Id="rId14" Type="http://schemas.openxmlformats.org/officeDocument/2006/relationships/image" Target="../media/image18.png"/><Relationship Id="rId22" Type="http://schemas.openxmlformats.org/officeDocument/2006/relationships/image" Target="../media/image40.png"/><Relationship Id="rId27" Type="http://schemas.openxmlformats.org/officeDocument/2006/relationships/image" Target="../media/image68.emf"/><Relationship Id="rId30" Type="http://schemas.openxmlformats.org/officeDocument/2006/relationships/customXml" Target="../ink/ink15.xml"/><Relationship Id="rId35" Type="http://schemas.openxmlformats.org/officeDocument/2006/relationships/image" Target="../media/image72.emf"/><Relationship Id="rId8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20.xml"/><Relationship Id="rId18" Type="http://schemas.openxmlformats.org/officeDocument/2006/relationships/customXml" Target="../ink/ink22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79.png"/><Relationship Id="rId7" Type="http://schemas.openxmlformats.org/officeDocument/2006/relationships/image" Target="../media/image74.png"/><Relationship Id="rId12" Type="http://schemas.openxmlformats.org/officeDocument/2006/relationships/image" Target="../media/image35.emf"/><Relationship Id="rId17" Type="http://schemas.openxmlformats.org/officeDocument/2006/relationships/customXml" Target="../ink/ink2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7.png"/><Relationship Id="rId20" Type="http://schemas.openxmlformats.org/officeDocument/2006/relationships/image" Target="../media/image78.png"/><Relationship Id="rId1" Type="http://schemas.openxmlformats.org/officeDocument/2006/relationships/tags" Target="../tags/tag8.xml"/><Relationship Id="rId6" Type="http://schemas.openxmlformats.org/officeDocument/2006/relationships/image" Target="../media/image73.png"/><Relationship Id="rId11" Type="http://schemas.openxmlformats.org/officeDocument/2006/relationships/customXml" Target="../ink/ink19.xml"/><Relationship Id="rId5" Type="http://schemas.openxmlformats.org/officeDocument/2006/relationships/image" Target="../media/image17.sv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10" Type="http://schemas.openxmlformats.org/officeDocument/2006/relationships/image" Target="../media/image34.emf"/><Relationship Id="rId19" Type="http://schemas.openxmlformats.org/officeDocument/2006/relationships/customXml" Target="../ink/ink23.xml"/><Relationship Id="rId4" Type="http://schemas.openxmlformats.org/officeDocument/2006/relationships/image" Target="../media/image17.png"/><Relationship Id="rId9" Type="http://schemas.openxmlformats.org/officeDocument/2006/relationships/customXml" Target="../ink/ink18.xml"/><Relationship Id="rId14" Type="http://schemas.openxmlformats.org/officeDocument/2006/relationships/image" Target="../media/image36.emf"/><Relationship Id="rId22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11.png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2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/>
          <p:cNvSpPr/>
          <p:nvPr/>
        </p:nvSpPr>
        <p:spPr bwMode="auto">
          <a:xfrm rot="16200000">
            <a:off x="3101606" y="-761999"/>
            <a:ext cx="2178792" cy="8382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9483" tIns="533400" rIns="0" bIns="39483" rtlCol="0" anchor="t" anchorCtr="0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a system of equations</a:t>
            </a:r>
            <a:r>
              <a:rPr lang="en-US" sz="45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using the elimination method.</a:t>
            </a:r>
          </a:p>
        </p:txBody>
      </p:sp>
      <p:sp>
        <p:nvSpPr>
          <p:cNvPr id="3" name="Round Same Side Corner Rectangle 37"/>
          <p:cNvSpPr/>
          <p:nvPr/>
        </p:nvSpPr>
        <p:spPr bwMode="auto">
          <a:xfrm rot="16200000">
            <a:off x="-546800" y="3321022"/>
            <a:ext cx="1267291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t" anchorCtr="0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39974"/>
              </p:ext>
            </p:extLst>
          </p:nvPr>
        </p:nvGraphicFramePr>
        <p:xfrm>
          <a:off x="6497782" y="4630742"/>
          <a:ext cx="2550968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096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solve a system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) find the ordered pair solution.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0" name="Picture 6" descr="C:\Users\Stephen\Downloads\Voc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52" y="4680475"/>
            <a:ext cx="307289" cy="20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9078"/>
              </p:ext>
            </p:extLst>
          </p:nvPr>
        </p:nvGraphicFramePr>
        <p:xfrm>
          <a:off x="6497782" y="5395173"/>
          <a:ext cx="2550968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096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Declare the Objective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Read the objective to your partner.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93" y="5462353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F909AE-155E-4010-8A80-8484131D14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319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Learning Objective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968DCE-F09B-462D-8348-775560C5624F}"/>
              </a:ext>
            </a:extLst>
          </p:cNvPr>
          <p:cNvSpPr/>
          <p:nvPr/>
        </p:nvSpPr>
        <p:spPr>
          <a:xfrm>
            <a:off x="9419167" y="657552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2EACA-9CDA-41E1-ACA0-FD373AFB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56404"/>
              </p:ext>
            </p:extLst>
          </p:nvPr>
        </p:nvGraphicFramePr>
        <p:xfrm>
          <a:off x="36286" y="960111"/>
          <a:ext cx="3059339" cy="4424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933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Create an equivalent equation to be ready for the elimination method.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1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create an equivalent expression?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1071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Add the equations to eliminate the opposite variable terms.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eliminate the opposite variable terms?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Find the first value of the ordered pair solution.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find the first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Find the second value of the ordered pair solution.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find the second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8AB5D201-F511-4C34-9ACB-390C31744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1491518"/>
            <a:ext cx="381000" cy="38100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80FEC66C-F06B-4074-9878-3B0F5321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2257752"/>
            <a:ext cx="381000" cy="381000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A227740D-31A8-4A85-B662-9E7F6EC0B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3375352"/>
            <a:ext cx="381000" cy="381000"/>
          </a:xfrm>
          <a:prstGeom prst="rect">
            <a:avLst/>
          </a:prstGeom>
        </p:spPr>
      </p:pic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46624461-83E7-4343-8C50-2BF736CCAF76}"/>
              </a:ext>
            </a:extLst>
          </p:cNvPr>
          <p:cNvSpPr/>
          <p:nvPr/>
        </p:nvSpPr>
        <p:spPr bwMode="auto">
          <a:xfrm>
            <a:off x="3274454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7AD419-EFDD-445C-A600-83D351E108C3}"/>
              </a:ext>
            </a:extLst>
          </p:cNvPr>
          <p:cNvSpPr/>
          <p:nvPr/>
        </p:nvSpPr>
        <p:spPr>
          <a:xfrm>
            <a:off x="3362562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/>
              <p:nvPr/>
            </p:nvSpPr>
            <p:spPr>
              <a:xfrm>
                <a:off x="3610978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8" y="1096331"/>
                <a:ext cx="1636294" cy="664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/>
              <p:nvPr/>
            </p:nvSpPr>
            <p:spPr>
              <a:xfrm>
                <a:off x="3440875" y="1463436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75" y="1463436"/>
                <a:ext cx="38343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59F3868-FCE1-4F27-ADF6-91A8B7D18469}"/>
              </a:ext>
            </a:extLst>
          </p:cNvPr>
          <p:cNvSpPr/>
          <p:nvPr/>
        </p:nvSpPr>
        <p:spPr>
          <a:xfrm>
            <a:off x="3827640" y="1123203"/>
            <a:ext cx="428845" cy="5734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5EBF05-9B54-459F-BC8C-F1AD8A01FEB6}"/>
              </a:ext>
            </a:extLst>
          </p:cNvPr>
          <p:cNvCxnSpPr>
            <a:cxnSpLocks/>
          </p:cNvCxnSpPr>
          <p:nvPr/>
        </p:nvCxnSpPr>
        <p:spPr>
          <a:xfrm>
            <a:off x="3540125" y="1731798"/>
            <a:ext cx="1641975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34CE6C-93FC-42AB-84A1-BB44939B5C81}"/>
                  </a:ext>
                </a:extLst>
              </p:cNvPr>
              <p:cNvSpPr/>
              <p:nvPr/>
            </p:nvSpPr>
            <p:spPr>
              <a:xfrm>
                <a:off x="4401313" y="1788873"/>
                <a:ext cx="88941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34CE6C-93FC-42AB-84A1-BB44939B5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13" y="1788873"/>
                <a:ext cx="889411" cy="323165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11B771-DBAC-4A0C-832B-9CA176460288}"/>
                  </a:ext>
                </a:extLst>
              </p:cNvPr>
              <p:cNvSpPr/>
              <p:nvPr/>
            </p:nvSpPr>
            <p:spPr>
              <a:xfrm>
                <a:off x="4017965" y="3424763"/>
                <a:ext cx="140775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11B771-DBAC-4A0C-832B-9CA176460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965" y="3424763"/>
                <a:ext cx="1407758" cy="323165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0C6ED5-AA7E-4476-B992-1D0A4F52B790}"/>
                  </a:ext>
                </a:extLst>
              </p:cNvPr>
              <p:cNvSpPr/>
              <p:nvPr/>
            </p:nvSpPr>
            <p:spPr>
              <a:xfrm>
                <a:off x="3862743" y="3744909"/>
                <a:ext cx="156805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0C6ED5-AA7E-4476-B992-1D0A4F52B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43" y="3744909"/>
                <a:ext cx="1568058" cy="323165"/>
              </a:xfrm>
              <a:prstGeom prst="rect">
                <a:avLst/>
              </a:prstGeom>
              <a:blipFill>
                <a:blip r:embed="rId10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D3475B-84FB-4918-B728-10EDCBCF8211}"/>
                  </a:ext>
                </a:extLst>
              </p:cNvPr>
              <p:cNvSpPr/>
              <p:nvPr/>
            </p:nvSpPr>
            <p:spPr>
              <a:xfrm>
                <a:off x="4443063" y="4246735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D3475B-84FB-4918-B728-10EDCBCF8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63" y="4246735"/>
                <a:ext cx="497252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9C1970-C0C9-420E-905E-93AA31BC7D4E}"/>
                  </a:ext>
                </a:extLst>
              </p:cNvPr>
              <p:cNvSpPr/>
              <p:nvPr/>
            </p:nvSpPr>
            <p:spPr>
              <a:xfrm>
                <a:off x="4931660" y="4262610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9C1970-C0C9-420E-905E-93AA31BC7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60" y="4262610"/>
                <a:ext cx="497252" cy="3231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914F59-DBF4-489F-9459-0F82402FE037}"/>
                  </a:ext>
                </a:extLst>
              </p:cNvPr>
              <p:cNvSpPr/>
              <p:nvPr/>
            </p:nvSpPr>
            <p:spPr>
              <a:xfrm>
                <a:off x="4399847" y="2337326"/>
                <a:ext cx="93108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914F59-DBF4-489F-9459-0F82402FE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47" y="2337326"/>
                <a:ext cx="931089" cy="323165"/>
              </a:xfrm>
              <a:prstGeom prst="rect">
                <a:avLst/>
              </a:prstGeom>
              <a:blipFill>
                <a:blip r:embed="rId1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837C0F-76BD-40E2-9945-28B4FD8C6E11}"/>
                  </a:ext>
                </a:extLst>
              </p:cNvPr>
              <p:cNvSpPr/>
              <p:nvPr/>
            </p:nvSpPr>
            <p:spPr>
              <a:xfrm>
                <a:off x="4396319" y="2570158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837C0F-76BD-40E2-9945-28B4FD8C6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19" y="2570158"/>
                <a:ext cx="436338" cy="3236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1F6433-F522-48CD-8AD5-A0E1F6604DD6}"/>
                  </a:ext>
                </a:extLst>
              </p:cNvPr>
              <p:cNvSpPr/>
              <p:nvPr/>
            </p:nvSpPr>
            <p:spPr>
              <a:xfrm>
                <a:off x="4876098" y="2570158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1F6433-F522-48CD-8AD5-A0E1F6604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98" y="2570158"/>
                <a:ext cx="436338" cy="3236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D55C1E-8DBC-496D-AB8C-416123A1F4F2}"/>
                  </a:ext>
                </a:extLst>
              </p:cNvPr>
              <p:cNvSpPr/>
              <p:nvPr/>
            </p:nvSpPr>
            <p:spPr>
              <a:xfrm>
                <a:off x="4502153" y="2834742"/>
                <a:ext cx="76117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D55C1E-8DBC-496D-AB8C-416123A1F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3" y="2834742"/>
                <a:ext cx="761170" cy="323165"/>
              </a:xfrm>
              <a:prstGeom prst="rect">
                <a:avLst/>
              </a:prstGeom>
              <a:blipFill>
                <a:blip r:embed="rId1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6CC0AE-873D-452F-9003-3F7C93C502AE}"/>
                  </a:ext>
                </a:extLst>
              </p:cNvPr>
              <p:cNvSpPr/>
              <p:nvPr/>
            </p:nvSpPr>
            <p:spPr>
              <a:xfrm>
                <a:off x="5246968" y="1147239"/>
                <a:ext cx="94654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6CC0AE-873D-452F-9003-3F7C93C50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68" y="1147239"/>
                <a:ext cx="946541" cy="784830"/>
              </a:xfrm>
              <a:prstGeom prst="rect">
                <a:avLst/>
              </a:prstGeom>
              <a:blipFill>
                <a:blip r:embed="rId17"/>
                <a:stretch>
                  <a:fillRect l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68254C-0798-404A-BB61-794410C3316A}"/>
                  </a:ext>
                </a:extLst>
              </p:cNvPr>
              <p:cNvSpPr/>
              <p:nvPr/>
            </p:nvSpPr>
            <p:spPr>
              <a:xfrm>
                <a:off x="5703592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68254C-0798-404A-BB61-794410C33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92" y="1544975"/>
                <a:ext cx="352982" cy="3231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1A4D2E7-DBBB-4515-B57B-0E7635F342AD}"/>
                  </a:ext>
                </a:extLst>
              </p:cNvPr>
              <p:cNvSpPr/>
              <p:nvPr/>
            </p:nvSpPr>
            <p:spPr>
              <a:xfrm>
                <a:off x="4480688" y="4562640"/>
                <a:ext cx="8317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1A4D2E7-DBBB-4515-B57B-0E7635F34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688" y="4562640"/>
                <a:ext cx="831703" cy="3231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93DE05-DFE1-41A9-899F-3A4F51E1BEFD}"/>
              </a:ext>
            </a:extLst>
          </p:cNvPr>
          <p:cNvCxnSpPr>
            <a:cxnSpLocks/>
          </p:cNvCxnSpPr>
          <p:nvPr/>
        </p:nvCxnSpPr>
        <p:spPr>
          <a:xfrm flipH="1">
            <a:off x="4770438" y="3103563"/>
            <a:ext cx="261938" cy="37306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B129F26-228E-43C9-8E72-0E42A3F26E54}"/>
                  </a:ext>
                </a:extLst>
              </p:cNvPr>
              <p:cNvSpPr/>
              <p:nvPr/>
            </p:nvSpPr>
            <p:spPr>
              <a:xfrm>
                <a:off x="4598346" y="5062532"/>
                <a:ext cx="71468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B129F26-228E-43C9-8E72-0E42A3F26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46" y="5062532"/>
                <a:ext cx="714683" cy="3231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FE3987-B363-4AAB-B2A0-BC9F90CC386A}"/>
                  </a:ext>
                </a:extLst>
              </p:cNvPr>
              <p:cNvSpPr/>
              <p:nvPr/>
            </p:nvSpPr>
            <p:spPr>
              <a:xfrm>
                <a:off x="5418227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FE3987-B363-4AAB-B2A0-BC9F90CC3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27" y="1544975"/>
                <a:ext cx="352982" cy="3231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F9ECA1-991E-4D3E-AAE3-3E366FD84736}"/>
              </a:ext>
            </a:extLst>
          </p:cNvPr>
          <p:cNvCxnSpPr/>
          <p:nvPr/>
        </p:nvCxnSpPr>
        <p:spPr>
          <a:xfrm>
            <a:off x="3450167" y="2323042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8423A5-01F1-4728-ADC5-CA6C388E8458}"/>
              </a:ext>
            </a:extLst>
          </p:cNvPr>
          <p:cNvCxnSpPr/>
          <p:nvPr/>
        </p:nvCxnSpPr>
        <p:spPr>
          <a:xfrm>
            <a:off x="3450167" y="3182938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BC8C821-26CA-45D7-92C8-E9AEDEC59B73}"/>
              </a:ext>
            </a:extLst>
          </p:cNvPr>
          <p:cNvSpPr txBox="1"/>
          <p:nvPr/>
        </p:nvSpPr>
        <p:spPr>
          <a:xfrm>
            <a:off x="3270250" y="17621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D23972-A0E0-4FA2-B14D-B0D7C06BC613}"/>
              </a:ext>
            </a:extLst>
          </p:cNvPr>
          <p:cNvSpPr txBox="1"/>
          <p:nvPr/>
        </p:nvSpPr>
        <p:spPr>
          <a:xfrm>
            <a:off x="3270250" y="23336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7D21F9-2BB9-47AE-A93E-0EAD184B83CB}"/>
              </a:ext>
            </a:extLst>
          </p:cNvPr>
          <p:cNvSpPr txBox="1"/>
          <p:nvPr/>
        </p:nvSpPr>
        <p:spPr>
          <a:xfrm>
            <a:off x="3270250" y="3230563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ED946A10-DECC-4FB4-8177-10CE5727BEAC}"/>
              </a:ext>
            </a:extLst>
          </p:cNvPr>
          <p:cNvSpPr/>
          <p:nvPr/>
        </p:nvSpPr>
        <p:spPr bwMode="auto">
          <a:xfrm>
            <a:off x="6174288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34B858-5719-434B-BA01-EA31D3A80647}"/>
              </a:ext>
            </a:extLst>
          </p:cNvPr>
          <p:cNvSpPr/>
          <p:nvPr/>
        </p:nvSpPr>
        <p:spPr>
          <a:xfrm>
            <a:off x="6262395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5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14:cNvPr>
              <p14:cNvContentPartPr/>
              <p14:nvPr/>
            </p14:nvContentPartPr>
            <p14:xfrm>
              <a:off x="4684089" y="1850772"/>
              <a:ext cx="14400" cy="72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4009" y="1846092"/>
                <a:ext cx="2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14:cNvPr>
              <p14:cNvContentPartPr/>
              <p14:nvPr/>
            </p14:nvContentPartPr>
            <p14:xfrm>
              <a:off x="4719489" y="1857972"/>
              <a:ext cx="200" cy="144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4089" y="1848252"/>
                <a:ext cx="11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14:cNvPr>
              <p14:cNvContentPartPr/>
              <p14:nvPr/>
            </p14:nvContentPartPr>
            <p14:xfrm>
              <a:off x="4747889" y="1793972"/>
              <a:ext cx="14400" cy="7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36729" y="1789292"/>
                <a:ext cx="30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1F3E67E-C18C-4B4E-BDBE-8808B806F921}"/>
                  </a:ext>
                </a:extLst>
              </p:cNvPr>
              <p:cNvSpPr/>
              <p:nvPr/>
            </p:nvSpPr>
            <p:spPr>
              <a:xfrm>
                <a:off x="4132618" y="4038596"/>
                <a:ext cx="12923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1F3E67E-C18C-4B4E-BDBE-8808B806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618" y="4038596"/>
                <a:ext cx="1292341" cy="3231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B722DA8-5D88-4E07-8B4C-FF6AF378D309}"/>
                  </a:ext>
                </a:extLst>
              </p:cNvPr>
              <p:cNvSpPr/>
              <p:nvPr/>
            </p:nvSpPr>
            <p:spPr>
              <a:xfrm>
                <a:off x="4483632" y="4752971"/>
                <a:ext cx="4363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B722DA8-5D88-4E07-8B4C-FF6AF378D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32" y="4752971"/>
                <a:ext cx="436338" cy="3231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60274D7-8FE3-4835-AE7F-DDCF5CF8FA04}"/>
                  </a:ext>
                </a:extLst>
              </p:cNvPr>
              <p:cNvSpPr/>
              <p:nvPr/>
            </p:nvSpPr>
            <p:spPr>
              <a:xfrm>
                <a:off x="4907848" y="4752971"/>
                <a:ext cx="4363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60274D7-8FE3-4835-AE7F-DDCF5CF8F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8" y="4752971"/>
                <a:ext cx="436338" cy="3231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F7CE85E-6C6F-4537-B693-EC3416E3C5E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20219" y="7180792"/>
            <a:ext cx="3103563" cy="3524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/>
              <p:nvPr/>
            </p:nvSpPr>
            <p:spPr>
              <a:xfrm>
                <a:off x="6500228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28" y="1096331"/>
                <a:ext cx="1636294" cy="6645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/>
              <p:nvPr/>
            </p:nvSpPr>
            <p:spPr>
              <a:xfrm>
                <a:off x="6330125" y="1463436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125" y="1463436"/>
                <a:ext cx="38343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67C3A01E-0C36-44B2-ACB6-C88380BEF051}"/>
              </a:ext>
            </a:extLst>
          </p:cNvPr>
          <p:cNvSpPr/>
          <p:nvPr/>
        </p:nvSpPr>
        <p:spPr>
          <a:xfrm>
            <a:off x="7086600" y="1133786"/>
            <a:ext cx="514350" cy="5734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9F1A57-0D07-4E11-8C6F-070175D06AB3}"/>
              </a:ext>
            </a:extLst>
          </p:cNvPr>
          <p:cNvCxnSpPr>
            <a:cxnSpLocks/>
          </p:cNvCxnSpPr>
          <p:nvPr/>
        </p:nvCxnSpPr>
        <p:spPr>
          <a:xfrm>
            <a:off x="6429375" y="1731798"/>
            <a:ext cx="1641975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604050-7582-43CC-B4C8-E3E0D9304F8A}"/>
                  </a:ext>
                </a:extLst>
              </p:cNvPr>
              <p:cNvSpPr/>
              <p:nvPr/>
            </p:nvSpPr>
            <p:spPr>
              <a:xfrm>
                <a:off x="6680963" y="1788873"/>
                <a:ext cx="166366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      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604050-7582-43CC-B4C8-E3E0D9304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963" y="1788873"/>
                <a:ext cx="1663661" cy="3231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93AA071-0793-481F-A774-AC017A006048}"/>
                  </a:ext>
                </a:extLst>
              </p:cNvPr>
              <p:cNvSpPr/>
              <p:nvPr/>
            </p:nvSpPr>
            <p:spPr>
              <a:xfrm>
                <a:off x="6702047" y="3424763"/>
                <a:ext cx="15808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93AA071-0793-481F-A774-AC017A006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047" y="3424763"/>
                <a:ext cx="1580882" cy="323165"/>
              </a:xfrm>
              <a:prstGeom prst="rect">
                <a:avLst/>
              </a:prstGeom>
              <a:blipFill>
                <a:blip r:embed="rId3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6C6F202-64CF-4126-801B-52C002398292}"/>
                  </a:ext>
                </a:extLst>
              </p:cNvPr>
              <p:cNvSpPr/>
              <p:nvPr/>
            </p:nvSpPr>
            <p:spPr>
              <a:xfrm>
                <a:off x="6540275" y="3744909"/>
                <a:ext cx="174535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15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6C6F202-64CF-4126-801B-52C002398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75" y="3744909"/>
                <a:ext cx="1745350" cy="323165"/>
              </a:xfrm>
              <a:prstGeom prst="rect">
                <a:avLst/>
              </a:prstGeom>
              <a:blipFill>
                <a:blip r:embed="rId3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5A6FF94-F1AA-40D8-B89B-DA06A6952AE6}"/>
                  </a:ext>
                </a:extLst>
              </p:cNvPr>
              <p:cNvSpPr/>
              <p:nvPr/>
            </p:nvSpPr>
            <p:spPr>
              <a:xfrm>
                <a:off x="6689375" y="4246735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5A6FF94-F1AA-40D8-B89B-DA06A6952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375" y="4246735"/>
                <a:ext cx="612668" cy="3231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CAADEEC-BC42-49A2-AB77-B5E24A7AD11F}"/>
                  </a:ext>
                </a:extLst>
              </p:cNvPr>
              <p:cNvSpPr/>
              <p:nvPr/>
            </p:nvSpPr>
            <p:spPr>
              <a:xfrm>
                <a:off x="7713753" y="4262610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CAADEEC-BC42-49A2-AB77-B5E24A7AD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53" y="4262610"/>
                <a:ext cx="612668" cy="3231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4811244-B724-4751-9C16-C26DF5722D35}"/>
                  </a:ext>
                </a:extLst>
              </p:cNvPr>
              <p:cNvSpPr/>
              <p:nvPr/>
            </p:nvSpPr>
            <p:spPr>
              <a:xfrm>
                <a:off x="7041447" y="2337326"/>
                <a:ext cx="133023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4811244-B724-4751-9C16-C26DF5722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47" y="2337326"/>
                <a:ext cx="1330236" cy="3231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1B73718-2944-41B2-9256-7D5E67C6A836}"/>
                  </a:ext>
                </a:extLst>
              </p:cNvPr>
              <p:cNvSpPr/>
              <p:nvPr/>
            </p:nvSpPr>
            <p:spPr>
              <a:xfrm>
                <a:off x="7069669" y="2570158"/>
                <a:ext cx="58060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1B73718-2944-41B2-9256-7D5E67C6A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69" y="2570158"/>
                <a:ext cx="580608" cy="32367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9EB3B50-AE74-4949-82C4-5775F0BB581B}"/>
                  </a:ext>
                </a:extLst>
              </p:cNvPr>
              <p:cNvSpPr/>
              <p:nvPr/>
            </p:nvSpPr>
            <p:spPr>
              <a:xfrm>
                <a:off x="7701848" y="2570158"/>
                <a:ext cx="58060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9EB3B50-AE74-4949-82C4-5775F0BB5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848" y="2570158"/>
                <a:ext cx="580608" cy="32367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204E32A-D68A-40EF-ABD7-1C9364EC5B37}"/>
                  </a:ext>
                </a:extLst>
              </p:cNvPr>
              <p:cNvSpPr/>
              <p:nvPr/>
            </p:nvSpPr>
            <p:spPr>
              <a:xfrm>
                <a:off x="7391403" y="2834742"/>
                <a:ext cx="75636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204E32A-D68A-40EF-ABD7-1C9364EC5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2834742"/>
                <a:ext cx="756361" cy="3231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3EDCA2B-54BF-441F-BF22-456BE633BB0C}"/>
                  </a:ext>
                </a:extLst>
              </p:cNvPr>
              <p:cNvSpPr/>
              <p:nvPr/>
            </p:nvSpPr>
            <p:spPr>
              <a:xfrm>
                <a:off x="8136218" y="1147239"/>
                <a:ext cx="94654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3EDCA2B-54BF-441F-BF22-456BE633B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18" y="1147239"/>
                <a:ext cx="946541" cy="784830"/>
              </a:xfrm>
              <a:prstGeom prst="rect">
                <a:avLst/>
              </a:prstGeom>
              <a:blipFill>
                <a:blip r:embed="rId42"/>
                <a:stretch>
                  <a:fillRect l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818E6C4-725C-499E-8FBA-20B03E1A4C71}"/>
                  </a:ext>
                </a:extLst>
              </p:cNvPr>
              <p:cNvSpPr/>
              <p:nvPr/>
            </p:nvSpPr>
            <p:spPr>
              <a:xfrm>
                <a:off x="7369939" y="4562640"/>
                <a:ext cx="95192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818E6C4-725C-499E-8FBA-20B03E1A4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39" y="4562640"/>
                <a:ext cx="951927" cy="323165"/>
              </a:xfrm>
              <a:prstGeom prst="rect">
                <a:avLst/>
              </a:prstGeom>
              <a:blipFill>
                <a:blip r:embed="rId4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363E2E8-9872-4ACB-8505-B47BA47CF1AD}"/>
              </a:ext>
            </a:extLst>
          </p:cNvPr>
          <p:cNvCxnSpPr>
            <a:cxnSpLocks/>
          </p:cNvCxnSpPr>
          <p:nvPr/>
        </p:nvCxnSpPr>
        <p:spPr>
          <a:xfrm flipH="1">
            <a:off x="7200900" y="3103563"/>
            <a:ext cx="720726" cy="40163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4D60E1-7B60-4C7E-8141-5A7A43D42A37}"/>
                  </a:ext>
                </a:extLst>
              </p:cNvPr>
              <p:cNvSpPr/>
              <p:nvPr/>
            </p:nvSpPr>
            <p:spPr>
              <a:xfrm>
                <a:off x="7487596" y="5062532"/>
                <a:ext cx="71949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4D60E1-7B60-4C7E-8141-5A7A43D42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596" y="5062532"/>
                <a:ext cx="719492" cy="323165"/>
              </a:xfrm>
              <a:prstGeom prst="rect">
                <a:avLst/>
              </a:prstGeom>
              <a:blipFill>
                <a:blip r:embed="rId4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FFFF95-C9F0-48B7-9648-D1473C5637E6}"/>
                  </a:ext>
                </a:extLst>
              </p:cNvPr>
              <p:cNvSpPr/>
              <p:nvPr/>
            </p:nvSpPr>
            <p:spPr>
              <a:xfrm>
                <a:off x="8585806" y="1542753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FFFF95-C9F0-48B7-9648-D1473C563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06" y="1542753"/>
                <a:ext cx="352982" cy="3231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D2528A0-5894-4FCE-B3F5-B32639FB3C89}"/>
              </a:ext>
            </a:extLst>
          </p:cNvPr>
          <p:cNvCxnSpPr/>
          <p:nvPr/>
        </p:nvCxnSpPr>
        <p:spPr>
          <a:xfrm>
            <a:off x="6339417" y="2323042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810173F-996F-409D-BB78-05CCD4193403}"/>
              </a:ext>
            </a:extLst>
          </p:cNvPr>
          <p:cNvCxnSpPr/>
          <p:nvPr/>
        </p:nvCxnSpPr>
        <p:spPr>
          <a:xfrm>
            <a:off x="6339417" y="3182938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3E55FA2-921D-4FB5-9AB4-5AA453A2D686}"/>
              </a:ext>
            </a:extLst>
          </p:cNvPr>
          <p:cNvSpPr txBox="1"/>
          <p:nvPr/>
        </p:nvSpPr>
        <p:spPr>
          <a:xfrm>
            <a:off x="6159500" y="17621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DA4E14D-B680-47D7-940D-B63511397EBC}"/>
              </a:ext>
            </a:extLst>
          </p:cNvPr>
          <p:cNvSpPr txBox="1"/>
          <p:nvPr/>
        </p:nvSpPr>
        <p:spPr>
          <a:xfrm>
            <a:off x="6159500" y="23336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25B954-A805-46D6-8954-68D9BE3CD873}"/>
              </a:ext>
            </a:extLst>
          </p:cNvPr>
          <p:cNvSpPr txBox="1"/>
          <p:nvPr/>
        </p:nvSpPr>
        <p:spPr>
          <a:xfrm>
            <a:off x="6159500" y="3230563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14:cNvPr>
              <p14:cNvContentPartPr/>
              <p14:nvPr/>
            </p14:nvContentPartPr>
            <p14:xfrm>
              <a:off x="7573339" y="1850772"/>
              <a:ext cx="14400" cy="72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63259" y="1846092"/>
                <a:ext cx="2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14:cNvPr>
              <p14:cNvContentPartPr/>
              <p14:nvPr/>
            </p14:nvContentPartPr>
            <p14:xfrm>
              <a:off x="7608739" y="1857972"/>
              <a:ext cx="200" cy="144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3339" y="1848252"/>
                <a:ext cx="11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14:cNvPr>
              <p14:cNvContentPartPr/>
              <p14:nvPr/>
            </p14:nvContentPartPr>
            <p14:xfrm>
              <a:off x="7637139" y="1793972"/>
              <a:ext cx="14400" cy="72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25979" y="1789292"/>
                <a:ext cx="30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8E112B-6554-4655-AC51-53EC02AB8A25}"/>
                  </a:ext>
                </a:extLst>
              </p:cNvPr>
              <p:cNvSpPr/>
              <p:nvPr/>
            </p:nvSpPr>
            <p:spPr>
              <a:xfrm>
                <a:off x="6654942" y="4038596"/>
                <a:ext cx="158569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8E112B-6554-4655-AC51-53EC02AB8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42" y="4038596"/>
                <a:ext cx="1585690" cy="323165"/>
              </a:xfrm>
              <a:prstGeom prst="rect">
                <a:avLst/>
              </a:prstGeom>
              <a:blipFill>
                <a:blip r:embed="rId4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2896630-A859-4F55-BDC0-1537DE005912}"/>
                  </a:ext>
                </a:extLst>
              </p:cNvPr>
              <p:cNvSpPr/>
              <p:nvPr/>
            </p:nvSpPr>
            <p:spPr>
              <a:xfrm>
                <a:off x="7372882" y="4752971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2896630-A859-4F55-BDC0-1537DE00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82" y="4752971"/>
                <a:ext cx="436338" cy="323678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CFE4FEA-ACBE-45EB-9B4B-8C11A16EE108}"/>
                  </a:ext>
                </a:extLst>
              </p:cNvPr>
              <p:cNvSpPr/>
              <p:nvPr/>
            </p:nvSpPr>
            <p:spPr>
              <a:xfrm>
                <a:off x="7797098" y="4752971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CFE4FEA-ACBE-45EB-9B4B-8C11A16E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98" y="4752971"/>
                <a:ext cx="436338" cy="323678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46604BF-EA80-4EC3-9698-3D495A0D6A08}"/>
                  </a:ext>
                </a:extLst>
              </p:cNvPr>
              <p:cNvSpPr/>
              <p:nvPr/>
            </p:nvSpPr>
            <p:spPr>
              <a:xfrm>
                <a:off x="8300742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46604BF-EA80-4EC3-9698-3D495A0D6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42" y="1544975"/>
                <a:ext cx="352982" cy="323165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Picture 129">
            <a:extLst>
              <a:ext uri="{FF2B5EF4-FFF2-40B4-BE49-F238E27FC236}">
                <a16:creationId xmlns:a16="http://schemas.microsoft.com/office/drawing/2014/main" id="{6F0A14C3-B80C-4340-BE27-97DBB380D89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269128" y="7188093"/>
            <a:ext cx="3103563" cy="301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0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023 L 0.00014 0.11204 C 0.00014 0.16273 -0.02387 0.225 -0.04384 0.225 L -0.08782 0.225 " pathEditMode="relative" rAng="5400000" ptsTypes="AAAA">
                                      <p:cBhvr>
                                        <p:cTn id="40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-0.35764 L 2.40741E-6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 0.61806 L -0.02518 0.61806 C -0.01404 0.61806 1.62037E-6 0.44722 1.62037E-6 0.3088 L 1.62037E-6 -2.22222E-6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-0.35764 L -5.55556E-7 2.59259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 0.61597 L -0.04037 0.61597 C -0.02257 0.61597 2.77778E-6 0.4456 2.77778E-6 0.30764 L 2.77778E-6 7.40741E-7 " pathEditMode="relative" rAng="0" ptsTypes="AAAA">
                                      <p:cBhvr>
                                        <p:cTn id="17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8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3 -0.00069 L 0.00043 0.11158 C 0.00043 0.1625 -0.01447 0.225 -0.02706 0.225 L -0.05455 0.225 " pathEditMode="relative" rAng="5400000" ptsTypes="AAAA">
                                      <p:cBhvr>
                                        <p:cTn id="176" dur="2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9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6" grpId="0"/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7" grpId="1"/>
      <p:bldP spid="38" grpId="0"/>
      <p:bldP spid="44" grpId="0"/>
      <p:bldP spid="45" grpId="0"/>
      <p:bldP spid="45" grpId="1"/>
      <p:bldP spid="96" grpId="0"/>
      <p:bldP spid="97" grpId="0"/>
      <p:bldP spid="98" grpId="0"/>
      <p:bldP spid="101" grpId="0"/>
      <p:bldP spid="102" grpId="0" animBg="1"/>
      <p:bldP spid="104" grpId="0"/>
      <p:bldP spid="105" grpId="0"/>
      <p:bldP spid="105" grpId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4" grpId="0"/>
      <p:bldP spid="116" grpId="0"/>
      <p:bldP spid="117" grpId="0"/>
      <p:bldP spid="117" grpId="1"/>
      <p:bldP spid="126" grpId="0"/>
      <p:bldP spid="127" grpId="0"/>
      <p:bldP spid="128" grpId="0"/>
      <p:bldP spid="129" grpId="0"/>
      <p:bldP spid="1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952964" y="3275484"/>
            <a:ext cx="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ctr">
            <a:spAutoFit/>
          </a:bodyPr>
          <a:lstStyle/>
          <a:p>
            <a:pPr algn="ctr" defTabSz="761970"/>
            <a:endParaRPr lang="en-US" sz="15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Same Side Corner Rectangle 21"/>
          <p:cNvSpPr/>
          <p:nvPr/>
        </p:nvSpPr>
        <p:spPr bwMode="auto">
          <a:xfrm rot="16200000">
            <a:off x="1293973" y="628705"/>
            <a:ext cx="2944496" cy="5532437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9483" tIns="533400" rIns="0" bIns="39483" rtlCol="0" anchor="t" anchorCtr="0">
            <a:spAutoFit/>
          </a:bodyPr>
          <a:lstStyle/>
          <a:p>
            <a:pPr>
              <a:defRPr/>
            </a:pPr>
            <a:r>
              <a:rPr lang="en-US" sz="3667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did you learn today about solving a system of equations using the elimination method? </a:t>
            </a:r>
          </a:p>
        </p:txBody>
      </p:sp>
      <p:sp>
        <p:nvSpPr>
          <p:cNvPr id="6" name="Round Same Side Corner Rectangle 37"/>
          <p:cNvSpPr/>
          <p:nvPr/>
        </p:nvSpPr>
        <p:spPr bwMode="auto">
          <a:xfrm rot="16200000">
            <a:off x="-504715" y="3321022"/>
            <a:ext cx="1183128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t" anchorCtr="0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SUMMARY CLOSURE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41377" y="1584854"/>
            <a:ext cx="3351880" cy="2754609"/>
            <a:chOff x="6889654" y="1718387"/>
            <a:chExt cx="4022256" cy="3305531"/>
          </a:xfrm>
        </p:grpSpPr>
        <p:sp>
          <p:nvSpPr>
            <p:cNvPr id="2" name="Rectangle: Rounded Corners 1"/>
            <p:cNvSpPr/>
            <p:nvPr/>
          </p:nvSpPr>
          <p:spPr bwMode="auto">
            <a:xfrm>
              <a:off x="6991350" y="1718387"/>
              <a:ext cx="3897630" cy="952501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61970"/>
              <a:endParaRPr lang="en-US" sz="15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32232" y="1878153"/>
              <a:ext cx="2629951" cy="664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/>
                <a:t>Word Bank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889654" y="2992593"/>
              <a:ext cx="4022256" cy="203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t" anchorCtr="0">
              <a:spAutoFit/>
            </a:bodyPr>
            <a:lstStyle/>
            <a:p>
              <a:pPr marL="238115" indent="-238115" defTabSz="76197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000" kern="0" dirty="0">
                  <a:cs typeface="Arial" pitchFamily="34" charset="0"/>
                </a:rPr>
                <a:t> Elimination</a:t>
              </a:r>
            </a:p>
            <a:p>
              <a:pPr marL="238115" indent="-238115" defTabSz="76197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000" kern="0" dirty="0">
                  <a:cs typeface="Arial" pitchFamily="34" charset="0"/>
                </a:rPr>
                <a:t> Opposite Variable Terms</a:t>
              </a:r>
              <a:endParaRPr lang="en-US" sz="2000" kern="0" dirty="0"/>
            </a:p>
            <a:p>
              <a:pPr marL="238115" indent="-238115" defTabSz="76197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000" kern="0" dirty="0">
                  <a:cs typeface="Arial" pitchFamily="34" charset="0"/>
                </a:rPr>
                <a:t> Ordered Pair</a:t>
              </a:r>
            </a:p>
            <a:p>
              <a:pPr marL="238115" indent="-238115" defTabSz="76197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000" kern="0" dirty="0"/>
                <a:t> System of Equations</a:t>
              </a:r>
            </a:p>
            <a:p>
              <a:pPr marL="238115" indent="-238115" defTabSz="76197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000" kern="0" dirty="0">
                  <a:cs typeface="Arial" pitchFamily="34" charset="0"/>
                </a:rPr>
                <a:t> </a:t>
              </a:r>
              <a:r>
                <a:rPr lang="en-US" sz="2000" kern="0" dirty="0"/>
                <a:t>Solution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8921DCA-994B-4673-9042-16F48B89B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55713"/>
            <a:ext cx="2298700" cy="927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Summary Closure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7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81" y="643446"/>
            <a:ext cx="191811" cy="1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 Same Side Corner Rectangle 40"/>
          <p:cNvSpPr/>
          <p:nvPr/>
        </p:nvSpPr>
        <p:spPr bwMode="auto">
          <a:xfrm rot="16200000">
            <a:off x="-641894" y="3314990"/>
            <a:ext cx="1479613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SKILL/CONCEPT CLOSURE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23" y="423418"/>
            <a:ext cx="7785448" cy="6396495"/>
          </a:xfrm>
          <a:prstGeom prst="rect">
            <a:avLst/>
          </a:prstGeom>
        </p:spPr>
      </p:pic>
      <p:sp>
        <p:nvSpPr>
          <p:cNvPr id="6" name="Round Same Side Corner Rectangle 40"/>
          <p:cNvSpPr/>
          <p:nvPr/>
        </p:nvSpPr>
        <p:spPr bwMode="auto">
          <a:xfrm rot="16200000">
            <a:off x="-608079" y="3314990"/>
            <a:ext cx="1411982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6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9" y="513323"/>
            <a:ext cx="6907091" cy="6084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11" y="3506236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11" y="4024396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70" y="4995066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59" y="5431166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70" y="5796346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63" y="6273798"/>
            <a:ext cx="496254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61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3" y="450460"/>
            <a:ext cx="7101986" cy="5983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60" y="3306669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60" y="3886063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58" y="4842667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48" y="5222494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48" y="5692686"/>
            <a:ext cx="1626358" cy="270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48" y="6086737"/>
            <a:ext cx="500943" cy="273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 Same Side Corner Rectangle 40"/>
          <p:cNvSpPr/>
          <p:nvPr/>
        </p:nvSpPr>
        <p:spPr bwMode="auto">
          <a:xfrm rot="16200000">
            <a:off x="-608079" y="3314990"/>
            <a:ext cx="1411982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0021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1" y="404519"/>
            <a:ext cx="8320821" cy="6355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57" y="3446881"/>
            <a:ext cx="967045" cy="224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57" y="3711674"/>
            <a:ext cx="967045" cy="224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34" y="4401139"/>
            <a:ext cx="1298168" cy="22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34" y="4660553"/>
            <a:ext cx="1298168" cy="22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34" y="4904288"/>
            <a:ext cx="1298168" cy="22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85" y="6090937"/>
            <a:ext cx="1298168" cy="22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85" y="6435388"/>
            <a:ext cx="1298168" cy="22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24" y="6090937"/>
            <a:ext cx="1298168" cy="22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24" y="6437448"/>
            <a:ext cx="1298168" cy="22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 Same Side Corner Rectangle 40"/>
          <p:cNvSpPr/>
          <p:nvPr/>
        </p:nvSpPr>
        <p:spPr bwMode="auto">
          <a:xfrm rot="16200000">
            <a:off x="-608079" y="3314990"/>
            <a:ext cx="1411982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14875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4" y="450532"/>
            <a:ext cx="6538693" cy="6375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31" y="2491713"/>
            <a:ext cx="1298168" cy="14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31" y="2715372"/>
            <a:ext cx="1298168" cy="14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18" y="3478696"/>
            <a:ext cx="1298168" cy="230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18" y="3746585"/>
            <a:ext cx="1298168" cy="230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18" y="4030105"/>
            <a:ext cx="1298168" cy="230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20" y="5617938"/>
            <a:ext cx="1298168" cy="160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20" y="5820085"/>
            <a:ext cx="1298168" cy="139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 Same Side Corner Rectangle 40"/>
          <p:cNvSpPr/>
          <p:nvPr/>
        </p:nvSpPr>
        <p:spPr bwMode="auto">
          <a:xfrm rot="16200000">
            <a:off x="-608079" y="3314990"/>
            <a:ext cx="1411982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0230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81" y="643446"/>
            <a:ext cx="191811" cy="1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 Same Side Corner Rectangle 40"/>
          <p:cNvSpPr/>
          <p:nvPr/>
        </p:nvSpPr>
        <p:spPr bwMode="auto">
          <a:xfrm rot="16200000">
            <a:off x="-641894" y="3314990"/>
            <a:ext cx="1479613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SKILL/CONCEPT CLOSURE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23" y="420461"/>
            <a:ext cx="862965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819" y="420461"/>
            <a:ext cx="2771775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73" y="2247869"/>
            <a:ext cx="2181225" cy="785617"/>
          </a:xfrm>
          <a:prstGeom prst="rect">
            <a:avLst/>
          </a:prstGeom>
        </p:spPr>
      </p:pic>
      <p:sp>
        <p:nvSpPr>
          <p:cNvPr id="6" name="Round Same Side Corner Rectangle 40"/>
          <p:cNvSpPr/>
          <p:nvPr/>
        </p:nvSpPr>
        <p:spPr bwMode="auto">
          <a:xfrm rot="16200000">
            <a:off x="-608079" y="3314990"/>
            <a:ext cx="1411982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702" y="1642758"/>
            <a:ext cx="2181225" cy="785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217" y="2865055"/>
            <a:ext cx="275427" cy="168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89" y="3830608"/>
            <a:ext cx="5273593" cy="850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6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 Same Side Corner Rectangle 40"/>
          <p:cNvSpPr/>
          <p:nvPr/>
        </p:nvSpPr>
        <p:spPr bwMode="auto">
          <a:xfrm rot="16200000">
            <a:off x="-641894" y="3314990"/>
            <a:ext cx="1479613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SKILL/CONCEPT CLOSURE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73" y="2247869"/>
            <a:ext cx="2181225" cy="785617"/>
          </a:xfrm>
          <a:prstGeom prst="rect">
            <a:avLst/>
          </a:prstGeom>
        </p:spPr>
      </p:pic>
      <p:sp>
        <p:nvSpPr>
          <p:cNvPr id="6" name="Round Same Side Corner Rectangle 40"/>
          <p:cNvSpPr/>
          <p:nvPr/>
        </p:nvSpPr>
        <p:spPr bwMode="auto">
          <a:xfrm rot="16200000">
            <a:off x="-608079" y="3314990"/>
            <a:ext cx="1411982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73" y="466450"/>
            <a:ext cx="6605382" cy="6208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93" y="2480171"/>
            <a:ext cx="1657350" cy="581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045" y="3773261"/>
            <a:ext cx="2597664" cy="2588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7507" y="3175128"/>
            <a:ext cx="1201155" cy="253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8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 Same Side Corner Rectangle 40"/>
          <p:cNvSpPr/>
          <p:nvPr/>
        </p:nvSpPr>
        <p:spPr bwMode="auto">
          <a:xfrm rot="16200000">
            <a:off x="-641894" y="3314990"/>
            <a:ext cx="1479613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SKILL/CONCEPT CLOSURE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73" y="2247869"/>
            <a:ext cx="2181225" cy="785617"/>
          </a:xfrm>
          <a:prstGeom prst="rect">
            <a:avLst/>
          </a:prstGeom>
        </p:spPr>
      </p:pic>
      <p:sp>
        <p:nvSpPr>
          <p:cNvPr id="6" name="Round Same Side Corner Rectangle 40"/>
          <p:cNvSpPr/>
          <p:nvPr/>
        </p:nvSpPr>
        <p:spPr bwMode="auto">
          <a:xfrm rot="16200000">
            <a:off x="-608079" y="3314990"/>
            <a:ext cx="1411982" cy="228021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893" y="2480171"/>
            <a:ext cx="1657350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507" y="3175128"/>
            <a:ext cx="1201155" cy="25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85" y="565119"/>
            <a:ext cx="8363800" cy="4794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3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 bwMode="auto">
          <a:xfrm rot="16200000">
            <a:off x="-757999" y="3317001"/>
            <a:ext cx="169773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8720667" y="-1254681"/>
            <a:ext cx="328083" cy="59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37879"/>
              </p:ext>
            </p:extLst>
          </p:nvPr>
        </p:nvGraphicFramePr>
        <p:xfrm>
          <a:off x="7001848" y="2673927"/>
          <a:ext cx="2142152" cy="2273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152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445976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770387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what opposite variable terms are. Today, we will eliminate opposite variable terms to solve a system of equations.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7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41" y="2915880"/>
            <a:ext cx="152400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2812840"/>
            <a:ext cx="152400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92461"/>
              </p:ext>
            </p:extLst>
          </p:nvPr>
        </p:nvGraphicFramePr>
        <p:xfrm>
          <a:off x="7001848" y="1207971"/>
          <a:ext cx="2046902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6902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 Concept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Opposites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add up to zero.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6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41" y="1223510"/>
            <a:ext cx="191811" cy="1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293980" y="2343454"/>
            <a:ext cx="3298306" cy="324152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716932" y="2343454"/>
            <a:ext cx="3298306" cy="324152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2</a:t>
            </a: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0" y="1398770"/>
            <a:ext cx="7048500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2333" dirty="0">
                <a:latin typeface="Century Gothic" panose="020B0502020202020204" pitchFamily="34" charset="0"/>
              </a:rPr>
              <a:t>Write the opposite of the variable term.</a:t>
            </a:r>
            <a:endParaRPr lang="en-US" altLang="en-US" sz="20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FCA30-3747-44F7-8ABD-6324ED3A113B}"/>
                  </a:ext>
                </a:extLst>
              </p:cNvPr>
              <p:cNvSpPr txBox="1"/>
              <p:nvPr/>
            </p:nvSpPr>
            <p:spPr>
              <a:xfrm>
                <a:off x="1157654" y="2469173"/>
                <a:ext cx="139944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5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FCA30-3747-44F7-8ABD-6324ED3A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54" y="2469173"/>
                <a:ext cx="1399442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C3D35-1C31-4169-ADD6-145785DF48C4}"/>
                  </a:ext>
                </a:extLst>
              </p:cNvPr>
              <p:cNvSpPr txBox="1"/>
              <p:nvPr/>
            </p:nvSpPr>
            <p:spPr>
              <a:xfrm>
                <a:off x="4498731" y="2469173"/>
                <a:ext cx="139944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5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C3D35-1C31-4169-ADD6-145785DF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731" y="2469173"/>
                <a:ext cx="1399442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FAAC3A-D477-42CE-BBD6-7C7BD4A19AFD}"/>
                  </a:ext>
                </a:extLst>
              </p:cNvPr>
              <p:cNvSpPr txBox="1"/>
              <p:nvPr/>
            </p:nvSpPr>
            <p:spPr>
              <a:xfrm>
                <a:off x="1304192" y="3509596"/>
                <a:ext cx="139944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5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0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FAAC3A-D477-42CE-BBD6-7C7BD4A19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92" y="3509596"/>
                <a:ext cx="1399442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E7247-5629-41AB-BB2A-2047212E4883}"/>
                  </a:ext>
                </a:extLst>
              </p:cNvPr>
              <p:cNvSpPr txBox="1"/>
              <p:nvPr/>
            </p:nvSpPr>
            <p:spPr>
              <a:xfrm>
                <a:off x="4659922" y="3568212"/>
                <a:ext cx="139944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5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0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E7247-5629-41AB-BB2A-2047212E4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22" y="3568212"/>
                <a:ext cx="1399442" cy="784830"/>
              </a:xfrm>
              <a:prstGeom prst="rect">
                <a:avLst/>
              </a:prstGeom>
              <a:blipFill>
                <a:blip r:embed="rId9"/>
                <a:stretch>
                  <a:fillRect l="-18261" t="-16279" b="-37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7879B09-2804-4609-B5F5-ABCBA8310F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41425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Activate Prior</a:t>
            </a:r>
            <a:r>
              <a:rPr lang="en-US" baseline="0" dirty="0"/>
              <a:t> Knowledge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9BE846-44AC-4E8F-988E-4F9AD9E20955}"/>
              </a:ext>
            </a:extLst>
          </p:cNvPr>
          <p:cNvSpPr txBox="1"/>
          <p:nvPr/>
        </p:nvSpPr>
        <p:spPr>
          <a:xfrm>
            <a:off x="482083" y="1966383"/>
            <a:ext cx="651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  <a:buClr>
                <a:schemeClr val="tx2"/>
              </a:buClr>
            </a:pPr>
            <a:r>
              <a:rPr lang="en-US" altLang="en-US" sz="2000" b="1" dirty="0">
                <a:solidFill>
                  <a:srgbClr val="FF5722"/>
                </a:solidFill>
                <a:latin typeface="Century Gothic" panose="020B0502020202020204" pitchFamily="34" charset="0"/>
                <a:cs typeface="Times New Roman" pitchFamily="18" charset="0"/>
              </a:rPr>
              <a:t>“The opposite variable term of ___ is ___.”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0" name="Rectangle 19">
            <a:extLst/>
          </p:cNvPr>
          <p:cNvSpPr/>
          <p:nvPr/>
        </p:nvSpPr>
        <p:spPr bwMode="auto">
          <a:xfrm>
            <a:off x="293980" y="2108279"/>
            <a:ext cx="6056020" cy="2587697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endParaRPr lang="en-US" sz="233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-1" y="927056"/>
            <a:ext cx="8929688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2333" dirty="0">
                <a:latin typeface="Century Gothic" panose="020B0502020202020204" pitchFamily="34" charset="0"/>
              </a:rPr>
              <a:t>The </a:t>
            </a:r>
            <a:r>
              <a:rPr lang="en-US" altLang="en-US" sz="23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elimination method</a:t>
            </a:r>
            <a:r>
              <a:rPr lang="en-US" altLang="en-US" sz="2333" dirty="0">
                <a:latin typeface="Century Gothic" panose="020B0502020202020204" pitchFamily="34" charset="0"/>
              </a:rPr>
              <a:t> </a:t>
            </a:r>
            <a:r>
              <a:rPr lang="en-US" altLang="en-US" sz="2333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adds</a:t>
            </a:r>
            <a:r>
              <a:rPr lang="en-US" altLang="en-US" sz="2333" dirty="0">
                <a:latin typeface="Century Gothic" panose="020B0502020202020204" pitchFamily="34" charset="0"/>
              </a:rPr>
              <a:t> two equations together to </a:t>
            </a:r>
            <a:r>
              <a:rPr lang="en-US" altLang="en-US" sz="2333" b="1" dirty="0">
                <a:latin typeface="Century Gothic" panose="020B0502020202020204" pitchFamily="34" charset="0"/>
              </a:rPr>
              <a:t>eliminate</a:t>
            </a:r>
            <a:r>
              <a:rPr lang="en-US" altLang="en-US" sz="2333" dirty="0">
                <a:latin typeface="Century Gothic" panose="020B0502020202020204" pitchFamily="34" charset="0"/>
              </a:rPr>
              <a:t> one of the variables.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/>
              <p:nvPr/>
            </p:nvSpPr>
            <p:spPr>
              <a:xfrm>
                <a:off x="840154" y="3016861"/>
                <a:ext cx="4176346" cy="163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54" y="3016861"/>
                <a:ext cx="4176346" cy="1636987"/>
              </a:xfrm>
              <a:prstGeom prst="rect">
                <a:avLst/>
              </a:prstGeom>
              <a:blipFill>
                <a:blip r:embed="rId4"/>
                <a:stretch>
                  <a:fillRect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2D6C71-DA40-47C0-8281-3967047AFA71}"/>
              </a:ext>
            </a:extLst>
          </p:cNvPr>
          <p:cNvSpPr/>
          <p:nvPr/>
        </p:nvSpPr>
        <p:spPr>
          <a:xfrm>
            <a:off x="1647031" y="2524125"/>
            <a:ext cx="3579813" cy="3492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B7F4E6-D329-420B-9375-04FE8DF6B625}"/>
              </a:ext>
            </a:extLst>
          </p:cNvPr>
          <p:cNvSpPr/>
          <p:nvPr/>
        </p:nvSpPr>
        <p:spPr>
          <a:xfrm>
            <a:off x="325438" y="2127821"/>
            <a:ext cx="6223000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The elimination method ONLY works if the </a:t>
            </a:r>
            <a:b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</a:br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equations have opposite variable terms.</a:t>
            </a:r>
            <a:endParaRPr lang="en-US" sz="233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2F94B-23FA-433B-8817-B439F9B96E57}"/>
                  </a:ext>
                </a:extLst>
              </p:cNvPr>
              <p:cNvSpPr txBox="1"/>
              <p:nvPr/>
            </p:nvSpPr>
            <p:spPr>
              <a:xfrm>
                <a:off x="2496022" y="5092146"/>
                <a:ext cx="2151063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167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2F94B-23FA-433B-8817-B439F9B9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22" y="5092146"/>
                <a:ext cx="2151063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5E01A97-B0FD-4054-9480-8D7191991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520" y="1418922"/>
            <a:ext cx="3095625" cy="49212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151EA0A-6D86-4A8A-9147-498807D71F01}"/>
              </a:ext>
            </a:extLst>
          </p:cNvPr>
          <p:cNvSpPr/>
          <p:nvPr/>
        </p:nvSpPr>
        <p:spPr>
          <a:xfrm>
            <a:off x="1221128" y="3063119"/>
            <a:ext cx="1274894" cy="1632857"/>
          </a:xfrm>
          <a:custGeom>
            <a:avLst/>
            <a:gdLst>
              <a:gd name="connsiteX0" fmla="*/ 1379447 w 1529873"/>
              <a:gd name="connsiteY0" fmla="*/ 130628 h 1959428"/>
              <a:gd name="connsiteX1" fmla="*/ 1205276 w 1529873"/>
              <a:gd name="connsiteY1" fmla="*/ 58057 h 1959428"/>
              <a:gd name="connsiteX2" fmla="*/ 1060133 w 1529873"/>
              <a:gd name="connsiteY2" fmla="*/ 14514 h 1959428"/>
              <a:gd name="connsiteX3" fmla="*/ 900476 w 1529873"/>
              <a:gd name="connsiteY3" fmla="*/ 0 h 1959428"/>
              <a:gd name="connsiteX4" fmla="*/ 552133 w 1529873"/>
              <a:gd name="connsiteY4" fmla="*/ 29028 h 1959428"/>
              <a:gd name="connsiteX5" fmla="*/ 392476 w 1529873"/>
              <a:gd name="connsiteY5" fmla="*/ 87086 h 1959428"/>
              <a:gd name="connsiteX6" fmla="*/ 334418 w 1529873"/>
              <a:gd name="connsiteY6" fmla="*/ 101600 h 1959428"/>
              <a:gd name="connsiteX7" fmla="*/ 290876 w 1529873"/>
              <a:gd name="connsiteY7" fmla="*/ 130628 h 1959428"/>
              <a:gd name="connsiteX8" fmla="*/ 247333 w 1529873"/>
              <a:gd name="connsiteY8" fmla="*/ 145143 h 1959428"/>
              <a:gd name="connsiteX9" fmla="*/ 218304 w 1529873"/>
              <a:gd name="connsiteY9" fmla="*/ 188686 h 1959428"/>
              <a:gd name="connsiteX10" fmla="*/ 131218 w 1529873"/>
              <a:gd name="connsiteY10" fmla="*/ 217714 h 1959428"/>
              <a:gd name="connsiteX11" fmla="*/ 116704 w 1529873"/>
              <a:gd name="connsiteY11" fmla="*/ 261257 h 1959428"/>
              <a:gd name="connsiteX12" fmla="*/ 87676 w 1529873"/>
              <a:gd name="connsiteY12" fmla="*/ 319314 h 1959428"/>
              <a:gd name="connsiteX13" fmla="*/ 73161 w 1529873"/>
              <a:gd name="connsiteY13" fmla="*/ 464457 h 1959428"/>
              <a:gd name="connsiteX14" fmla="*/ 58647 w 1529873"/>
              <a:gd name="connsiteY14" fmla="*/ 667657 h 1959428"/>
              <a:gd name="connsiteX15" fmla="*/ 29618 w 1529873"/>
              <a:gd name="connsiteY15" fmla="*/ 885371 h 1959428"/>
              <a:gd name="connsiteX16" fmla="*/ 15104 w 1529873"/>
              <a:gd name="connsiteY16" fmla="*/ 943428 h 1959428"/>
              <a:gd name="connsiteX17" fmla="*/ 15104 w 1529873"/>
              <a:gd name="connsiteY17" fmla="*/ 1262743 h 1959428"/>
              <a:gd name="connsiteX18" fmla="*/ 58647 w 1529873"/>
              <a:gd name="connsiteY18" fmla="*/ 1364343 h 1959428"/>
              <a:gd name="connsiteX19" fmla="*/ 131218 w 1529873"/>
              <a:gd name="connsiteY19" fmla="*/ 1538514 h 1959428"/>
              <a:gd name="connsiteX20" fmla="*/ 145733 w 1529873"/>
              <a:gd name="connsiteY20" fmla="*/ 1596571 h 1959428"/>
              <a:gd name="connsiteX21" fmla="*/ 203790 w 1529873"/>
              <a:gd name="connsiteY21" fmla="*/ 1698171 h 1959428"/>
              <a:gd name="connsiteX22" fmla="*/ 261847 w 1529873"/>
              <a:gd name="connsiteY22" fmla="*/ 1756228 h 1959428"/>
              <a:gd name="connsiteX23" fmla="*/ 479561 w 1529873"/>
              <a:gd name="connsiteY23" fmla="*/ 1872343 h 1959428"/>
              <a:gd name="connsiteX24" fmla="*/ 566647 w 1529873"/>
              <a:gd name="connsiteY24" fmla="*/ 1901371 h 1959428"/>
              <a:gd name="connsiteX25" fmla="*/ 610190 w 1529873"/>
              <a:gd name="connsiteY25" fmla="*/ 1915886 h 1959428"/>
              <a:gd name="connsiteX26" fmla="*/ 726304 w 1529873"/>
              <a:gd name="connsiteY26" fmla="*/ 1930400 h 1959428"/>
              <a:gd name="connsiteX27" fmla="*/ 900476 w 1529873"/>
              <a:gd name="connsiteY27" fmla="*/ 1959428 h 1959428"/>
              <a:gd name="connsiteX28" fmla="*/ 1045618 w 1529873"/>
              <a:gd name="connsiteY28" fmla="*/ 1944914 h 1959428"/>
              <a:gd name="connsiteX29" fmla="*/ 1089161 w 1529873"/>
              <a:gd name="connsiteY29" fmla="*/ 1930400 h 1959428"/>
              <a:gd name="connsiteX30" fmla="*/ 1219790 w 1529873"/>
              <a:gd name="connsiteY30" fmla="*/ 1843314 h 1959428"/>
              <a:gd name="connsiteX31" fmla="*/ 1263333 w 1529873"/>
              <a:gd name="connsiteY31" fmla="*/ 1814286 h 1959428"/>
              <a:gd name="connsiteX32" fmla="*/ 1306876 w 1529873"/>
              <a:gd name="connsiteY32" fmla="*/ 1785257 h 1959428"/>
              <a:gd name="connsiteX33" fmla="*/ 1408476 w 1529873"/>
              <a:gd name="connsiteY33" fmla="*/ 1669143 h 1959428"/>
              <a:gd name="connsiteX34" fmla="*/ 1452018 w 1529873"/>
              <a:gd name="connsiteY34" fmla="*/ 1538514 h 1959428"/>
              <a:gd name="connsiteX35" fmla="*/ 1466533 w 1529873"/>
              <a:gd name="connsiteY35" fmla="*/ 1494971 h 1959428"/>
              <a:gd name="connsiteX36" fmla="*/ 1481047 w 1529873"/>
              <a:gd name="connsiteY36" fmla="*/ 1393371 h 1959428"/>
              <a:gd name="connsiteX37" fmla="*/ 1510076 w 1529873"/>
              <a:gd name="connsiteY37" fmla="*/ 1175657 h 1959428"/>
              <a:gd name="connsiteX38" fmla="*/ 1510076 w 1529873"/>
              <a:gd name="connsiteY38" fmla="*/ 464457 h 1959428"/>
              <a:gd name="connsiteX39" fmla="*/ 1481047 w 1529873"/>
              <a:gd name="connsiteY39" fmla="*/ 377371 h 1959428"/>
              <a:gd name="connsiteX40" fmla="*/ 1422990 w 1529873"/>
              <a:gd name="connsiteY40" fmla="*/ 290286 h 1959428"/>
              <a:gd name="connsiteX41" fmla="*/ 1364933 w 1529873"/>
              <a:gd name="connsiteY41" fmla="*/ 217714 h 1959428"/>
              <a:gd name="connsiteX42" fmla="*/ 1321390 w 1529873"/>
              <a:gd name="connsiteY42" fmla="*/ 174171 h 1959428"/>
              <a:gd name="connsiteX43" fmla="*/ 1190761 w 1529873"/>
              <a:gd name="connsiteY43" fmla="*/ 116114 h 1959428"/>
              <a:gd name="connsiteX44" fmla="*/ 1147218 w 1529873"/>
              <a:gd name="connsiteY44" fmla="*/ 101600 h 1959428"/>
              <a:gd name="connsiteX45" fmla="*/ 1089161 w 1529873"/>
              <a:gd name="connsiteY45" fmla="*/ 87086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29873" h="1959428">
                <a:moveTo>
                  <a:pt x="1379447" y="130628"/>
                </a:moveTo>
                <a:lnTo>
                  <a:pt x="1205276" y="58057"/>
                </a:lnTo>
                <a:cubicBezTo>
                  <a:pt x="1140817" y="31515"/>
                  <a:pt x="1128883" y="23108"/>
                  <a:pt x="1060133" y="14514"/>
                </a:cubicBezTo>
                <a:cubicBezTo>
                  <a:pt x="1007107" y="7886"/>
                  <a:pt x="953695" y="4838"/>
                  <a:pt x="900476" y="0"/>
                </a:cubicBezTo>
                <a:cubicBezTo>
                  <a:pt x="855156" y="2832"/>
                  <a:pt x="631633" y="11992"/>
                  <a:pt x="552133" y="29028"/>
                </a:cubicBezTo>
                <a:cubicBezTo>
                  <a:pt x="485713" y="43261"/>
                  <a:pt x="454815" y="66306"/>
                  <a:pt x="392476" y="87086"/>
                </a:cubicBezTo>
                <a:cubicBezTo>
                  <a:pt x="373551" y="93394"/>
                  <a:pt x="353771" y="96762"/>
                  <a:pt x="334418" y="101600"/>
                </a:cubicBezTo>
                <a:cubicBezTo>
                  <a:pt x="319904" y="111276"/>
                  <a:pt x="306478" y="122827"/>
                  <a:pt x="290876" y="130628"/>
                </a:cubicBezTo>
                <a:cubicBezTo>
                  <a:pt x="277192" y="137470"/>
                  <a:pt x="259280" y="135585"/>
                  <a:pt x="247333" y="145143"/>
                </a:cubicBezTo>
                <a:cubicBezTo>
                  <a:pt x="233711" y="156040"/>
                  <a:pt x="233097" y="179441"/>
                  <a:pt x="218304" y="188686"/>
                </a:cubicBezTo>
                <a:cubicBezTo>
                  <a:pt x="192356" y="204903"/>
                  <a:pt x="131218" y="217714"/>
                  <a:pt x="131218" y="217714"/>
                </a:cubicBezTo>
                <a:cubicBezTo>
                  <a:pt x="126380" y="232228"/>
                  <a:pt x="122731" y="247195"/>
                  <a:pt x="116704" y="261257"/>
                </a:cubicBezTo>
                <a:cubicBezTo>
                  <a:pt x="108181" y="281144"/>
                  <a:pt x="92209" y="298158"/>
                  <a:pt x="87676" y="319314"/>
                </a:cubicBezTo>
                <a:cubicBezTo>
                  <a:pt x="77488" y="366857"/>
                  <a:pt x="77199" y="416003"/>
                  <a:pt x="73161" y="464457"/>
                </a:cubicBezTo>
                <a:cubicBezTo>
                  <a:pt x="67522" y="532128"/>
                  <a:pt x="64530" y="600006"/>
                  <a:pt x="58647" y="667657"/>
                </a:cubicBezTo>
                <a:cubicBezTo>
                  <a:pt x="52688" y="736189"/>
                  <a:pt x="43406" y="816430"/>
                  <a:pt x="29618" y="885371"/>
                </a:cubicBezTo>
                <a:cubicBezTo>
                  <a:pt x="25706" y="904932"/>
                  <a:pt x="19942" y="924076"/>
                  <a:pt x="15104" y="943428"/>
                </a:cubicBezTo>
                <a:cubicBezTo>
                  <a:pt x="3868" y="1067032"/>
                  <a:pt x="-12363" y="1139139"/>
                  <a:pt x="15104" y="1262743"/>
                </a:cubicBezTo>
                <a:cubicBezTo>
                  <a:pt x="23097" y="1298711"/>
                  <a:pt x="45709" y="1329843"/>
                  <a:pt x="58647" y="1364343"/>
                </a:cubicBezTo>
                <a:cubicBezTo>
                  <a:pt x="121724" y="1532546"/>
                  <a:pt x="71403" y="1448790"/>
                  <a:pt x="131218" y="1538514"/>
                </a:cubicBezTo>
                <a:cubicBezTo>
                  <a:pt x="136056" y="1557866"/>
                  <a:pt x="138729" y="1577893"/>
                  <a:pt x="145733" y="1596571"/>
                </a:cubicBezTo>
                <a:cubicBezTo>
                  <a:pt x="154886" y="1620978"/>
                  <a:pt x="185073" y="1676334"/>
                  <a:pt x="203790" y="1698171"/>
                </a:cubicBezTo>
                <a:cubicBezTo>
                  <a:pt x="221601" y="1718951"/>
                  <a:pt x="240476" y="1739131"/>
                  <a:pt x="261847" y="1756228"/>
                </a:cubicBezTo>
                <a:cubicBezTo>
                  <a:pt x="327495" y="1808747"/>
                  <a:pt x="401098" y="1843811"/>
                  <a:pt x="479561" y="1872343"/>
                </a:cubicBezTo>
                <a:cubicBezTo>
                  <a:pt x="508318" y="1882800"/>
                  <a:pt x="537618" y="1891695"/>
                  <a:pt x="566647" y="1901371"/>
                </a:cubicBezTo>
                <a:cubicBezTo>
                  <a:pt x="581161" y="1906209"/>
                  <a:pt x="595009" y="1913988"/>
                  <a:pt x="610190" y="1915886"/>
                </a:cubicBezTo>
                <a:lnTo>
                  <a:pt x="726304" y="1930400"/>
                </a:lnTo>
                <a:cubicBezTo>
                  <a:pt x="794434" y="1953109"/>
                  <a:pt x="803253" y="1959428"/>
                  <a:pt x="900476" y="1959428"/>
                </a:cubicBezTo>
                <a:cubicBezTo>
                  <a:pt x="949098" y="1959428"/>
                  <a:pt x="997237" y="1949752"/>
                  <a:pt x="1045618" y="1944914"/>
                </a:cubicBezTo>
                <a:cubicBezTo>
                  <a:pt x="1060132" y="1940076"/>
                  <a:pt x="1075787" y="1937830"/>
                  <a:pt x="1089161" y="1930400"/>
                </a:cubicBezTo>
                <a:cubicBezTo>
                  <a:pt x="1089176" y="1930392"/>
                  <a:pt x="1198011" y="1857833"/>
                  <a:pt x="1219790" y="1843314"/>
                </a:cubicBezTo>
                <a:lnTo>
                  <a:pt x="1263333" y="1814286"/>
                </a:lnTo>
                <a:lnTo>
                  <a:pt x="1306876" y="1785257"/>
                </a:lnTo>
                <a:cubicBezTo>
                  <a:pt x="1374609" y="1683657"/>
                  <a:pt x="1335904" y="1717523"/>
                  <a:pt x="1408476" y="1669143"/>
                </a:cubicBezTo>
                <a:lnTo>
                  <a:pt x="1452018" y="1538514"/>
                </a:lnTo>
                <a:lnTo>
                  <a:pt x="1466533" y="1494971"/>
                </a:lnTo>
                <a:cubicBezTo>
                  <a:pt x="1471371" y="1461104"/>
                  <a:pt x="1477269" y="1427372"/>
                  <a:pt x="1481047" y="1393371"/>
                </a:cubicBezTo>
                <a:cubicBezTo>
                  <a:pt x="1503895" y="1187739"/>
                  <a:pt x="1480163" y="1295303"/>
                  <a:pt x="1510076" y="1175657"/>
                </a:cubicBezTo>
                <a:cubicBezTo>
                  <a:pt x="1533155" y="875626"/>
                  <a:pt x="1539595" y="877726"/>
                  <a:pt x="1510076" y="464457"/>
                </a:cubicBezTo>
                <a:cubicBezTo>
                  <a:pt x="1507896" y="433936"/>
                  <a:pt x="1490723" y="406400"/>
                  <a:pt x="1481047" y="377371"/>
                </a:cubicBezTo>
                <a:cubicBezTo>
                  <a:pt x="1460041" y="314354"/>
                  <a:pt x="1477352" y="344647"/>
                  <a:pt x="1422990" y="290286"/>
                </a:cubicBezTo>
                <a:cubicBezTo>
                  <a:pt x="1399164" y="218805"/>
                  <a:pt x="1425534" y="268215"/>
                  <a:pt x="1364933" y="217714"/>
                </a:cubicBezTo>
                <a:cubicBezTo>
                  <a:pt x="1349164" y="204573"/>
                  <a:pt x="1337159" y="187312"/>
                  <a:pt x="1321390" y="174171"/>
                </a:cubicBezTo>
                <a:cubicBezTo>
                  <a:pt x="1275390" y="135838"/>
                  <a:pt x="1254046" y="137209"/>
                  <a:pt x="1190761" y="116114"/>
                </a:cubicBezTo>
                <a:lnTo>
                  <a:pt x="1147218" y="101600"/>
                </a:lnTo>
                <a:cubicBezTo>
                  <a:pt x="1099085" y="85556"/>
                  <a:pt x="1118975" y="87086"/>
                  <a:pt x="1089161" y="87086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Rectangle 7"/>
          <p:cNvSpPr/>
          <p:nvPr/>
        </p:nvSpPr>
        <p:spPr>
          <a:xfrm>
            <a:off x="-711551" y="51320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61970"/>
            <a:r>
              <a:rPr lang="en-US" b="1" kern="0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Not ideal for the</a:t>
            </a:r>
            <a:br>
              <a:rPr lang="en-US" b="1" kern="0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en-US" b="1" kern="0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elimination method</a:t>
            </a:r>
            <a:endParaRPr lang="en-US" kern="0" dirty="0">
              <a:solidFill>
                <a:srgbClr val="20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8658" y="5728302"/>
            <a:ext cx="3480092" cy="73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2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-1" y="927056"/>
            <a:ext cx="9334501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The </a:t>
            </a:r>
            <a:r>
              <a:rPr lang="en-US" altLang="en-US" sz="1667" b="1" dirty="0">
                <a:solidFill>
                  <a:srgbClr val="0171AB"/>
                </a:solidFill>
                <a:latin typeface="Century Gothic" panose="020B0502020202020204" pitchFamily="34" charset="0"/>
              </a:rPr>
              <a:t>elimination method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adds</a:t>
            </a:r>
            <a:r>
              <a:rPr lang="en-US" altLang="en-US" sz="1667" dirty="0">
                <a:latin typeface="Century Gothic" panose="020B0502020202020204" pitchFamily="34" charset="0"/>
              </a:rPr>
              <a:t> two equations together to </a:t>
            </a:r>
            <a:r>
              <a:rPr lang="en-US" altLang="en-US" sz="1667" b="1" dirty="0">
                <a:latin typeface="Century Gothic" panose="020B0502020202020204" pitchFamily="34" charset="0"/>
              </a:rPr>
              <a:t>eliminate</a:t>
            </a:r>
            <a:r>
              <a:rPr lang="en-US" altLang="en-US" sz="1667" dirty="0">
                <a:latin typeface="Century Gothic" panose="020B0502020202020204" pitchFamily="34" charset="0"/>
              </a:rPr>
              <a:t> one of the variables.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EF2C8-1AF3-42B4-AB59-93482D8BBFBB}"/>
              </a:ext>
            </a:extLst>
          </p:cNvPr>
          <p:cNvSpPr/>
          <p:nvPr/>
        </p:nvSpPr>
        <p:spPr>
          <a:xfrm>
            <a:off x="1087438" y="3572446"/>
            <a:ext cx="2087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/>
            <a:r>
              <a:rPr lang="en-US" sz="1500" b="1" kern="0" dirty="0">
                <a:solidFill>
                  <a:schemeClr val="accent3"/>
                </a:solidFill>
                <a:latin typeface="+mj-lt"/>
                <a:cs typeface="Arial" pitchFamily="34" charset="0"/>
              </a:rPr>
              <a:t>Not ideal for the</a:t>
            </a:r>
            <a:br>
              <a:rPr lang="en-US" sz="1500" b="1" kern="0" dirty="0">
                <a:solidFill>
                  <a:schemeClr val="accent3"/>
                </a:solidFill>
                <a:latin typeface="+mj-lt"/>
                <a:cs typeface="Arial" pitchFamily="34" charset="0"/>
              </a:rPr>
            </a:br>
            <a:r>
              <a:rPr lang="en-US" sz="1500" b="1" kern="0" dirty="0">
                <a:solidFill>
                  <a:schemeClr val="accent3"/>
                </a:solidFill>
                <a:latin typeface="+mj-lt"/>
                <a:cs typeface="Arial" pitchFamily="34" charset="0"/>
              </a:rPr>
              <a:t>elimination method</a:t>
            </a:r>
            <a:endParaRPr lang="en-US" sz="1500" kern="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2F94B-23FA-433B-8817-B439F9B96E57}"/>
                  </a:ext>
                </a:extLst>
              </p:cNvPr>
              <p:cNvSpPr txBox="1"/>
              <p:nvPr/>
            </p:nvSpPr>
            <p:spPr>
              <a:xfrm>
                <a:off x="1087438" y="4111055"/>
                <a:ext cx="2151063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167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2F94B-23FA-433B-8817-B439F9B9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38" y="4111055"/>
                <a:ext cx="2151063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181722-AE89-4D57-AE9C-749D9E9A8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35" y="1388437"/>
            <a:ext cx="3836628" cy="206399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4E72F47-3AF0-404D-9149-EE27A2B3D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82040"/>
              </p:ext>
            </p:extLst>
          </p:nvPr>
        </p:nvGraphicFramePr>
        <p:xfrm>
          <a:off x="4405312" y="1420058"/>
          <a:ext cx="4643438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343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3434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of the following systems is ready for the elimination method? How do you know?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5722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The system of equations, ___, is ready for the elimination method because __________________.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7" name="Picture 4" descr="C:\Users\Stephen\Downloads\CFU Icon.png">
            <a:extLst>
              <a:ext uri="{FF2B5EF4-FFF2-40B4-BE49-F238E27FC236}">
                <a16:creationId xmlns:a16="http://schemas.microsoft.com/office/drawing/2014/main" id="{5FFF3E69-BEC4-47C3-A160-F1EA8494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02" y="1452974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12BB518-9D98-4AA0-B17F-445870336A0A}"/>
              </a:ext>
            </a:extLst>
          </p:cNvPr>
          <p:cNvSpPr/>
          <p:nvPr/>
        </p:nvSpPr>
        <p:spPr>
          <a:xfrm>
            <a:off x="5173738" y="2974354"/>
            <a:ext cx="354542" cy="38037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6A40E-B291-45FD-B814-F13F40BF8F97}"/>
                  </a:ext>
                </a:extLst>
              </p:cNvPr>
              <p:cNvSpPr txBox="1"/>
              <p:nvPr/>
            </p:nvSpPr>
            <p:spPr>
              <a:xfrm>
                <a:off x="5194598" y="2785492"/>
                <a:ext cx="2457153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/>
                    </a:solidFill>
                  </a:rPr>
                  <a:t>A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</m:eqArr>
                      </m:e>
                    </m:d>
                  </m:oMath>
                </a14:m>
                <a:endParaRPr lang="en-US" sz="1167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6A40E-B291-45FD-B814-F13F40BF8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598" y="2785492"/>
                <a:ext cx="2457153" cy="778868"/>
              </a:xfrm>
              <a:prstGeom prst="rect">
                <a:avLst/>
              </a:prstGeom>
              <a:blipFill>
                <a:blip r:embed="rId7"/>
                <a:stretch>
                  <a:fillRect l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A97C29-9681-4804-8E95-84C5030C63D5}"/>
                  </a:ext>
                </a:extLst>
              </p:cNvPr>
              <p:cNvSpPr txBox="1"/>
              <p:nvPr/>
            </p:nvSpPr>
            <p:spPr>
              <a:xfrm>
                <a:off x="5194598" y="3841180"/>
                <a:ext cx="2457153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/>
                    </a:solidFill>
                  </a:rPr>
                  <a:t>B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1167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A97C29-9681-4804-8E95-84C5030C6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598" y="3841180"/>
                <a:ext cx="2457153" cy="778868"/>
              </a:xfrm>
              <a:prstGeom prst="rect">
                <a:avLst/>
              </a:prstGeom>
              <a:blipFill>
                <a:blip r:embed="rId8"/>
                <a:stretch>
                  <a:fillRect l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093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6624461-83E7-4343-8C50-2BF736CCAF76}"/>
              </a:ext>
            </a:extLst>
          </p:cNvPr>
          <p:cNvSpPr/>
          <p:nvPr/>
        </p:nvSpPr>
        <p:spPr bwMode="auto">
          <a:xfrm>
            <a:off x="3274454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946A10-DECC-4FB4-8177-10CE5727BEAC}"/>
              </a:ext>
            </a:extLst>
          </p:cNvPr>
          <p:cNvSpPr/>
          <p:nvPr/>
        </p:nvSpPr>
        <p:spPr bwMode="auto">
          <a:xfrm>
            <a:off x="6174288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68DCE-F09B-462D-8348-775560C5624F}"/>
              </a:ext>
            </a:extLst>
          </p:cNvPr>
          <p:cNvSpPr/>
          <p:nvPr/>
        </p:nvSpPr>
        <p:spPr>
          <a:xfrm>
            <a:off x="9419167" y="657552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2EACA-9CDA-41E1-ACA0-FD373AFB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88315"/>
              </p:ext>
            </p:extLst>
          </p:nvPr>
        </p:nvGraphicFramePr>
        <p:xfrm>
          <a:off x="36286" y="960111"/>
          <a:ext cx="3059339" cy="3342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933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Add the equations to eliminate the opposite variable terms.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eliminate the opposite variable terms?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Find the first value of the ordered pair solution.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find the first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Find the second value of the ordered pair solution.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find the second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8AB5D201-F511-4C34-9ACB-390C31744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1491518"/>
            <a:ext cx="381000" cy="38100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80FEC66C-F06B-4074-9878-3B0F5321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2257752"/>
            <a:ext cx="381000" cy="381000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A227740D-31A8-4A85-B662-9E7F6EC0B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3375352"/>
            <a:ext cx="381000" cy="381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7AD419-EFDD-445C-A600-83D351E108C3}"/>
              </a:ext>
            </a:extLst>
          </p:cNvPr>
          <p:cNvSpPr/>
          <p:nvPr/>
        </p:nvSpPr>
        <p:spPr>
          <a:xfrm>
            <a:off x="3362562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/>
              <p:nvPr/>
            </p:nvSpPr>
            <p:spPr>
              <a:xfrm>
                <a:off x="3610978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8" y="1096331"/>
                <a:ext cx="1636294" cy="664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/>
              <p:nvPr/>
            </p:nvSpPr>
            <p:spPr>
              <a:xfrm>
                <a:off x="3440875" y="1463436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75" y="1463436"/>
                <a:ext cx="38343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59F3868-FCE1-4F27-ADF6-91A8B7D18469}"/>
              </a:ext>
            </a:extLst>
          </p:cNvPr>
          <p:cNvSpPr/>
          <p:nvPr/>
        </p:nvSpPr>
        <p:spPr>
          <a:xfrm>
            <a:off x="3827640" y="1123203"/>
            <a:ext cx="428845" cy="5734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5EBF05-9B54-459F-BC8C-F1AD8A01FEB6}"/>
              </a:ext>
            </a:extLst>
          </p:cNvPr>
          <p:cNvCxnSpPr>
            <a:cxnSpLocks/>
          </p:cNvCxnSpPr>
          <p:nvPr/>
        </p:nvCxnSpPr>
        <p:spPr>
          <a:xfrm>
            <a:off x="3540125" y="1731798"/>
            <a:ext cx="1641975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34CE6C-93FC-42AB-84A1-BB44939B5C81}"/>
                  </a:ext>
                </a:extLst>
              </p:cNvPr>
              <p:cNvSpPr/>
              <p:nvPr/>
            </p:nvSpPr>
            <p:spPr>
              <a:xfrm>
                <a:off x="4401313" y="1788873"/>
                <a:ext cx="88941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34CE6C-93FC-42AB-84A1-BB44939B5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13" y="1788873"/>
                <a:ext cx="889411" cy="323165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11B771-DBAC-4A0C-832B-9CA176460288}"/>
                  </a:ext>
                </a:extLst>
              </p:cNvPr>
              <p:cNvSpPr/>
              <p:nvPr/>
            </p:nvSpPr>
            <p:spPr>
              <a:xfrm>
                <a:off x="4017965" y="3424763"/>
                <a:ext cx="140775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11B771-DBAC-4A0C-832B-9CA176460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965" y="3424763"/>
                <a:ext cx="1407758" cy="323165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0C6ED5-AA7E-4476-B992-1D0A4F52B790}"/>
                  </a:ext>
                </a:extLst>
              </p:cNvPr>
              <p:cNvSpPr/>
              <p:nvPr/>
            </p:nvSpPr>
            <p:spPr>
              <a:xfrm>
                <a:off x="3862743" y="3744909"/>
                <a:ext cx="156805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0C6ED5-AA7E-4476-B992-1D0A4F52B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43" y="3744909"/>
                <a:ext cx="1568058" cy="323165"/>
              </a:xfrm>
              <a:prstGeom prst="rect">
                <a:avLst/>
              </a:prstGeom>
              <a:blipFill>
                <a:blip r:embed="rId10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D3475B-84FB-4918-B728-10EDCBCF8211}"/>
                  </a:ext>
                </a:extLst>
              </p:cNvPr>
              <p:cNvSpPr/>
              <p:nvPr/>
            </p:nvSpPr>
            <p:spPr>
              <a:xfrm>
                <a:off x="4443063" y="4246735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D3475B-84FB-4918-B728-10EDCBCF8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63" y="4246735"/>
                <a:ext cx="497252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9C1970-C0C9-420E-905E-93AA31BC7D4E}"/>
                  </a:ext>
                </a:extLst>
              </p:cNvPr>
              <p:cNvSpPr/>
              <p:nvPr/>
            </p:nvSpPr>
            <p:spPr>
              <a:xfrm>
                <a:off x="4931660" y="4262610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9C1970-C0C9-420E-905E-93AA31BC7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60" y="4262610"/>
                <a:ext cx="497252" cy="3231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914F59-DBF4-489F-9459-0F82402FE037}"/>
                  </a:ext>
                </a:extLst>
              </p:cNvPr>
              <p:cNvSpPr/>
              <p:nvPr/>
            </p:nvSpPr>
            <p:spPr>
              <a:xfrm>
                <a:off x="4399847" y="2337326"/>
                <a:ext cx="93108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914F59-DBF4-489F-9459-0F82402FE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47" y="2337326"/>
                <a:ext cx="931089" cy="323165"/>
              </a:xfrm>
              <a:prstGeom prst="rect">
                <a:avLst/>
              </a:prstGeom>
              <a:blipFill>
                <a:blip r:embed="rId1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837C0F-76BD-40E2-9945-28B4FD8C6E11}"/>
                  </a:ext>
                </a:extLst>
              </p:cNvPr>
              <p:cNvSpPr/>
              <p:nvPr/>
            </p:nvSpPr>
            <p:spPr>
              <a:xfrm>
                <a:off x="4396319" y="2570158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837C0F-76BD-40E2-9945-28B4FD8C6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19" y="2570158"/>
                <a:ext cx="436338" cy="3236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1F6433-F522-48CD-8AD5-A0E1F6604DD6}"/>
                  </a:ext>
                </a:extLst>
              </p:cNvPr>
              <p:cNvSpPr/>
              <p:nvPr/>
            </p:nvSpPr>
            <p:spPr>
              <a:xfrm>
                <a:off x="4876098" y="2570158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1F6433-F522-48CD-8AD5-A0E1F6604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98" y="2570158"/>
                <a:ext cx="436338" cy="3236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D55C1E-8DBC-496D-AB8C-416123A1F4F2}"/>
                  </a:ext>
                </a:extLst>
              </p:cNvPr>
              <p:cNvSpPr/>
              <p:nvPr/>
            </p:nvSpPr>
            <p:spPr>
              <a:xfrm>
                <a:off x="4502153" y="2834742"/>
                <a:ext cx="76117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D55C1E-8DBC-496D-AB8C-416123A1F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3" y="2834742"/>
                <a:ext cx="761170" cy="323165"/>
              </a:xfrm>
              <a:prstGeom prst="rect">
                <a:avLst/>
              </a:prstGeom>
              <a:blipFill>
                <a:blip r:embed="rId1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6CC0AE-873D-452F-9003-3F7C93C502AE}"/>
                  </a:ext>
                </a:extLst>
              </p:cNvPr>
              <p:cNvSpPr/>
              <p:nvPr/>
            </p:nvSpPr>
            <p:spPr>
              <a:xfrm>
                <a:off x="5246968" y="1147239"/>
                <a:ext cx="94654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6CC0AE-873D-452F-9003-3F7C93C50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68" y="1147239"/>
                <a:ext cx="946541" cy="784830"/>
              </a:xfrm>
              <a:prstGeom prst="rect">
                <a:avLst/>
              </a:prstGeom>
              <a:blipFill>
                <a:blip r:embed="rId17"/>
                <a:stretch>
                  <a:fillRect l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68254C-0798-404A-BB61-794410C3316A}"/>
                  </a:ext>
                </a:extLst>
              </p:cNvPr>
              <p:cNvSpPr/>
              <p:nvPr/>
            </p:nvSpPr>
            <p:spPr>
              <a:xfrm>
                <a:off x="5703592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68254C-0798-404A-BB61-794410C33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92" y="1544975"/>
                <a:ext cx="352982" cy="3231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1A4D2E7-DBBB-4515-B57B-0E7635F342AD}"/>
                  </a:ext>
                </a:extLst>
              </p:cNvPr>
              <p:cNvSpPr/>
              <p:nvPr/>
            </p:nvSpPr>
            <p:spPr>
              <a:xfrm>
                <a:off x="4480688" y="4562640"/>
                <a:ext cx="8317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1A4D2E7-DBBB-4515-B57B-0E7635F34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688" y="4562640"/>
                <a:ext cx="831703" cy="3231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93DE05-DFE1-41A9-899F-3A4F51E1BEFD}"/>
              </a:ext>
            </a:extLst>
          </p:cNvPr>
          <p:cNvCxnSpPr>
            <a:cxnSpLocks/>
          </p:cNvCxnSpPr>
          <p:nvPr/>
        </p:nvCxnSpPr>
        <p:spPr>
          <a:xfrm flipH="1">
            <a:off x="4770438" y="3103563"/>
            <a:ext cx="261938" cy="37306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B129F26-228E-43C9-8E72-0E42A3F26E54}"/>
                  </a:ext>
                </a:extLst>
              </p:cNvPr>
              <p:cNvSpPr/>
              <p:nvPr/>
            </p:nvSpPr>
            <p:spPr>
              <a:xfrm>
                <a:off x="4598346" y="5062532"/>
                <a:ext cx="71468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B129F26-228E-43C9-8E72-0E42A3F26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46" y="5062532"/>
                <a:ext cx="714683" cy="3231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FE3987-B363-4AAB-B2A0-BC9F90CC386A}"/>
                  </a:ext>
                </a:extLst>
              </p:cNvPr>
              <p:cNvSpPr/>
              <p:nvPr/>
            </p:nvSpPr>
            <p:spPr>
              <a:xfrm>
                <a:off x="5418227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FE3987-B363-4AAB-B2A0-BC9F90CC3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27" y="1544975"/>
                <a:ext cx="352982" cy="3231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F9ECA1-991E-4D3E-AAE3-3E366FD84736}"/>
              </a:ext>
            </a:extLst>
          </p:cNvPr>
          <p:cNvCxnSpPr/>
          <p:nvPr/>
        </p:nvCxnSpPr>
        <p:spPr>
          <a:xfrm>
            <a:off x="3450167" y="2323042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8423A5-01F1-4728-ADC5-CA6C388E8458}"/>
              </a:ext>
            </a:extLst>
          </p:cNvPr>
          <p:cNvCxnSpPr/>
          <p:nvPr/>
        </p:nvCxnSpPr>
        <p:spPr>
          <a:xfrm>
            <a:off x="3450167" y="3182938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BC8C821-26CA-45D7-92C8-E9AEDEC59B73}"/>
              </a:ext>
            </a:extLst>
          </p:cNvPr>
          <p:cNvSpPr txBox="1"/>
          <p:nvPr/>
        </p:nvSpPr>
        <p:spPr>
          <a:xfrm>
            <a:off x="3270250" y="17621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D23972-A0E0-4FA2-B14D-B0D7C06BC613}"/>
              </a:ext>
            </a:extLst>
          </p:cNvPr>
          <p:cNvSpPr txBox="1"/>
          <p:nvPr/>
        </p:nvSpPr>
        <p:spPr>
          <a:xfrm>
            <a:off x="3270250" y="23336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7D21F9-2BB9-47AE-A93E-0EAD184B83CB}"/>
              </a:ext>
            </a:extLst>
          </p:cNvPr>
          <p:cNvSpPr txBox="1"/>
          <p:nvPr/>
        </p:nvSpPr>
        <p:spPr>
          <a:xfrm>
            <a:off x="3270250" y="3230563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34B858-5719-434B-BA01-EA31D3A80647}"/>
              </a:ext>
            </a:extLst>
          </p:cNvPr>
          <p:cNvSpPr/>
          <p:nvPr/>
        </p:nvSpPr>
        <p:spPr>
          <a:xfrm>
            <a:off x="6262395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5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14:cNvPr>
              <p14:cNvContentPartPr/>
              <p14:nvPr/>
            </p14:nvContentPartPr>
            <p14:xfrm>
              <a:off x="4684089" y="1850772"/>
              <a:ext cx="14400" cy="72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4009" y="1846092"/>
                <a:ext cx="2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14:cNvPr>
              <p14:cNvContentPartPr/>
              <p14:nvPr/>
            </p14:nvContentPartPr>
            <p14:xfrm>
              <a:off x="4719489" y="1857972"/>
              <a:ext cx="200" cy="144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4089" y="1848252"/>
                <a:ext cx="11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14:cNvPr>
              <p14:cNvContentPartPr/>
              <p14:nvPr/>
            </p14:nvContentPartPr>
            <p14:xfrm>
              <a:off x="4747889" y="1793972"/>
              <a:ext cx="14400" cy="7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36729" y="1789292"/>
                <a:ext cx="30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1F3E67E-C18C-4B4E-BDBE-8808B806F921}"/>
                  </a:ext>
                </a:extLst>
              </p:cNvPr>
              <p:cNvSpPr/>
              <p:nvPr/>
            </p:nvSpPr>
            <p:spPr>
              <a:xfrm>
                <a:off x="4132618" y="4038596"/>
                <a:ext cx="12923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1F3E67E-C18C-4B4E-BDBE-8808B806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618" y="4038596"/>
                <a:ext cx="1292341" cy="3231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B722DA8-5D88-4E07-8B4C-FF6AF378D309}"/>
                  </a:ext>
                </a:extLst>
              </p:cNvPr>
              <p:cNvSpPr/>
              <p:nvPr/>
            </p:nvSpPr>
            <p:spPr>
              <a:xfrm>
                <a:off x="4483632" y="4752971"/>
                <a:ext cx="4363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B722DA8-5D88-4E07-8B4C-FF6AF378D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32" y="4752971"/>
                <a:ext cx="436338" cy="3231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60274D7-8FE3-4835-AE7F-DDCF5CF8FA04}"/>
                  </a:ext>
                </a:extLst>
              </p:cNvPr>
              <p:cNvSpPr/>
              <p:nvPr/>
            </p:nvSpPr>
            <p:spPr>
              <a:xfrm>
                <a:off x="4907848" y="4752971"/>
                <a:ext cx="4363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60274D7-8FE3-4835-AE7F-DDCF5CF8F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8" y="4752971"/>
                <a:ext cx="436338" cy="3231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F7CE85E-6C6F-4537-B693-EC3416E3C5E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55553" y="1850772"/>
            <a:ext cx="3103563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/>
              <p:nvPr/>
            </p:nvSpPr>
            <p:spPr>
              <a:xfrm>
                <a:off x="6500228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28" y="1096331"/>
                <a:ext cx="1636294" cy="6645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/>
              <p:nvPr/>
            </p:nvSpPr>
            <p:spPr>
              <a:xfrm>
                <a:off x="6330125" y="1463436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125" y="1463436"/>
                <a:ext cx="38343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67C3A01E-0C36-44B2-ACB6-C88380BEF051}"/>
              </a:ext>
            </a:extLst>
          </p:cNvPr>
          <p:cNvSpPr/>
          <p:nvPr/>
        </p:nvSpPr>
        <p:spPr>
          <a:xfrm>
            <a:off x="7086600" y="1133786"/>
            <a:ext cx="514350" cy="5734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9F1A57-0D07-4E11-8C6F-070175D06AB3}"/>
              </a:ext>
            </a:extLst>
          </p:cNvPr>
          <p:cNvCxnSpPr>
            <a:cxnSpLocks/>
          </p:cNvCxnSpPr>
          <p:nvPr/>
        </p:nvCxnSpPr>
        <p:spPr>
          <a:xfrm>
            <a:off x="6429375" y="1731798"/>
            <a:ext cx="1641975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604050-7582-43CC-B4C8-E3E0D9304F8A}"/>
                  </a:ext>
                </a:extLst>
              </p:cNvPr>
              <p:cNvSpPr/>
              <p:nvPr/>
            </p:nvSpPr>
            <p:spPr>
              <a:xfrm>
                <a:off x="6680963" y="1788873"/>
                <a:ext cx="166366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      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604050-7582-43CC-B4C8-E3E0D9304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963" y="1788873"/>
                <a:ext cx="1663661" cy="3231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93AA071-0793-481F-A774-AC017A006048}"/>
                  </a:ext>
                </a:extLst>
              </p:cNvPr>
              <p:cNvSpPr/>
              <p:nvPr/>
            </p:nvSpPr>
            <p:spPr>
              <a:xfrm>
                <a:off x="6702047" y="3424763"/>
                <a:ext cx="15808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93AA071-0793-481F-A774-AC017A006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047" y="3424763"/>
                <a:ext cx="1580882" cy="323165"/>
              </a:xfrm>
              <a:prstGeom prst="rect">
                <a:avLst/>
              </a:prstGeom>
              <a:blipFill>
                <a:blip r:embed="rId3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6C6F202-64CF-4126-801B-52C002398292}"/>
                  </a:ext>
                </a:extLst>
              </p:cNvPr>
              <p:cNvSpPr/>
              <p:nvPr/>
            </p:nvSpPr>
            <p:spPr>
              <a:xfrm>
                <a:off x="6540275" y="3744909"/>
                <a:ext cx="174535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15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6C6F202-64CF-4126-801B-52C002398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75" y="3744909"/>
                <a:ext cx="1745350" cy="323165"/>
              </a:xfrm>
              <a:prstGeom prst="rect">
                <a:avLst/>
              </a:prstGeom>
              <a:blipFill>
                <a:blip r:embed="rId3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5A6FF94-F1AA-40D8-B89B-DA06A6952AE6}"/>
                  </a:ext>
                </a:extLst>
              </p:cNvPr>
              <p:cNvSpPr/>
              <p:nvPr/>
            </p:nvSpPr>
            <p:spPr>
              <a:xfrm>
                <a:off x="6689375" y="4246735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5A6FF94-F1AA-40D8-B89B-DA06A6952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375" y="4246735"/>
                <a:ext cx="612668" cy="3231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CAADEEC-BC42-49A2-AB77-B5E24A7AD11F}"/>
                  </a:ext>
                </a:extLst>
              </p:cNvPr>
              <p:cNvSpPr/>
              <p:nvPr/>
            </p:nvSpPr>
            <p:spPr>
              <a:xfrm>
                <a:off x="7713753" y="4262610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CAADEEC-BC42-49A2-AB77-B5E24A7AD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53" y="4262610"/>
                <a:ext cx="612668" cy="3231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4811244-B724-4751-9C16-C26DF5722D35}"/>
                  </a:ext>
                </a:extLst>
              </p:cNvPr>
              <p:cNvSpPr/>
              <p:nvPr/>
            </p:nvSpPr>
            <p:spPr>
              <a:xfrm>
                <a:off x="7041447" y="2337326"/>
                <a:ext cx="133023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4811244-B724-4751-9C16-C26DF5722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47" y="2337326"/>
                <a:ext cx="1330236" cy="3231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1B73718-2944-41B2-9256-7D5E67C6A836}"/>
                  </a:ext>
                </a:extLst>
              </p:cNvPr>
              <p:cNvSpPr/>
              <p:nvPr/>
            </p:nvSpPr>
            <p:spPr>
              <a:xfrm>
                <a:off x="7069669" y="2570158"/>
                <a:ext cx="58060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1B73718-2944-41B2-9256-7D5E67C6A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69" y="2570158"/>
                <a:ext cx="580608" cy="32367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9EB3B50-AE74-4949-82C4-5775F0BB581B}"/>
                  </a:ext>
                </a:extLst>
              </p:cNvPr>
              <p:cNvSpPr/>
              <p:nvPr/>
            </p:nvSpPr>
            <p:spPr>
              <a:xfrm>
                <a:off x="7701848" y="2570158"/>
                <a:ext cx="58060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9EB3B50-AE74-4949-82C4-5775F0BB5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848" y="2570158"/>
                <a:ext cx="580608" cy="32367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204E32A-D68A-40EF-ABD7-1C9364EC5B37}"/>
                  </a:ext>
                </a:extLst>
              </p:cNvPr>
              <p:cNvSpPr/>
              <p:nvPr/>
            </p:nvSpPr>
            <p:spPr>
              <a:xfrm>
                <a:off x="7391403" y="2834742"/>
                <a:ext cx="75636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204E32A-D68A-40EF-ABD7-1C9364EC5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2834742"/>
                <a:ext cx="756361" cy="3231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3EDCA2B-54BF-441F-BF22-456BE633BB0C}"/>
                  </a:ext>
                </a:extLst>
              </p:cNvPr>
              <p:cNvSpPr/>
              <p:nvPr/>
            </p:nvSpPr>
            <p:spPr>
              <a:xfrm>
                <a:off x="8136218" y="1147239"/>
                <a:ext cx="94654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3EDCA2B-54BF-441F-BF22-456BE633B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18" y="1147239"/>
                <a:ext cx="946541" cy="784830"/>
              </a:xfrm>
              <a:prstGeom prst="rect">
                <a:avLst/>
              </a:prstGeom>
              <a:blipFill>
                <a:blip r:embed="rId42"/>
                <a:stretch>
                  <a:fillRect l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818E6C4-725C-499E-8FBA-20B03E1A4C71}"/>
                  </a:ext>
                </a:extLst>
              </p:cNvPr>
              <p:cNvSpPr/>
              <p:nvPr/>
            </p:nvSpPr>
            <p:spPr>
              <a:xfrm>
                <a:off x="7369939" y="4562640"/>
                <a:ext cx="95192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818E6C4-725C-499E-8FBA-20B03E1A4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39" y="4562640"/>
                <a:ext cx="951927" cy="323165"/>
              </a:xfrm>
              <a:prstGeom prst="rect">
                <a:avLst/>
              </a:prstGeom>
              <a:blipFill>
                <a:blip r:embed="rId4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363E2E8-9872-4ACB-8505-B47BA47CF1AD}"/>
              </a:ext>
            </a:extLst>
          </p:cNvPr>
          <p:cNvCxnSpPr>
            <a:cxnSpLocks/>
          </p:cNvCxnSpPr>
          <p:nvPr/>
        </p:nvCxnSpPr>
        <p:spPr>
          <a:xfrm flipH="1">
            <a:off x="7200900" y="3103563"/>
            <a:ext cx="720726" cy="40163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4D60E1-7B60-4C7E-8141-5A7A43D42A37}"/>
                  </a:ext>
                </a:extLst>
              </p:cNvPr>
              <p:cNvSpPr/>
              <p:nvPr/>
            </p:nvSpPr>
            <p:spPr>
              <a:xfrm>
                <a:off x="7487596" y="5062532"/>
                <a:ext cx="71949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4D60E1-7B60-4C7E-8141-5A7A43D42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596" y="5062532"/>
                <a:ext cx="719492" cy="323165"/>
              </a:xfrm>
              <a:prstGeom prst="rect">
                <a:avLst/>
              </a:prstGeom>
              <a:blipFill>
                <a:blip r:embed="rId4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FFFF95-C9F0-48B7-9648-D1473C5637E6}"/>
                  </a:ext>
                </a:extLst>
              </p:cNvPr>
              <p:cNvSpPr/>
              <p:nvPr/>
            </p:nvSpPr>
            <p:spPr>
              <a:xfrm>
                <a:off x="8585806" y="1542753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FFFF95-C9F0-48B7-9648-D1473C563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06" y="1542753"/>
                <a:ext cx="352982" cy="3231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D2528A0-5894-4FCE-B3F5-B32639FB3C89}"/>
              </a:ext>
            </a:extLst>
          </p:cNvPr>
          <p:cNvCxnSpPr/>
          <p:nvPr/>
        </p:nvCxnSpPr>
        <p:spPr>
          <a:xfrm>
            <a:off x="6339417" y="2323042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810173F-996F-409D-BB78-05CCD4193403}"/>
              </a:ext>
            </a:extLst>
          </p:cNvPr>
          <p:cNvCxnSpPr/>
          <p:nvPr/>
        </p:nvCxnSpPr>
        <p:spPr>
          <a:xfrm>
            <a:off x="6339417" y="3182938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3E55FA2-921D-4FB5-9AB4-5AA453A2D686}"/>
              </a:ext>
            </a:extLst>
          </p:cNvPr>
          <p:cNvSpPr txBox="1"/>
          <p:nvPr/>
        </p:nvSpPr>
        <p:spPr>
          <a:xfrm>
            <a:off x="6159500" y="17621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DA4E14D-B680-47D7-940D-B63511397EBC}"/>
              </a:ext>
            </a:extLst>
          </p:cNvPr>
          <p:cNvSpPr txBox="1"/>
          <p:nvPr/>
        </p:nvSpPr>
        <p:spPr>
          <a:xfrm>
            <a:off x="6159500" y="23336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25B954-A805-46D6-8954-68D9BE3CD873}"/>
              </a:ext>
            </a:extLst>
          </p:cNvPr>
          <p:cNvSpPr txBox="1"/>
          <p:nvPr/>
        </p:nvSpPr>
        <p:spPr>
          <a:xfrm>
            <a:off x="6159500" y="3230563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14:cNvPr>
              <p14:cNvContentPartPr/>
              <p14:nvPr/>
            </p14:nvContentPartPr>
            <p14:xfrm>
              <a:off x="7573339" y="1850772"/>
              <a:ext cx="14400" cy="72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63259" y="1846092"/>
                <a:ext cx="2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14:cNvPr>
              <p14:cNvContentPartPr/>
              <p14:nvPr/>
            </p14:nvContentPartPr>
            <p14:xfrm>
              <a:off x="7608739" y="1857972"/>
              <a:ext cx="200" cy="144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3339" y="1848252"/>
                <a:ext cx="11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14:cNvPr>
              <p14:cNvContentPartPr/>
              <p14:nvPr/>
            </p14:nvContentPartPr>
            <p14:xfrm>
              <a:off x="7637139" y="1793972"/>
              <a:ext cx="14400" cy="72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25979" y="1789292"/>
                <a:ext cx="30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8E112B-6554-4655-AC51-53EC02AB8A25}"/>
                  </a:ext>
                </a:extLst>
              </p:cNvPr>
              <p:cNvSpPr/>
              <p:nvPr/>
            </p:nvSpPr>
            <p:spPr>
              <a:xfrm>
                <a:off x="6654942" y="4038596"/>
                <a:ext cx="158569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8E112B-6554-4655-AC51-53EC02AB8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42" y="4038596"/>
                <a:ext cx="1585690" cy="323165"/>
              </a:xfrm>
              <a:prstGeom prst="rect">
                <a:avLst/>
              </a:prstGeom>
              <a:blipFill>
                <a:blip r:embed="rId4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2896630-A859-4F55-BDC0-1537DE005912}"/>
                  </a:ext>
                </a:extLst>
              </p:cNvPr>
              <p:cNvSpPr/>
              <p:nvPr/>
            </p:nvSpPr>
            <p:spPr>
              <a:xfrm>
                <a:off x="7372882" y="4752971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2896630-A859-4F55-BDC0-1537DE00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82" y="4752971"/>
                <a:ext cx="436338" cy="323678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CFE4FEA-ACBE-45EB-9B4B-8C11A16EE108}"/>
                  </a:ext>
                </a:extLst>
              </p:cNvPr>
              <p:cNvSpPr/>
              <p:nvPr/>
            </p:nvSpPr>
            <p:spPr>
              <a:xfrm>
                <a:off x="7860598" y="4752971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CFE4FEA-ACBE-45EB-9B4B-8C11A16E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98" y="4752971"/>
                <a:ext cx="436338" cy="323678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46604BF-EA80-4EC3-9698-3D495A0D6A08}"/>
                  </a:ext>
                </a:extLst>
              </p:cNvPr>
              <p:cNvSpPr/>
              <p:nvPr/>
            </p:nvSpPr>
            <p:spPr>
              <a:xfrm>
                <a:off x="8300742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46604BF-EA80-4EC3-9698-3D495A0D6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42" y="1544975"/>
                <a:ext cx="352982" cy="323165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Picture 129">
            <a:extLst>
              <a:ext uri="{FF2B5EF4-FFF2-40B4-BE49-F238E27FC236}">
                <a16:creationId xmlns:a16="http://schemas.microsoft.com/office/drawing/2014/main" id="{6F0A14C3-B80C-4340-BE27-97DBB380D89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279616" y="1968501"/>
            <a:ext cx="3103563" cy="301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198016" y="661016"/>
            <a:ext cx="779446" cy="275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220948" y="634815"/>
            <a:ext cx="579494" cy="286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0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023 L 0.00014 0.11204 C 0.00014 0.16273 -0.02387 0.225 -0.04384 0.225 L -0.08782 0.225 " pathEditMode="relative" rAng="5400000" ptsTypes="AAAA">
                                      <p:cBhvr>
                                        <p:cTn id="40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-0.35764 L 2.40741E-6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 0.61806 L -0.02518 0.61806 C -0.01404 0.61806 1.62037E-6 0.44722 1.62037E-6 0.3088 L 1.62037E-6 -2.22222E-6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3 -0.00069 L 0.00043 0.11158 C 0.00043 0.1625 -0.01447 0.225 -0.02706 0.225 L -0.05455 0.225 " pathEditMode="relative" rAng="5400000" ptsTypes="AAAA">
                                      <p:cBhvr>
                                        <p:cTn id="141" dur="2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9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-0.35764 L -5.55556E-7 2.59259E-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 0.61597 L -0.04037 0.61597 C -0.02257 0.61597 2.77778E-6 0.4456 2.77778E-6 0.30764 L 2.77778E-6 7.40741E-7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8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1" grpId="0"/>
      <p:bldP spid="22" grpId="0" animBg="1"/>
      <p:bldP spid="26" grpId="0"/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7" grpId="1"/>
      <p:bldP spid="38" grpId="0"/>
      <p:bldP spid="44" grpId="0"/>
      <p:bldP spid="45" grpId="0"/>
      <p:bldP spid="45" grpId="1"/>
      <p:bldP spid="54" grpId="0"/>
      <p:bldP spid="96" grpId="0"/>
      <p:bldP spid="97" grpId="0"/>
      <p:bldP spid="98" grpId="0"/>
      <p:bldP spid="100" grpId="0"/>
      <p:bldP spid="101" grpId="0"/>
      <p:bldP spid="102" grpId="0" animBg="1"/>
      <p:bldP spid="104" grpId="0"/>
      <p:bldP spid="105" grpId="0"/>
      <p:bldP spid="105" grpId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4" grpId="0"/>
      <p:bldP spid="116" grpId="0"/>
      <p:bldP spid="117" grpId="0"/>
      <p:bldP spid="117" grpId="1"/>
      <p:bldP spid="126" grpId="0"/>
      <p:bldP spid="127" grpId="0"/>
      <p:bldP spid="128" grpId="0"/>
      <p:bldP spid="129" grpId="0"/>
      <p:bldP spid="1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9419167" y="657552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5B452-34CF-48A5-92C5-89F603FF13C3}"/>
              </a:ext>
            </a:extLst>
          </p:cNvPr>
          <p:cNvSpPr/>
          <p:nvPr/>
        </p:nvSpPr>
        <p:spPr bwMode="auto">
          <a:xfrm>
            <a:off x="3274454" y="1000124"/>
            <a:ext cx="2832068" cy="97366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375F75-3635-4567-AB5E-3771B2D78EFF}"/>
              </a:ext>
            </a:extLst>
          </p:cNvPr>
          <p:cNvSpPr/>
          <p:nvPr/>
        </p:nvSpPr>
        <p:spPr bwMode="auto">
          <a:xfrm>
            <a:off x="6174288" y="1000124"/>
            <a:ext cx="2832068" cy="97366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23FBC-8E71-4843-9AF6-4F3D3E2B26E4}"/>
              </a:ext>
            </a:extLst>
          </p:cNvPr>
          <p:cNvSpPr/>
          <p:nvPr/>
        </p:nvSpPr>
        <p:spPr>
          <a:xfrm>
            <a:off x="0" y="1585973"/>
            <a:ext cx="3222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“The solution to the system of linear equation is the ordered pair (__, __). </a:t>
            </a:r>
          </a:p>
          <a:p>
            <a:endParaRPr lang="en-US" sz="2000" dirty="0"/>
          </a:p>
          <a:p>
            <a:r>
              <a:rPr lang="en-US" sz="2000" dirty="0"/>
              <a:t>The ordered pair (__, __) represents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the intersection of the two graphs </a:t>
            </a:r>
          </a:p>
          <a:p>
            <a:r>
              <a:rPr lang="en-US" sz="2000" dirty="0"/>
              <a:t>AND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the values that make BOTH equations TRUE</a:t>
            </a:r>
            <a:r>
              <a:rPr lang="en-US" sz="2000" dirty="0"/>
              <a:t>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E53BAA-5BF9-406E-A37D-5953B410E7D0}"/>
              </a:ext>
            </a:extLst>
          </p:cNvPr>
          <p:cNvSpPr txBox="1"/>
          <p:nvPr/>
        </p:nvSpPr>
        <p:spPr>
          <a:xfrm>
            <a:off x="206375" y="981729"/>
            <a:ext cx="25453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Conceptual Refocusing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1F86CB-57CF-42B6-87AD-56175A3CEAD0}"/>
                  </a:ext>
                </a:extLst>
              </p14:cNvPr>
              <p14:cNvContentPartPr/>
              <p14:nvPr/>
            </p14:nvContentPartPr>
            <p14:xfrm>
              <a:off x="4762089" y="4263772"/>
              <a:ext cx="49800" cy="8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1F86CB-57CF-42B6-87AD-56175A3CEA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2706" y="4261260"/>
                <a:ext cx="61709" cy="9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C36212-62B3-497B-8A27-DADB48316F73}"/>
                  </a:ext>
                </a:extLst>
              </p14:cNvPr>
              <p14:cNvContentPartPr/>
              <p14:nvPr/>
            </p14:nvContentPartPr>
            <p14:xfrm>
              <a:off x="5628089" y="5995572"/>
              <a:ext cx="200" cy="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C36212-62B3-497B-8A27-DADB48316F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9489" y="5986972"/>
                <a:ext cx="17400" cy="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0640D5-7F33-4527-BDC7-0E64ABACD758}"/>
                  </a:ext>
                </a:extLst>
              </p14:cNvPr>
              <p14:cNvContentPartPr/>
              <p14:nvPr/>
            </p14:nvContentPartPr>
            <p14:xfrm>
              <a:off x="411089" y="1843772"/>
              <a:ext cx="28600" cy="4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0640D5-7F33-4527-BDC7-0E64ABACD7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332" y="1829989"/>
                <a:ext cx="47063" cy="61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A3980D-3308-4E0F-B69F-077A20FBC270}"/>
                  </a:ext>
                </a:extLst>
              </p14:cNvPr>
              <p14:cNvContentPartPr/>
              <p14:nvPr/>
            </p14:nvContentPartPr>
            <p14:xfrm>
              <a:off x="595489" y="1609572"/>
              <a:ext cx="28600" cy="28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A3980D-3308-4E0F-B69F-077A20FBC2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841" y="1604866"/>
                <a:ext cx="37895" cy="3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43AF7B-CF60-48F7-BB4F-9BFE5914795B}"/>
                  </a:ext>
                </a:extLst>
              </p14:cNvPr>
              <p14:cNvContentPartPr/>
              <p14:nvPr/>
            </p14:nvContentPartPr>
            <p14:xfrm>
              <a:off x="467889" y="1630772"/>
              <a:ext cx="21400" cy="4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43AF7B-CF60-48F7-BB4F-9BFE591479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194" y="1625377"/>
                <a:ext cx="39536" cy="5287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88BD5E8-12D1-4E5C-957A-40C223B0E991}"/>
              </a:ext>
            </a:extLst>
          </p:cNvPr>
          <p:cNvSpPr/>
          <p:nvPr/>
        </p:nvSpPr>
        <p:spPr>
          <a:xfrm>
            <a:off x="3362562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630C64-BDC9-40F0-92F7-E3C9AF08377D}"/>
                  </a:ext>
                </a:extLst>
              </p:cNvPr>
              <p:cNvSpPr txBox="1"/>
              <p:nvPr/>
            </p:nvSpPr>
            <p:spPr>
              <a:xfrm>
                <a:off x="3610978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630C64-BDC9-40F0-92F7-E3C9AF08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8" y="1096331"/>
                <a:ext cx="1636294" cy="6645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6B031C-D45E-46B1-BCB2-8F70DFC17797}"/>
                  </a:ext>
                </a:extLst>
              </p:cNvPr>
              <p:cNvSpPr/>
              <p:nvPr/>
            </p:nvSpPr>
            <p:spPr>
              <a:xfrm>
                <a:off x="5246968" y="1147239"/>
                <a:ext cx="94654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6B031C-D45E-46B1-BCB2-8F70DFC17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68" y="1147239"/>
                <a:ext cx="946541" cy="784830"/>
              </a:xfrm>
              <a:prstGeom prst="rect">
                <a:avLst/>
              </a:prstGeom>
              <a:blipFill>
                <a:blip r:embed="rId15"/>
                <a:stretch>
                  <a:fillRect l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1866FB-7394-4AA7-8440-0A1BC168CCB6}"/>
                  </a:ext>
                </a:extLst>
              </p:cNvPr>
              <p:cNvSpPr/>
              <p:nvPr/>
            </p:nvSpPr>
            <p:spPr>
              <a:xfrm>
                <a:off x="5703592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1866FB-7394-4AA7-8440-0A1BC168C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92" y="1544975"/>
                <a:ext cx="352982" cy="3231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586B7B-6D04-4EC5-9A23-179A46509C5D}"/>
                  </a:ext>
                </a:extLst>
              </p:cNvPr>
              <p:cNvSpPr/>
              <p:nvPr/>
            </p:nvSpPr>
            <p:spPr>
              <a:xfrm>
                <a:off x="5418227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586B7B-6D04-4EC5-9A23-179A46509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27" y="1544975"/>
                <a:ext cx="352982" cy="3231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E7ADA27E-CDF7-4CB6-ADDB-EB5F5485DD2E}"/>
              </a:ext>
            </a:extLst>
          </p:cNvPr>
          <p:cNvSpPr/>
          <p:nvPr/>
        </p:nvSpPr>
        <p:spPr>
          <a:xfrm>
            <a:off x="6262395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40FE7B-207C-43CE-B35F-9035C7A7B3DA}"/>
                  </a:ext>
                </a:extLst>
              </p:cNvPr>
              <p:cNvSpPr txBox="1"/>
              <p:nvPr/>
            </p:nvSpPr>
            <p:spPr>
              <a:xfrm>
                <a:off x="6500228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40FE7B-207C-43CE-B35F-9035C7A7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28" y="1096331"/>
                <a:ext cx="1636294" cy="6645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A6B0F26-C580-464E-BE96-C7E4F0FE94AD}"/>
                  </a:ext>
                </a:extLst>
              </p:cNvPr>
              <p:cNvSpPr/>
              <p:nvPr/>
            </p:nvSpPr>
            <p:spPr>
              <a:xfrm>
                <a:off x="8136218" y="1147239"/>
                <a:ext cx="94654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A6B0F26-C580-464E-BE96-C7E4F0FE9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18" y="1147239"/>
                <a:ext cx="946541" cy="784830"/>
              </a:xfrm>
              <a:prstGeom prst="rect">
                <a:avLst/>
              </a:prstGeom>
              <a:blipFill>
                <a:blip r:embed="rId19"/>
                <a:stretch>
                  <a:fillRect l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B3D2D4-F6CB-4B94-ACE1-BC93772EAE68}"/>
                  </a:ext>
                </a:extLst>
              </p:cNvPr>
              <p:cNvSpPr/>
              <p:nvPr/>
            </p:nvSpPr>
            <p:spPr>
              <a:xfrm>
                <a:off x="8585806" y="1542753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B3D2D4-F6CB-4B94-ACE1-BC93772EA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06" y="1542753"/>
                <a:ext cx="352982" cy="3231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87BC4B-F8B7-4837-8C86-E5A64E77E08F}"/>
                  </a:ext>
                </a:extLst>
              </p:cNvPr>
              <p:cNvSpPr/>
              <p:nvPr/>
            </p:nvSpPr>
            <p:spPr>
              <a:xfrm>
                <a:off x="8300742" y="1544975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87BC4B-F8B7-4837-8C86-E5A64E77E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42" y="1544975"/>
                <a:ext cx="352982" cy="3231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D7B9B353-FAB5-4A9F-9944-445360924474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11536"/>
          <a:stretch/>
        </p:blipFill>
        <p:spPr>
          <a:xfrm>
            <a:off x="3289879" y="2120907"/>
            <a:ext cx="2790963" cy="28036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5F07E4-CC4B-449D-96D6-1093869CB61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74289" y="2120907"/>
            <a:ext cx="2884838" cy="28036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CB6D3C-50CD-43B6-84EC-CD46CDD59C1C}"/>
                  </a:ext>
                </a:extLst>
              </p14:cNvPr>
              <p14:cNvContentPartPr/>
              <p14:nvPr/>
            </p14:nvContentPartPr>
            <p14:xfrm>
              <a:off x="4656609" y="2989576"/>
              <a:ext cx="421800" cy="615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CB6D3C-50CD-43B6-84EC-CD46CDD59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02624" y="2881681"/>
                <a:ext cx="529769" cy="277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B92CA1-753D-4A5A-8A7E-7BF6E5E4D194}"/>
                  </a:ext>
                </a:extLst>
              </p14:cNvPr>
              <p14:cNvContentPartPr/>
              <p14:nvPr/>
            </p14:nvContentPartPr>
            <p14:xfrm>
              <a:off x="7414209" y="2856676"/>
              <a:ext cx="487800" cy="345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B92CA1-753D-4A5A-8A7E-7BF6E5E4D1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0169" y="2748863"/>
                <a:ext cx="595880" cy="25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7D33E5-8546-4CEF-9E2A-C2CA69ED5FAC}"/>
                  </a:ext>
                </a:extLst>
              </p14:cNvPr>
              <p14:cNvContentPartPr/>
              <p14:nvPr/>
            </p14:nvContentPartPr>
            <p14:xfrm>
              <a:off x="5418609" y="1707676"/>
              <a:ext cx="592500" cy="135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7D33E5-8546-4CEF-9E2A-C2CA69ED5F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4614" y="1601097"/>
                <a:ext cx="700489" cy="226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AAD59B-FF06-4CF5-8BD0-E2DCAFB621CA}"/>
                  </a:ext>
                </a:extLst>
              </p14:cNvPr>
              <p14:cNvContentPartPr/>
              <p14:nvPr/>
            </p14:nvContentPartPr>
            <p14:xfrm>
              <a:off x="8285109" y="1685176"/>
              <a:ext cx="496500" cy="35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AAD59B-FF06-4CF5-8BD0-E2DCAFB621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31102" y="1576809"/>
                <a:ext cx="604513" cy="252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CEBDE9D-2971-4C49-B4AF-4FECB135DC97}"/>
                  </a:ext>
                </a:extLst>
              </p14:cNvPr>
              <p14:cNvContentPartPr/>
              <p14:nvPr/>
            </p14:nvContentPartPr>
            <p14:xfrm>
              <a:off x="1577022" y="2343847"/>
              <a:ext cx="507000" cy="735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CEBDE9D-2971-4C49-B4AF-4FECB135DC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23009" y="2235759"/>
                <a:ext cx="615026" cy="289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F75969A-51D7-4BB7-96DB-B38885F2538F}"/>
                  </a:ext>
                </a:extLst>
              </p14:cNvPr>
              <p14:cNvContentPartPr/>
              <p14:nvPr/>
            </p14:nvContentPartPr>
            <p14:xfrm>
              <a:off x="2015946" y="2976526"/>
              <a:ext cx="543000" cy="261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F75969A-51D7-4BB7-96DB-B38885F2538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61934" y="2869266"/>
                <a:ext cx="651024" cy="240621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93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6624461-83E7-4343-8C50-2BF736CCAF76}"/>
              </a:ext>
            </a:extLst>
          </p:cNvPr>
          <p:cNvSpPr/>
          <p:nvPr/>
        </p:nvSpPr>
        <p:spPr bwMode="auto">
          <a:xfrm>
            <a:off x="3274454" y="2143124"/>
            <a:ext cx="2832068" cy="125762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946A10-DECC-4FB4-8177-10CE5727BEAC}"/>
              </a:ext>
            </a:extLst>
          </p:cNvPr>
          <p:cNvSpPr/>
          <p:nvPr/>
        </p:nvSpPr>
        <p:spPr bwMode="auto">
          <a:xfrm>
            <a:off x="6174288" y="2143124"/>
            <a:ext cx="2832068" cy="125762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68DCE-F09B-462D-8348-775560C5624F}"/>
              </a:ext>
            </a:extLst>
          </p:cNvPr>
          <p:cNvSpPr/>
          <p:nvPr/>
        </p:nvSpPr>
        <p:spPr>
          <a:xfrm>
            <a:off x="9419167" y="657552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2EACA-9CDA-41E1-ACA0-FD373AFB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91987"/>
              </p:ext>
            </p:extLst>
          </p:nvPr>
        </p:nvGraphicFramePr>
        <p:xfrm>
          <a:off x="36286" y="960111"/>
          <a:ext cx="3059339" cy="3342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933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Add the equations to eliminate the opposite variable terms.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eliminate the opposite variable terms?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Find the first value of the ordered pair solution.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find the first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Find the second value of the ordered pair solution.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find the second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8AB5D201-F511-4C34-9ACB-390C31744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1491518"/>
            <a:ext cx="381000" cy="38100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80FEC66C-F06B-4074-9878-3B0F5321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2257752"/>
            <a:ext cx="381000" cy="381000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A227740D-31A8-4A85-B662-9E7F6EC0B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3375352"/>
            <a:ext cx="381000" cy="381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7AD419-EFDD-445C-A600-83D351E108C3}"/>
              </a:ext>
            </a:extLst>
          </p:cNvPr>
          <p:cNvSpPr/>
          <p:nvPr/>
        </p:nvSpPr>
        <p:spPr>
          <a:xfrm>
            <a:off x="3362562" y="2239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3</a:t>
            </a:r>
            <a:endParaRPr lang="en-US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/>
              <p:nvPr/>
            </p:nvSpPr>
            <p:spPr>
              <a:xfrm>
                <a:off x="3610978" y="2239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8" y="2239331"/>
                <a:ext cx="1636294" cy="664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/>
              <p:nvPr/>
            </p:nvSpPr>
            <p:spPr>
              <a:xfrm>
                <a:off x="3440875" y="2606436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75" y="2606436"/>
                <a:ext cx="38343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5EBF05-9B54-459F-BC8C-F1AD8A01FEB6}"/>
              </a:ext>
            </a:extLst>
          </p:cNvPr>
          <p:cNvCxnSpPr>
            <a:cxnSpLocks/>
          </p:cNvCxnSpPr>
          <p:nvPr/>
        </p:nvCxnSpPr>
        <p:spPr>
          <a:xfrm>
            <a:off x="3540125" y="2874798"/>
            <a:ext cx="1641975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34CE6C-93FC-42AB-84A1-BB44939B5C81}"/>
                  </a:ext>
                </a:extLst>
              </p:cNvPr>
              <p:cNvSpPr/>
              <p:nvPr/>
            </p:nvSpPr>
            <p:spPr>
              <a:xfrm>
                <a:off x="4401313" y="2931873"/>
                <a:ext cx="77399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34CE6C-93FC-42AB-84A1-BB44939B5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13" y="2931873"/>
                <a:ext cx="773994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7734B858-5719-434B-BA01-EA31D3A80647}"/>
              </a:ext>
            </a:extLst>
          </p:cNvPr>
          <p:cNvSpPr/>
          <p:nvPr/>
        </p:nvSpPr>
        <p:spPr>
          <a:xfrm>
            <a:off x="6262395" y="2239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4</a:t>
            </a:r>
            <a:endParaRPr lang="en-US" sz="15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14:cNvPr>
              <p14:cNvContentPartPr/>
              <p14:nvPr/>
            </p14:nvContentPartPr>
            <p14:xfrm>
              <a:off x="4684089" y="2993772"/>
              <a:ext cx="14400" cy="72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4009" y="2989092"/>
                <a:ext cx="2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14:cNvPr>
              <p14:cNvContentPartPr/>
              <p14:nvPr/>
            </p14:nvContentPartPr>
            <p14:xfrm>
              <a:off x="4719489" y="3000972"/>
              <a:ext cx="200" cy="144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14089" y="2991252"/>
                <a:ext cx="11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14:cNvPr>
              <p14:cNvContentPartPr/>
              <p14:nvPr/>
            </p14:nvContentPartPr>
            <p14:xfrm>
              <a:off x="4747889" y="2936972"/>
              <a:ext cx="14400" cy="7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6729" y="2932292"/>
                <a:ext cx="30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/>
              <p:nvPr/>
            </p:nvSpPr>
            <p:spPr>
              <a:xfrm>
                <a:off x="6500228" y="2239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6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28" y="2239331"/>
                <a:ext cx="1636294" cy="6645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/>
              <p:nvPr/>
            </p:nvSpPr>
            <p:spPr>
              <a:xfrm>
                <a:off x="6330125" y="2606436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125" y="2606436"/>
                <a:ext cx="38343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9F1A57-0D07-4E11-8C6F-070175D06AB3}"/>
              </a:ext>
            </a:extLst>
          </p:cNvPr>
          <p:cNvCxnSpPr>
            <a:cxnSpLocks/>
          </p:cNvCxnSpPr>
          <p:nvPr/>
        </p:nvCxnSpPr>
        <p:spPr>
          <a:xfrm>
            <a:off x="6429375" y="2874798"/>
            <a:ext cx="1641975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604050-7582-43CC-B4C8-E3E0D9304F8A}"/>
                  </a:ext>
                </a:extLst>
              </p:cNvPr>
              <p:cNvSpPr/>
              <p:nvPr/>
            </p:nvSpPr>
            <p:spPr>
              <a:xfrm>
                <a:off x="7199531" y="2931873"/>
                <a:ext cx="72109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604050-7582-43CC-B4C8-E3E0D9304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531" y="2931873"/>
                <a:ext cx="721095" cy="3231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14:cNvPr>
              <p14:cNvContentPartPr/>
              <p14:nvPr/>
            </p14:nvContentPartPr>
            <p14:xfrm>
              <a:off x="7573339" y="2993772"/>
              <a:ext cx="14400" cy="72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63259" y="2989092"/>
                <a:ext cx="2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14:cNvPr>
              <p14:cNvContentPartPr/>
              <p14:nvPr/>
            </p14:nvContentPartPr>
            <p14:xfrm>
              <a:off x="7608739" y="3000972"/>
              <a:ext cx="200" cy="144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03339" y="2991252"/>
                <a:ext cx="11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14:cNvPr>
              <p14:cNvContentPartPr/>
              <p14:nvPr/>
            </p14:nvContentPartPr>
            <p14:xfrm>
              <a:off x="7637139" y="2936972"/>
              <a:ext cx="14400" cy="72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25979" y="2932292"/>
                <a:ext cx="30240" cy="230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5D2BE7F-3DA3-4F8B-AB20-240818021D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3369" y="3523910"/>
            <a:ext cx="2720578" cy="2317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FC7A6D-E587-4721-9CDE-E31DD17E97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30847" y="3517847"/>
            <a:ext cx="2690609" cy="2321874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91E7CE3-2BDB-4F4C-AAB6-E96AD820C9B7}"/>
              </a:ext>
            </a:extLst>
          </p:cNvPr>
          <p:cNvSpPr/>
          <p:nvPr/>
        </p:nvSpPr>
        <p:spPr>
          <a:xfrm>
            <a:off x="3274454" y="901693"/>
            <a:ext cx="2899834" cy="122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33" b="1" dirty="0">
                <a:solidFill>
                  <a:schemeClr val="accent6"/>
                </a:solidFill>
              </a:rPr>
              <a:t>IF</a:t>
            </a:r>
            <a:r>
              <a:rPr lang="en-US" sz="1833" dirty="0"/>
              <a:t> the equations are </a:t>
            </a:r>
            <a:r>
              <a:rPr lang="en-US" sz="1833" b="1" dirty="0">
                <a:solidFill>
                  <a:schemeClr val="accent6"/>
                </a:solidFill>
              </a:rPr>
              <a:t>NOT EQUAL</a:t>
            </a:r>
          </a:p>
          <a:p>
            <a:r>
              <a:rPr lang="en-US" sz="1833" b="1" dirty="0">
                <a:solidFill>
                  <a:schemeClr val="accent6"/>
                </a:solidFill>
              </a:rPr>
              <a:t>THEN</a:t>
            </a:r>
            <a:r>
              <a:rPr lang="en-US" sz="1833" dirty="0"/>
              <a:t> there are </a:t>
            </a:r>
            <a:r>
              <a:rPr lang="en-US" sz="1833" b="1" dirty="0">
                <a:solidFill>
                  <a:schemeClr val="accent6"/>
                </a:solidFill>
              </a:rPr>
              <a:t>NO</a:t>
            </a:r>
            <a:r>
              <a:rPr lang="en-US" sz="1833" dirty="0"/>
              <a:t> ordered pair </a:t>
            </a:r>
            <a:r>
              <a:rPr lang="en-US" sz="1833" b="1" dirty="0">
                <a:solidFill>
                  <a:schemeClr val="accent6"/>
                </a:solidFill>
              </a:rPr>
              <a:t>SOLUTIONS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6D8803B-737F-4065-948A-9D6E97AE032B}"/>
              </a:ext>
            </a:extLst>
          </p:cNvPr>
          <p:cNvSpPr/>
          <p:nvPr/>
        </p:nvSpPr>
        <p:spPr>
          <a:xfrm>
            <a:off x="6258954" y="901693"/>
            <a:ext cx="2899834" cy="122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33" b="1" dirty="0">
                <a:solidFill>
                  <a:schemeClr val="accent6"/>
                </a:solidFill>
              </a:rPr>
              <a:t>IF</a:t>
            </a:r>
            <a:r>
              <a:rPr lang="en-US" sz="1833" dirty="0"/>
              <a:t> the equations are </a:t>
            </a:r>
            <a:r>
              <a:rPr lang="en-US" sz="1833" b="1" dirty="0">
                <a:solidFill>
                  <a:schemeClr val="accent6"/>
                </a:solidFill>
              </a:rPr>
              <a:t>EQUAL</a:t>
            </a:r>
          </a:p>
          <a:p>
            <a:r>
              <a:rPr lang="en-US" sz="1833" b="1" dirty="0">
                <a:solidFill>
                  <a:schemeClr val="accent6"/>
                </a:solidFill>
              </a:rPr>
              <a:t>THEN</a:t>
            </a:r>
            <a:r>
              <a:rPr lang="en-US" sz="1833" dirty="0"/>
              <a:t> there are </a:t>
            </a:r>
            <a:r>
              <a:rPr lang="en-US" sz="1833" b="1" dirty="0">
                <a:solidFill>
                  <a:schemeClr val="accent6"/>
                </a:solidFill>
              </a:rPr>
              <a:t>INFINITE</a:t>
            </a:r>
            <a:r>
              <a:rPr lang="en-US" sz="1833" dirty="0"/>
              <a:t> ordered pair </a:t>
            </a:r>
            <a:r>
              <a:rPr lang="en-US" sz="1833" b="1" dirty="0">
                <a:solidFill>
                  <a:schemeClr val="accent6"/>
                </a:solidFill>
              </a:rPr>
              <a:t>SOLUTIONS</a:t>
            </a:r>
          </a:p>
        </p:txBody>
      </p:sp>
      <p:pic>
        <p:nvPicPr>
          <p:cNvPr id="43" name="Slide Zoom 42">
            <a:hlinkClick r:id="rId22" action="ppaction://hlinksldjump"/>
            <a:extLst>
              <a:ext uri="{FF2B5EF4-FFF2-40B4-BE49-F238E27FC236}">
                <a16:creationId xmlns:a16="http://schemas.microsoft.com/office/drawing/2014/main" id="{2059EA13-D91D-4D5F-B3EF-A7D4BC22B41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8938" y="5073104"/>
            <a:ext cx="1635125" cy="1021953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39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101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0" name="Rectangle 19">
            <a:extLst/>
          </p:cNvPr>
          <p:cNvSpPr/>
          <p:nvPr/>
        </p:nvSpPr>
        <p:spPr bwMode="auto">
          <a:xfrm>
            <a:off x="293980" y="2108279"/>
            <a:ext cx="6056020" cy="332512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/>
            <a:endParaRPr lang="en-US" sz="233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-1" y="927056"/>
            <a:ext cx="9289143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The </a:t>
            </a:r>
            <a:r>
              <a:rPr lang="en-US" altLang="en-US" sz="1667" b="1" dirty="0">
                <a:solidFill>
                  <a:srgbClr val="0171AB"/>
                </a:solidFill>
                <a:latin typeface="Century Gothic" panose="020B0502020202020204" pitchFamily="34" charset="0"/>
              </a:rPr>
              <a:t>elimination method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adds</a:t>
            </a:r>
            <a:r>
              <a:rPr lang="en-US" altLang="en-US" sz="1667" dirty="0">
                <a:latin typeface="Century Gothic" panose="020B0502020202020204" pitchFamily="34" charset="0"/>
              </a:rPr>
              <a:t> two equations together to </a:t>
            </a:r>
            <a:r>
              <a:rPr lang="en-US" altLang="en-US" sz="1667" b="1" dirty="0">
                <a:latin typeface="Century Gothic" panose="020B0502020202020204" pitchFamily="34" charset="0"/>
              </a:rPr>
              <a:t>eliminate</a:t>
            </a:r>
            <a:r>
              <a:rPr lang="en-US" altLang="en-US" sz="1667" dirty="0">
                <a:latin typeface="Century Gothic" panose="020B0502020202020204" pitchFamily="34" charset="0"/>
              </a:rPr>
              <a:t> one of the variables.</a:t>
            </a:r>
          </a:p>
          <a:p>
            <a:pPr marL="285739" indent="-285739">
              <a:spcAft>
                <a:spcPts val="5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1667" kern="0" dirty="0">
                <a:cs typeface="Arial" pitchFamily="34" charset="0"/>
              </a:rPr>
              <a:t>The elimination method ONLY works if the equations have opposite variable terms.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2D6C71-DA40-47C0-8281-3967047AFA71}"/>
              </a:ext>
            </a:extLst>
          </p:cNvPr>
          <p:cNvSpPr/>
          <p:nvPr/>
        </p:nvSpPr>
        <p:spPr>
          <a:xfrm>
            <a:off x="873504" y="3204415"/>
            <a:ext cx="4932211" cy="3492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01A97-B0FD-4054-9480-8D7191991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860" y="927056"/>
            <a:ext cx="3095625" cy="49212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7EB595-F7A3-4484-ABA0-DD08616D0830}"/>
              </a:ext>
            </a:extLst>
          </p:cNvPr>
          <p:cNvSpPr/>
          <p:nvPr/>
        </p:nvSpPr>
        <p:spPr>
          <a:xfrm>
            <a:off x="325438" y="2127821"/>
            <a:ext cx="6223000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Equivalent equations can be created to be able to use elimination method.</a:t>
            </a:r>
            <a:endParaRPr lang="en-US" sz="233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/>
              <p:nvPr/>
            </p:nvSpPr>
            <p:spPr>
              <a:xfrm>
                <a:off x="612954" y="3171634"/>
                <a:ext cx="2072189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167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54" y="3171634"/>
                <a:ext cx="2072189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C25423-5544-48AF-93FC-93F0A788ABEB}"/>
                  </a:ext>
                </a:extLst>
              </p:cNvPr>
              <p:cNvSpPr txBox="1"/>
              <p:nvPr/>
            </p:nvSpPr>
            <p:spPr>
              <a:xfrm>
                <a:off x="3685145" y="3171634"/>
                <a:ext cx="2072189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167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C25423-5544-48AF-93FC-93F0A788A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145" y="3171634"/>
                <a:ext cx="2072189" cy="778868"/>
              </a:xfrm>
              <a:prstGeom prst="rect">
                <a:avLst/>
              </a:prstGeom>
              <a:blipFill>
                <a:blip r:embed="rId6"/>
                <a:stretch>
                  <a:fillRect r="-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5C16774-60B1-4616-8D5D-4CFC4AB0129D}"/>
                  </a:ext>
                </a:extLst>
              </p:cNvPr>
              <p:cNvSpPr/>
              <p:nvPr/>
            </p:nvSpPr>
            <p:spPr>
              <a:xfrm>
                <a:off x="3477161" y="3676864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5C16774-60B1-4616-8D5D-4CFC4AB01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61" y="3676864"/>
                <a:ext cx="38343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95946B-5B54-4A89-95CC-5FA1102F2C2C}"/>
              </a:ext>
            </a:extLst>
          </p:cNvPr>
          <p:cNvSpPr/>
          <p:nvPr/>
        </p:nvSpPr>
        <p:spPr>
          <a:xfrm>
            <a:off x="4384021" y="3227774"/>
            <a:ext cx="683884" cy="64572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23CC38-6040-4F63-9218-8A18FD5D1CDB}"/>
              </a:ext>
            </a:extLst>
          </p:cNvPr>
          <p:cNvCxnSpPr>
            <a:cxnSpLocks/>
          </p:cNvCxnSpPr>
          <p:nvPr/>
        </p:nvCxnSpPr>
        <p:spPr>
          <a:xfrm>
            <a:off x="3576411" y="3945227"/>
            <a:ext cx="2495398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91523E7-2DCA-4202-936F-DAB407F307E3}"/>
              </a:ext>
            </a:extLst>
          </p:cNvPr>
          <p:cNvSpPr/>
          <p:nvPr/>
        </p:nvSpPr>
        <p:spPr>
          <a:xfrm>
            <a:off x="2857586" y="3071130"/>
            <a:ext cx="683884" cy="654025"/>
          </a:xfrm>
          <a:prstGeom prst="ellipse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61D9AA-3A8E-4406-8B8A-9D870122D9F3}"/>
                  </a:ext>
                </a:extLst>
              </p:cNvPr>
              <p:cNvSpPr txBox="1"/>
              <p:nvPr/>
            </p:nvSpPr>
            <p:spPr>
              <a:xfrm>
                <a:off x="2643146" y="3235736"/>
                <a:ext cx="11844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61D9AA-3A8E-4406-8B8A-9D870122D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46" y="3235736"/>
                <a:ext cx="1184493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76B9F1F-C18D-4A2A-B4FF-AA06811812CC}"/>
              </a:ext>
            </a:extLst>
          </p:cNvPr>
          <p:cNvSpPr/>
          <p:nvPr/>
        </p:nvSpPr>
        <p:spPr>
          <a:xfrm>
            <a:off x="6557983" y="3284807"/>
            <a:ext cx="24309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/>
            <a:r>
              <a:rPr lang="en-US" sz="1500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Equivalent equations </a:t>
            </a:r>
            <a:r>
              <a:rPr lang="en-US" sz="1500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look different, but represent the same line.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544341-FC23-4960-B144-23FD1E52F44F}"/>
                  </a:ext>
                </a:extLst>
              </p:cNvPr>
              <p:cNvSpPr/>
              <p:nvPr/>
            </p:nvSpPr>
            <p:spPr>
              <a:xfrm>
                <a:off x="6926747" y="4163802"/>
                <a:ext cx="146546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544341-FC23-4960-B144-23FD1E52F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747" y="4163802"/>
                <a:ext cx="1465466" cy="323165"/>
              </a:xfrm>
              <a:prstGeom prst="rect">
                <a:avLst/>
              </a:prstGeom>
              <a:blipFill>
                <a:blip r:embed="rId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24CA171-1EE5-45B1-A88F-600A55F04140}"/>
                  </a:ext>
                </a:extLst>
              </p:cNvPr>
              <p:cNvSpPr/>
              <p:nvPr/>
            </p:nvSpPr>
            <p:spPr>
              <a:xfrm>
                <a:off x="6811865" y="4563580"/>
                <a:ext cx="169469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24CA171-1EE5-45B1-A88F-600A55F04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865" y="4563580"/>
                <a:ext cx="1694695" cy="323165"/>
              </a:xfrm>
              <a:prstGeom prst="rect">
                <a:avLst/>
              </a:prstGeom>
              <a:blipFill>
                <a:blip r:embed="rId10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08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-1" y="927056"/>
            <a:ext cx="4341813" cy="169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The </a:t>
            </a:r>
            <a:r>
              <a:rPr lang="en-US" altLang="en-US" sz="1667" b="1" dirty="0">
                <a:solidFill>
                  <a:srgbClr val="0171AB"/>
                </a:solidFill>
                <a:latin typeface="Century Gothic" panose="020B0502020202020204" pitchFamily="34" charset="0"/>
              </a:rPr>
              <a:t>elimination method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adds</a:t>
            </a:r>
            <a:r>
              <a:rPr lang="en-US" altLang="en-US" sz="1667" dirty="0">
                <a:latin typeface="Century Gothic" panose="020B0502020202020204" pitchFamily="34" charset="0"/>
              </a:rPr>
              <a:t> two equations together to </a:t>
            </a:r>
            <a:r>
              <a:rPr lang="en-US" altLang="en-US" sz="1667" b="1" dirty="0">
                <a:latin typeface="Century Gothic" panose="020B0502020202020204" pitchFamily="34" charset="0"/>
              </a:rPr>
              <a:t>eliminate</a:t>
            </a:r>
            <a:r>
              <a:rPr lang="en-US" altLang="en-US" sz="1667" dirty="0">
                <a:latin typeface="Century Gothic" panose="020B0502020202020204" pitchFamily="34" charset="0"/>
              </a:rPr>
              <a:t> one of the variables.</a:t>
            </a:r>
          </a:p>
          <a:p>
            <a:pPr marL="285739" indent="-285739">
              <a:spcAft>
                <a:spcPts val="5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1667" kern="0" dirty="0">
                <a:cs typeface="Arial" pitchFamily="34" charset="0"/>
              </a:rPr>
              <a:t>The elimination method ONLY works if the equations have opposite variable terms.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4E72F47-3AF0-404D-9149-EE27A2B3D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10019"/>
              </p:ext>
            </p:extLst>
          </p:nvPr>
        </p:nvGraphicFramePr>
        <p:xfrm>
          <a:off x="4405312" y="1420058"/>
          <a:ext cx="4643438" cy="486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343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6482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equivalent equation should replace the second equation be use the elimination method? How do you know?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5722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The equivalent expression ___ should replace the second equation because ________.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7" name="Picture 4" descr="C:\Users\Stephen\Downloads\CFU Icon.png">
            <a:extLst>
              <a:ext uri="{FF2B5EF4-FFF2-40B4-BE49-F238E27FC236}">
                <a16:creationId xmlns:a16="http://schemas.microsoft.com/office/drawing/2014/main" id="{5FFF3E69-BEC4-47C3-A160-F1EA8494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02" y="1452974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12BB518-9D98-4AA0-B17F-445870336A0A}"/>
              </a:ext>
            </a:extLst>
          </p:cNvPr>
          <p:cNvSpPr/>
          <p:nvPr/>
        </p:nvSpPr>
        <p:spPr>
          <a:xfrm>
            <a:off x="5161643" y="4645009"/>
            <a:ext cx="354542" cy="38037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6A40E-B291-45FD-B814-F13F40BF8F97}"/>
                  </a:ext>
                </a:extLst>
              </p:cNvPr>
              <p:cNvSpPr txBox="1"/>
              <p:nvPr/>
            </p:nvSpPr>
            <p:spPr>
              <a:xfrm>
                <a:off x="5194598" y="4057005"/>
                <a:ext cx="2457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1167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6A40E-B291-45FD-B814-F13F40BF8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598" y="4057005"/>
                <a:ext cx="2457153" cy="400110"/>
              </a:xfrm>
              <a:prstGeom prst="rect">
                <a:avLst/>
              </a:prstGeom>
              <a:blipFill>
                <a:blip r:embed="rId5"/>
                <a:stretch>
                  <a:fillRect l="-248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ADC3B62-A8F8-4A2B-B72D-BC986F433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01" y="2952000"/>
            <a:ext cx="4059511" cy="21944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08DC80-9B78-4789-B112-CAB40150F705}"/>
                  </a:ext>
                </a:extLst>
              </p:cNvPr>
              <p:cNvSpPr txBox="1"/>
              <p:nvPr/>
            </p:nvSpPr>
            <p:spPr>
              <a:xfrm>
                <a:off x="5194598" y="4625481"/>
                <a:ext cx="2457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1167" b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08DC80-9B78-4789-B112-CAB40150F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598" y="4625481"/>
                <a:ext cx="2457153" cy="400110"/>
              </a:xfrm>
              <a:prstGeom prst="rect">
                <a:avLst/>
              </a:prstGeom>
              <a:blipFill>
                <a:blip r:embed="rId7"/>
                <a:stretch>
                  <a:fillRect l="-248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1E7E269E-5F31-4AEF-A350-593F8C970EAF}"/>
              </a:ext>
            </a:extLst>
          </p:cNvPr>
          <p:cNvSpPr/>
          <p:nvPr/>
        </p:nvSpPr>
        <p:spPr>
          <a:xfrm>
            <a:off x="7612280" y="4000962"/>
            <a:ext cx="487828" cy="466528"/>
          </a:xfrm>
          <a:prstGeom prst="ellipse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AEAA5F-1AFC-43E3-ADCF-4BFF315BAD91}"/>
                  </a:ext>
                </a:extLst>
              </p:cNvPr>
              <p:cNvSpPr txBox="1"/>
              <p:nvPr/>
            </p:nvSpPr>
            <p:spPr>
              <a:xfrm>
                <a:off x="7636274" y="4071819"/>
                <a:ext cx="4163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AEAA5F-1AFC-43E3-ADCF-4BFF315B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74" y="4071819"/>
                <a:ext cx="416320" cy="323165"/>
              </a:xfrm>
              <a:prstGeom prst="rect">
                <a:avLst/>
              </a:prstGeom>
              <a:blipFill>
                <a:blip r:embed="rId8"/>
                <a:stretch>
                  <a:fillRect r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7DD9F497-561A-416A-A16E-9342A904593C}"/>
              </a:ext>
            </a:extLst>
          </p:cNvPr>
          <p:cNvSpPr/>
          <p:nvPr/>
        </p:nvSpPr>
        <p:spPr>
          <a:xfrm>
            <a:off x="7612280" y="4596274"/>
            <a:ext cx="487828" cy="466528"/>
          </a:xfrm>
          <a:prstGeom prst="ellipse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DDFBD3-694C-4350-8AE7-AEE48EBABCDF}"/>
                  </a:ext>
                </a:extLst>
              </p:cNvPr>
              <p:cNvSpPr txBox="1"/>
              <p:nvPr/>
            </p:nvSpPr>
            <p:spPr>
              <a:xfrm>
                <a:off x="7636274" y="4667131"/>
                <a:ext cx="4163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DDFBD3-694C-4350-8AE7-AEE48EBAB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74" y="4667131"/>
                <a:ext cx="416320" cy="323165"/>
              </a:xfrm>
              <a:prstGeom prst="rect">
                <a:avLst/>
              </a:prstGeom>
              <a:blipFill>
                <a:blip r:embed="rId9"/>
                <a:stretch>
                  <a:fillRect r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8CE670-71D7-44FD-AFBA-68569EB448FB}"/>
              </a:ext>
            </a:extLst>
          </p:cNvPr>
          <p:cNvSpPr/>
          <p:nvPr/>
        </p:nvSpPr>
        <p:spPr>
          <a:xfrm>
            <a:off x="5636004" y="3490165"/>
            <a:ext cx="1687663" cy="34925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4682D-9574-4F3E-BDF4-DAC5C592F0CB}"/>
                  </a:ext>
                </a:extLst>
              </p:cNvPr>
              <p:cNvSpPr txBox="1"/>
              <p:nvPr/>
            </p:nvSpPr>
            <p:spPr>
              <a:xfrm>
                <a:off x="5194598" y="3113576"/>
                <a:ext cx="2457153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167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4682D-9574-4F3E-BDF4-DAC5C592F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598" y="3113576"/>
                <a:ext cx="2457153" cy="778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4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ULTRA_SCORM_COURSE_ID" val="4EFB6D52-8196-4116-85F9-F187128E96DC"/>
  <p:tag name="ISPRINGONLINEFOLDERID" val="52"/>
  <p:tag name="ISPRINGONLINEFOLDERPATH" val="Content List/Lessons/ELA"/>
  <p:tag name="ISPRINGCLOUDFOLDERID" val="181"/>
  <p:tag name="ISPRINGCLOUDFOLDERPATH" val="Repository/Alex Tests"/>
  <p:tag name="ISPRINGCLOUDFOLDERDOMAIN" val="https://dataworksed.ispringcloud.com"/>
  <p:tag name="ISPRING_OUTPUT_FOLDER" val="C:\Users\WSNT512\Desktop\iSpring Outputs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test"/>
  <p:tag name="ISPRING_ULTRA_SCORM_SLIDE_COUNT" val="1"/>
  <p:tag name="ISPRING_SCORM_PASSING_SCORE" val="0.000000"/>
  <p:tag name="ISPRING_PRESENTATION_PATH" val="T:\Educeri\[EDI-EDUCERI TEMPLATE] Copy only\EDI lesson template v2016.pptx"/>
  <p:tag name="ISPRING_UUID" val="{BCE2318E-5813-4850-98A1-BFED1142A58F}"/>
  <p:tag name="ISPRING_RESOURCE_FOLDER" val="T:\Educeri\[EDI-EDUCERI TEMPLATE] Copy only\EDI lesson template v2016\"/>
  <p:tag name="ISPRING_SCREEN_RECS_UPDATED" val="T:\Educeri\[EDI-EDUCERI TEMPLATE] Copy only\EDI lesson template v2016\"/>
  <p:tag name="ISPRING_PLAYERS_CUSTOMIZATION" val="UEsDBBQAAgAIAIqW2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xQfkq8CP7A5gQAAHASAAAdAAAAdW5pdmVyc2FsL2NvbW1vbl9tZXNzYWdlcy5sbmetWG1v2zYQ/l6g/4EQ0GEDurQd0KLYEgeyxCRCZMqV6LxsGARGYmyilOjqxWn2aV/3M/ZlP6y/ZEdKduwmhaSkgAWYlO65I+/uuSP3Dz9nEq14UQqVH1hv9l5biOeJSkU+P7Bm9Ojn9xYqK5anTKqcH1i5stDh6Pmzfcnyec3mHP4/f4bQfsbLEoblSI/uxkikB9Z0HDvBZGqTy9gPjoN47B1bI0dlS5bfIl/N1Y+/vHv/+c3bdz/tv2rl+sBEE9v3d4GQQXr7ugcQoWHgx4CG/ZjgC2qNfphXv62fYfLBjPoewdboyz//DpOchvgMNEvQ2j6d8rMwxITGke+5OPaimATU7IuPKXat0aWq0YKtOKoUWgl+g6oFB59WouColCI1LxIFE3nNu5S5wcT2SBziiIaeQ72AWKNIFcXtSwPL6mqhClBXolSU7Ery1OiE6DHvlwUvQTWrILoQ/KqFgC9VxkS+1636nPiB7cb2dBpPcBTZx7DBdLMoQNqBvxHVAt6lXL0EFTe5VCxF1wUHwCBCbLmUImm+FNGy0BZOJbvttCK0zz1yHNMg8KMYE3c9Y41wniK3YHqxA1FCO8IhABSs5MUjZGMT90Yc2VIOQzjxjk98eKg24UTMFxKeaqgdUwyRMOV5lxREKg4h1qPoPAhdvWmgCjG0ZGV5o4p0J0q3/dkF7BEngERw6BY41RhrYIgPAUxWFDypusB8e0ack3hMCfwdY9hcn9V5sugpBxnyYJBuh2QNvtoOvM74b9HicXABKW6NSDBEIji1RsHpEIlLHAF54KhLhthn3rGtqUCTz5oZ1syTMJ3o8haxJAE57dKVUHUJM3pLgB8MB5XDtET4wwwiybP9B/itAQRnmxiaixUHE4q0O6KBex3s6pj+MPN+j49sz8duDEEO1BNTUxK0MgbEmasKMSmVXgDoZemK5QlHVzxh2rG38FkqUvOZDkBjyada/IVY1ZLui5aviYsvXuwNNG2H4u9bmNUlmFdVPFtWXaq3zH+MFTrZvmlCn6U/Tn/kYGKHXvBNJ2XstnFSH8+UIqtlUwue7J+NZUN91GnEE3eqv7e+tyVRQ/pjD1hrLFR/CQzNhi5s0B/I/lIeOQJF06Z2QHHx8usBOknQAhCFHotxBlu1Y8KZ5vz+8ud4HHkUCsc5vypF1dmVmWxsHPSwaxNoiSWv+F0yXvFrBTwmOVs1zRmUR+PpTodu9X479YJ61AeTCQDO276qRFJkYH/aA3M2wesdaGh+ZyXnqpapSV4pPhqqh72tM36/q7wuVGZmJSvXwdtUmsOnWNEsLmyUTgf0JZv86+2frfR7vJcibIfQiTg2cXT74uhclT2FIAX0Vvg0Wnc/kAsZq5IFlNVrVedpT6DmSOPiIxvA2jVHnBXJ4svf//XE+MqSZha1s78OAtF9GbAg3oD9QVTFyz+7QKg93pUzgz5S7TlwLdcOOyU9iMLvcsRiTWnJVAZTe916Ichbp9mU2s7JBPIgMmGv6iLp7tK2ESZ2eApcZo4H1mjCio9AhFQpOQjFbLUOwGqY9s0JPKgrKXI+RPZppUQvmHrT2HZdcy0ByQcnzY9NzUzhqJO09xNSzXuDOSc2AZ79Co+nohoKGGK8uXLQx2lzdPXhbAwB1CMrTWlbsxgQRTO+o4nV/Uq3GZXmbmj/1dZV0f9QSwMEFAACAAgA3FB+SiiKRNjyAwAAZxAAACcAAAB1bml2ZXJzYWwvZmxhc2hfcHVibGlzaGluZ19zZXR0aW5ncy54bWzlWN1yGjcUvucpNNtJ78Lart047oLHY2DMBAM122ly5RGrA6uilTaSFkKuetvH6E0fLE/SIwQYCkmWpHQy02F28EqfvvN/DnJ0/S4TZAracCVrwWn1JCAgE8W4HNeCX+LW88uAGEslo0JJqAVSBeS6XonyYii4SQdgLUINQRpprnJbC1Jr86swnM1mVW5y7XaVKCzym2qisjDXYEBa0GEu6By/7DwHEywZShDgkym5PFavVAiJPNO9YoUAwhlqLrkzioqWoCYNQg8b0mQy1qqQ7FYJpYkeD2vBd60z91lhPFWDZyCdT0wdF92yvaKMcacFFQP+HkgKfJyiuqcn5wGZcWbTWnB27mgQHu7SLMi97dTR3Cp0grRL/gwsZdRS/+oFWnhnzWrBL7G5pBlPYtwhzgG1oBE/DjrtRvOx24ubg8e7+L7jdTjgUNx8HR9wKG7HnWYp/N2bfvOh0+6+eox7vU7c7j+dQhdtWRiF2y6I0FWq0AmsPRDZtMiGknKBWfcPvxiwmLeC6jHEqsUxLCMqDATktxzGPxdUcDt3ocL0ngDkNyaHxD64ONQCqwsInug8ISqGwVkH+eLlOsYvLrdMD730J7P2ahlRa2mSYjbg2kK1KNxcWsFGSm6Z5t7JUAm2NgiyIbAuzWAjyQcTLluIPA3ICIMg0NReDpIMqMTC4hbNT9YEphgay+2ioFpL9I3mVBDkw8oHcj/YcUeSUm22vL72vMvmpN6UjDQ0nWG1epf45Y/B+yDLwO7Q+8JFAHQZeFNTcwCS3AhRBnxP9QQ0iZUSpgz+V1UIRuaqIIJPgFhFMJeLDP9KgWy2ADLSKlusYpeyxAiO3p9ymAG7LiPoDYrICjyJLTEXYL2EtwV/T4YwUhp5gU4xJLjOjeevHkScU2OeSOlKx2e+EbS7jebrZ85AyqZUJgeSYwFAlttj8FO0XSoUIYRCb25QoGcSWmDwXXwYZwtYGTOrXx4Rw7NC+Ij/23HZoD5idI4jhc59jMoE5rMalBab0umiJl2dLaixGjmGxHPiRoKdlMsCyhImVBIlxZzQBKeVcRU+5aowuOJr2VObL1LQHyVcLlQdY8NHYZqV63Inp2c/nF/8+OLy5VU1/PD7X88/eWg5wfuCOml+hN9+dOZ/5tQnJv/O2ZbSmcs2tiN1/8+T5dTdnUlR6Obl/vG5mPLf6vT88MefZeL5vbA/rZ5S+DFil0+p7GsOysC6vTKo3qsyqAc/GfsbU7GUCtg+x74dYAMVPOOYPkcrif8kQb/6953P8OMk6Lfrtq+t6/+L1/zb+rK1dbuKwr0XU7eTcckz9KUbQ+vbbP3i/ATva3u3KhVk2/7nQL3yN1BLAwQUAAIACADcUH5KfDWLD+MCAACRCgAAIQAAAHVuaXZlcnNhbC9mbGFzaF9za2luX3NldHRpbmdzLnhtbJVW207jMBB95yuq8E4Ki4CV0kq0FAmpC2iLeHeSaWLVsSN7UrZ/v3bsNE7bkNIRUj1zjufqKZHaUD69GI2ipJISOH5AUTKCMOKkgEmwSKsEJF0uVqu3V23YgQxCixdMyBUgUp4po2l0I5pOgrhCFPwqERz1pVdcyIKwYHo5Hj/O59dRWCOHWGKrvU0vZ7d3s/F4gLMmCbRunuvPORTn4/n590O/j0QUJeG7pcjEVUySTSZFxdNBP/muBMko35jEf9/PF/d9SEYVviAUnZgWD0bOo5QSlAIT0t3CyCCLkRhY42lcf87ktK6+z/6AtqWKYk17vDbSRytJBgdFvjHSj+f69g7h6cHI9wSEf6ihv26M9ELrgf9RNKKsyp/MSClFZgra5XzfxD2HCZLq52dSHhsZJJiEjKPBLrjy3D4Z8UDuq//uI/NcpWDvpq4HC8E0PWYwRVlBFDYna1O5+HqrUL+Pxu5rWsy7jvmdVAqma8KUg7XKFvgXvihPfZTTtJBPwaoC5jZgH9k1tIT5fFYvCx+713kxStg6ZZuKp2yRr7qwR0hP2SJXjKbwxtnuCH5osZymyTPi2unV30XfaYA2Ayf6mLqrm1NjNa6W5u0qP3unaUCFSGFqVoJe2ASp4B+0ANPBKKxNNrbwKLiIky3NasYfg4t3K4RSReGB3s3c6QmLkCKDU4NXR6rXdSdycx6eS/vr0GZozyPUy3wSEESS5IVOVgUjx5sEtRP7u3hMccUB+cLX4lxSQeQG5IcQzPdjwu1jcIFwdkzCvrI+eBR6RYjC01WO3CWnys+rIga50F2jsJ+ertICc5rlTP/hJ4UvSA8YPVZLxVzfxwnVw2jb6CncEACRSb4fAXuypqJiSBlsgTmyp6hz7ksuUvrt9U3cIy5hjf7MOc1ZQ+l2RjssnYXXMZwgfOq4TjOs5WJwIURIYlWn1lkBzUb2ru4s6WaxmfnzQVbh5qlztbYfF1Erzb+i/wFQSwMEFAACAAgA3FB+SpwmUE/cAwAA+A8AACYAAAB1bml2ZXJzYWwvaHRtbF9wdWJsaXNoaW5nX3NldHRpbmdzLnhtbO1XzXLbNhC+6ykw7KS3iLbrNI5LyeOxpLEmsqRa7DQ5eSBiJaIGARYApSinXvsYueTB8iRdCPqNFIfKVG0PHQ/H4vLbb/+xZHT1LhNkAtpwJWvBafUkICATxbgc14Jf4tbzi4AYSyWjQkmoBVIF5KpeifJiKLhJB2AtQg1BGmkuc1sLUmvzyzCcTqdVbnLtnipRWOQ31URlYa7BgLSgw1zQGf6zsxxMsGAoQYBXpuRCrV6pEBJ5pjvFCgGEM/RcchcUFbc2E0HoUUOaPI61KiS7UUJposfDWvBd68z9LTGeqcEzkC4lpo5CJ7aXlDHunKBiwN8DSYGPU/T29OQ8IFPObFoLzs4dDcLDXZo5uQ+dOpobhTmQdsGfgaWMWupvvUEL76xZCryIzSTNeBLjE+LirwWN+GHQaTeaD91e3Bw83MZ3He/DAUpx8018gFLcjjvNUvjbt/3mfafdff0Q93qduN1fa2GKtiKMwu0URJgqVegEVhmIbFpkQ0m5wKb7LC8GLLatoHoMsWpxLMuICgMB+S2H8c8FFdzOXKmwux8B8muTQ2LvXR1qgdUFBGs6T4iOYXFWRX7xalXjlxdboYfe+jqsvV5G1FqapNgNKJu7FoWboiVspORWaO6eDJVgq4AgGwLr0gwT3G/JgIww6wJj6+UgyYBKHCRuMd5kpWGKobHczgeotUBfa04FwSHBSQdyN9iJP0mpNltpXqXatW9Sb0pGGppOcTp9Drz4S/A+yDKwW0y3cCkHXQbe1NQcgCTXQpQB31H9CJrESglTBv+rKgQjM1UQwR+BWEWweYsMf6VANmeejLTK5lJBjSVGcMz+hMMU2FUZQ2/RRFagJh6BuQDrLfxe8PdkCCOlkRfoBEuCcm48f/Ug4pwasyalSx+f+clvdxvNN89cgJRNqEwOJMeOhyy3x+CnGLtUaEIIhdncoMDMJLTA4rv6MM7msDJhVr+9IoZnhfAV/7vrskF9xOocxwqd+RqVKcxXPShtNqWT+Uy6OZtT4zRyLInnxAcJHrJcFlCWMKGSKClmhCa4noyb8AlXhUGJn2VPbb7JQa9KuJy7Osa3GDSmWblT7uT07IfzFz++vHh1WQ0//fHx+ZNKi5XdF9RZ8zv75otL/itaT6z6Hd2W0pnrNrZjdf/7yGLN7u6kKHQLcv++nK/1z9bl8N/bl5/+/FCmgt8L+9PyKoUfI3Zxleq35qAMrNsrg+q9LoO697uwv7EHS7mAB+bYHwB4ZAqecWyYow3BP9KSe1/h+JM96bv4OC35303U3tn9P1Hru9VH09ZXUhTu/cCsoHz7a71e+QtQSwMEFAACAAgA3FB+SnkhshmeAQAAGwYAAB8AAAB1bml2ZXJzYWwvaHRtbF9za2luX3NldHRpbmdzLmpzjZRNT8MwDIbv+xVTuKKpAzQ2bmxsEtIOSHBDHNJiSrU0jpKsUKb9d5ruq0ldWHxZ3KevPzp70+tXhyWsf9ff1L/r+5N/r33gfFav4dL3C+f/4MKED3L3gCkNBqTlNkP5kuUgMgksIIujxNG/PSG7CH5kJmvxuHy2oExDjyEBKyJFpgnQUGBBgF8U+E05fw5v9xpl7UpqNDxeW4tykKC0VbMGEnXOa4ZdRNH9bDZslhjAWIDeodOb0TSKCPSDJ+CJLurTRZ4UF4vJ2FdMMFdclktMcRDzZJVqXMv3LtXPUoGuPvlqX8vkdja/bQIiM/bRQh4Gno+ddZPub2VgH3c0d0bCgscgGrpRff5APeF2QQFdZCazB/p+6KxJK55Cu0tXznxMVloh9zB21uYsfNsdcX3lzCMEL0GfExLVWp3xAZXG1HWkhbZ7fkQF8vdMpvsqImck55J1sl3dOxV68+CMeSOEwQh9UtOXd62OECQn35Kza4LAS+pVaivSkZFyqs5FdFqTh3xsuEvc/bWqnesV6BdEUWX89l9uhV9rb/sLUEsDBBQAAgAIAN1QfkqzLZItXAoAAIQkAAAXAAAAdW5pdmVyc2FsL3VuaXZlcnNhbC5wbmftmn1YkucawKl0za3Ucutrbni6TjrPluZsmh/h2GrpTuZxdvT4nbIkBUQjRJIP00qKJttaOkNxm23thEFESqRAza+ZAnMOwVC0aFAioqEoviiHl9p2nevaH+ec/8518cd7/Z7P+3me+3nu+/3jvs/87cC+tS9seQECgayNi93zIQTi1gmBrHr8/HOOlsVvZuodWIH7cN+7EI7M97Gj4oaEx8MhEB7jRVuOu6PuURSbioNAPDvAb0UP9ruPIJA/b47bAz9YmmUcDaFnGIi3i8mVpJOkk+Wo9yIFd1roBznae/F/UQpKLnQfLor1WRP42bjbyjNn6G5BG09sPdr0JY1+av2fvs5QLawrK6zu4SZHsQc+CLWPrYq50abvrzdPoef0DQOV7NH243MTE73nA1IY0BiK1iyPWe3YTzmfP3c1P3Ow3WKO9y5bnH385I6jFVI09S0ZY/an7aYuk4hbwZaMs/mHsBUqg5JbGwDWb39Tt8FySLNPGPk8WK3NS1NVVnlBg7xW/taJBzsgQRf8QOW8c/bfcDeuQiWnWPjsxuXZy30IyUJXsMYXsMqp4mjKK2OAZp5DmW2CbmeIGEKuILWBeo5YjSUb0vsQoEhSdIBHrk+z//L+TVHRlmFkoyjCAoMb3nPnETXSES1BAoxixdkN1DXwNY7R44PHrvuFUaYrobYhnomkj8JWk8/C0dgHisCS0xi3EFALCYO9FSoG1aZlY6mAWjJjHg4Jg6Nzh2BHpBxeBIF+2KwyqvZcIo7YSGVisjdTcEh2gGMMwU3NS+xL4fpzxCmjUAd4JOFIHHzSdJo7z8hT4+RKQEDRHCNVGytVnd8b22fON9oeMp0nGGk8787b7mnUDnlRFzrCT0zsoMXvvPf9wMmvyLFM2k45nxyjswp65LwlnJQnlFmWOq8bhXrVyWtnjqhnBKmOuTqMPDzbxMUPzji2o8VNWW52GJw3Rz2wpdO/0IgYOsk5k+hztns5BAHcXlo6cMW6OD2ynSYNYi+p30ISVBuuh+FIZbboQrR+7OEOmhSXkKFuDJ1v62ojvDrGRVFg8H7ODlA3DNMlOFqs2aqCgQexlPxwZi+OtHJoQ3V3zhdbcMv1UT2WxHwZ04C5j+IbP2RyvbT31L5ZBDGrxyTfrBZpdAuWuS8AVnlYDlpC9wQlAvgnfq2i+KMOIVwLHF3xI6VWmbMrck0SgkVlYSlid4HVWlA7pAHceESmtmC1qoRriqTc5EgtlrhE55VqdxG9meOhAwX2ulTAL0w/FVOFooi99lXlFEx2DNnavBLDu76Z98hFDIUMYADKi2RBxHKrX5iOVViWDWqpfqjXcZQl2MLkqh/rw9ehZJt9evzfxOjFb9BepcTAC+wkn77WHihsyp9tkOHkIox8t3J49TVmtRyHcSgDFo39/r4l+tlNuvEQ8Wsuxt5g/NWE0FzZJQ9vFSSxfmpjAWFKjWwzW+scxmCs7wQL44h1Tsb+1yBOP+iivwEWv/P+H0W44IILLrjgggsuuOCCCy644IILLrjgggsuuOCCCy78v4M4bdU3Zq8AA46n/igK+Z/jbkOFamM2qXhucpjPrg3OzhJRlhYnPg+Vh8uj5DHK1EyoM7YzTPg04bAuqzslm4w/mFCH04eotTEX6sqsn2AePfKzTN/vYHMly4uLFthkP153nA2A27yJZby2O9Kq+zJJPvu5UK5YMkkj5hWlU5HmNrE0rRp/zLts2Wad2z4q759Lni8+ko1MmKnKv7zFMfVaOLMENrepVUrfGFyDUjFxshwdgTKxNmnfah4QVIUTKciT5EeZKPNIyRWHGt5RomuIcxMKfOAuRupVhKk+jzJ/eeTasWPewCb+LYYIULWUqBsKwAjuL3WETxrUzUM8QmEo907Bq4TidfBJWMnV0TznwkVEXWizrDgZNRwlqAvDXZH7tNH8SrL5t8LATqEOc1z/RJhTxU+TayJk7fijLTWITLR32fRlKn82gLGsXTynReIxoM6ONvStlnPzWlgiXANXvFggZCEuVaiAzmt1ihbHlsv7Zh/2njdsLWLx0wY1EfLabIowYxBzuEIFtfdJsqBCoJmzFoxPs6q8oJo+ZA31h9SrKFM9MotJ/DjZcOvj/d5AQ4xdzaYuKqiZUJH61+HW5iu4RsUti4ys0Zs7g2C0pfsxtuOftr1uYdutY4bQ6sZn67/VmIj34KepNdv6M2MSJr+uVFnqcsymDV0UU7B9RpaIfnaOaIpt4dbK+sLliRjq3BDj6MX3Q3o0Fk5r/hbC0v5ZxaKluoEw2of+4PjsmKEBz++27ibR6pToFjEzA+0dRTqh80KV0ETy9IAUJfjkgnoC7Sm9+T4Su1JC4sORuQMUf9+lgWBoUHrXnuvESdNy15i9+3QjAtkiFiGQU4gp5BRKDBspujFqap67JkKbxpljPZlKc+tvi6RL2zcRPs4JZaNWgSF77Ut8RqpPhSWqyf8kpviIzDpJpwL+b2Laulpjw/QiTI8Ck+eQ3dY/Il9+TW8gbwL4VKol3q2eik0DAjtUBeTwOHeewtdc1fL02iM0BH9vzB2kwlen+sLsiXwxjjpNsNvS27hTb7HnjCJTv6dAOCY0ddStjUt/KZrEfmjLam3hULwIdYrFws88c5O2eQm2ydoxG4cn7jkfYenS4hze/aZ6/+Sw5OWjYk0Vb/jlljF4y9i2t+8/wrT1OOWOHtZRdCx96D09TE+Zv4O6eHco3VO5Q1LlcchsVph0nFDusGOvvc/xiDzdqVeA18Pssnl2auYroO35JjTCRByIKdznhP9zmLZL/uuNSKjEkpmbB1XoFjLH0m6mjWl4ofMh8zuTQ1D0j6q+wubJGhGXnydXPRUbZ/JmbkRmnTMysGU5ekDx7H3VgE6itnywf/a0QPR2ET2bTWBjEo07gkZLklHqqBIdrPBsalVblyXUIDFEFl4kXk1GldXakDQpnbeXJ/pNTLB44cGEgSsRc1boo9gtxgagH7WTqyjAmD7zyg1NCnQH8xcOmRdmtIYtRWJ+mlIjfGojSsxD50ut2AT6iXmH3/rdiMx6eS3q1lWHY0lf4wO6yvKZCQVgD6ZBUcmG4Shlnf3vTzjYCyOlfQ/X/WrSr8FIpa2NAa0OixbKmvYxagwR3XvdeMBCRz3q2WZbQZuqV6RZZMWsaOL1jD5e0FaaFHg/ZrbdVJYEGpMZDzXe/5mf1qMRSgPV/QPwSbHAQ5OHHKrSiHfJdyv/4byUI6XWJ7/gAxdmkTAkquW0KEKf4XBU7LdHFOAE+iOMYaydOvueLUeGYz0Q/RN8KcSoyw4XFJ8QUZuJheY2/eQYCMsmRfGdyR296IvWn5tUmLK7EW5iocSLl/j4kV8Y7OfC5iVVHZiVQzo71UQfwVcbA2tv1CBGAmngL+O2cP0f/lPGqcVujsKXuWmqyoAE1pu/Z7yMK9gpfZXOLIz8b0/tvrk4F01ePEZc+Wv+TCi2QtXPR8prApxThExLizQcjtZ10TeCSTlZMGcqjUx6g5OfZY9JSbGvtl0sneFyD5aD7XF7D+zhvHuo4l9QSwMEFAACAAgA3VB+SsMzcktMAAAAawAAABsAAAB1bml2ZXJzYWwvdW5pdmVyc2FsLnBuZy54bWyzsa/IzVEoSy0qzszPs1Uy1DNQsrfj5bIpKEoty0wtV6gAigEFIUBJodJWycQIwS3PTCnJAKmwNEMIZqRmpmeU2CpZWJrDBfWBZgIAUEsBAgAAFAACAAgAipbYSKkBxHb7AgAAsAgAABQAAAAAAAAAAQAAAAAAAAAAAHVuaXZlcnNhbC9wbGF5ZXIueG1sUEsBAgAAFAACAAgA3FB+SrwI/sDmBAAAcBIAAB0AAAAAAAAAAQAAAAAALQMAAHVuaXZlcnNhbC9jb21tb25fbWVzc2FnZXMubG5nUEsBAgAAFAACAAgA3FB+SiiKRNjyAwAAZxAAACcAAAAAAAAAAQAAAAAATggAAHVuaXZlcnNhbC9mbGFzaF9wdWJsaXNoaW5nX3NldHRpbmdzLnhtbFBLAQIAABQAAgAIANxQfkp8NYsP4wIAAJEKAAAhAAAAAAAAAAEAAAAAAIUMAAB1bml2ZXJzYWwvZmxhc2hfc2tpbl9zZXR0aW5ncy54bWxQSwECAAAUAAIACADcUH5KnCZQT9wDAAD4DwAAJgAAAAAAAAABAAAAAACnDwAAdW5pdmVyc2FsL2h0bWxfcHVibGlzaGluZ19zZXR0aW5ncy54bWxQSwECAAAUAAIACADcUH5KeSGyGZ4BAAAbBgAAHwAAAAAAAAABAAAAAADHEwAAdW5pdmVyc2FsL2h0bWxfc2tpbl9zZXR0aW5ncy5qc1BLAQIAABQAAgAIAN1QfkqzLZItXAoAAIQkAAAXAAAAAAAAAAAAAAAAAKIVAAB1bml2ZXJzYWwvdW5pdmVyc2FsLnBuZ1BLAQIAABQAAgAIAN1QfkrDM3JLTAAAAGsAAAAbAAAAAAAAAAEAAAAAADMgAAB1bml2ZXJzYWwvdW5pdmVyc2FsLnBuZy54bWxQSwUGAAAAAAgACABgAgAAuCAAAA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Closure"/>
  <p:tag name="GENSWF_ADVANCE_TIME" val="0.00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Closure"/>
  <p:tag name="GENSWF_ADVANCE_TIME" val="0.00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Closure"/>
  <p:tag name="GENSWF_ADVANCE_TIME" val="0.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Closur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4064</TotalTime>
  <Words>934</Words>
  <Application>Microsoft Office PowerPoint</Application>
  <PresentationFormat>On-screen Show (4:3)</PresentationFormat>
  <Paragraphs>261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Gothic</vt:lpstr>
      <vt:lpstr>Times New Roman</vt:lpstr>
      <vt:lpstr>Office Theme</vt:lpstr>
      <vt:lpstr>Learning Objective</vt:lpstr>
      <vt:lpstr>Activate Prior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alex chavez</dc:creator>
  <cp:lastModifiedBy>Rupinder Jagpal</cp:lastModifiedBy>
  <cp:revision>189</cp:revision>
  <dcterms:created xsi:type="dcterms:W3CDTF">2016-09-02T21:16:13Z</dcterms:created>
  <dcterms:modified xsi:type="dcterms:W3CDTF">2018-10-05T21:02:33Z</dcterms:modified>
  <cp:contentStatus/>
</cp:coreProperties>
</file>