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326" r:id="rId2"/>
    <p:sldId id="288" r:id="rId3"/>
    <p:sldId id="274" r:id="rId4"/>
    <p:sldId id="328" r:id="rId5"/>
    <p:sldId id="330" r:id="rId6"/>
    <p:sldId id="331" r:id="rId7"/>
    <p:sldId id="332" r:id="rId8"/>
    <p:sldId id="262" r:id="rId9"/>
  </p:sldIdLst>
  <p:sldSz cx="7772400" cy="10058400"/>
  <p:notesSz cx="6934200" cy="9220200"/>
  <p:embeddedFontLst>
    <p:embeddedFont>
      <p:font typeface="Bradley Hand ITC" panose="03070402050302030203" pitchFamily="66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sto MT" panose="02040603050505030304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Gill Sans MT" panose="020B0502020104020203" pitchFamily="34" charset="0"/>
      <p:regular r:id="rId26"/>
      <p:bold r:id="rId27"/>
      <p:italic r:id="rId28"/>
      <p:boldItalic r:id="rId29"/>
    </p:embeddedFont>
    <p:embeddedFont>
      <p:font typeface="Handlee" panose="02000000000000000000" pitchFamily="2" charset="0"/>
      <p:regular r:id="rId30"/>
    </p:embeddedFont>
    <p:embeddedFont>
      <p:font typeface="Ink Free" panose="03080402000500000000" pitchFamily="66" charset="0"/>
      <p:regular r:id="rId31"/>
    </p:embeddedFont>
    <p:embeddedFont>
      <p:font typeface="Lato" panose="020B0604020202020204" charset="0"/>
      <p:regular r:id="rId32"/>
      <p:bold r:id="rId33"/>
      <p:italic r:id="rId34"/>
      <p:boldItalic r:id="rId35"/>
    </p:embeddedFont>
    <p:embeddedFont>
      <p:font typeface="Meiryo" panose="020B0604030504040204" pitchFamily="34" charset="-128"/>
      <p:regular r:id="rId36"/>
      <p:bold r:id="rId37"/>
      <p:italic r:id="rId38"/>
      <p:boldItalic r:id="rId39"/>
    </p:embeddedFont>
    <p:embeddedFont>
      <p:font typeface="MS PGothic" panose="020B0600070205080204" pitchFamily="34" charset="-128"/>
      <p:regular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  <p:embeddedFont>
      <p:font typeface="Wingdings 3" panose="05040102010807070707" pitchFamily="18" charset="2"/>
      <p:regular r:id="rId45"/>
    </p:embeddedFont>
  </p:embeddedFontLst>
  <p:custDataLst>
    <p:tags r:id="rId46"/>
  </p:custDataLst>
  <p:defaultTextStyle>
    <a:defPPr>
      <a:defRPr lang="en-US"/>
    </a:defPPr>
    <a:lvl1pPr algn="l" defTabSz="8712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34852" indent="1516" algn="l" defTabSz="8712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871218" indent="1516" algn="l" defTabSz="8712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07584" indent="1516" algn="l" defTabSz="8712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743951" indent="1516" algn="l" defTabSz="8712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181832" algn="l" defTabSz="87273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618199" algn="l" defTabSz="87273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054566" algn="l" defTabSz="87273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490932" algn="l" defTabSz="87273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Update 12/16" id="{5C786692-4EDB-4CE8-8DF6-7CE45C4A6EA4}">
          <p14:sldIdLst>
            <p14:sldId id="326"/>
            <p14:sldId id="288"/>
            <p14:sldId id="274"/>
            <p14:sldId id="328"/>
            <p14:sldId id="330"/>
            <p14:sldId id="331"/>
            <p14:sldId id="332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172" userDrawn="1">
          <p15:clr>
            <a:srgbClr val="A4A3A4"/>
          </p15:clr>
        </p15:guide>
        <p15:guide id="2" orient="horz" pos="5871" userDrawn="1">
          <p15:clr>
            <a:srgbClr val="A4A3A4"/>
          </p15:clr>
        </p15:guide>
        <p15:guide id="3" pos="34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400"/>
    <a:srgbClr val="FFFFFF"/>
    <a:srgbClr val="131313"/>
    <a:srgbClr val="101010"/>
    <a:srgbClr val="ECF0F1"/>
    <a:srgbClr val="8E44AD"/>
    <a:srgbClr val="F6F8F8"/>
    <a:srgbClr val="BDC3C7"/>
    <a:srgbClr val="27AE60"/>
    <a:srgbClr val="74B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3402" autoAdjust="0"/>
  </p:normalViewPr>
  <p:slideViewPr>
    <p:cSldViewPr>
      <p:cViewPr>
        <p:scale>
          <a:sx n="18" d="100"/>
          <a:sy n="18" d="100"/>
        </p:scale>
        <p:origin x="3550" y="1121"/>
      </p:cViewPr>
      <p:guideLst>
        <p:guide orient="horz" pos="6172"/>
        <p:guide orient="horz" pos="5871"/>
        <p:guide pos="34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3978" y="-108"/>
      </p:cViewPr>
      <p:guideLst>
        <p:guide orient="horz" pos="2904"/>
        <p:guide pos="2185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font" Target="fonts/font28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42" Type="http://schemas.openxmlformats.org/officeDocument/2006/relationships/font" Target="fonts/font3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font" Target="fonts/font27.fntdata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41" Type="http://schemas.openxmlformats.org/officeDocument/2006/relationships/font" Target="fonts/font3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font" Target="fonts/font26.fntdata"/><Relationship Id="rId40" Type="http://schemas.openxmlformats.org/officeDocument/2006/relationships/font" Target="fonts/font29.fntdata"/><Relationship Id="rId45" Type="http://schemas.openxmlformats.org/officeDocument/2006/relationships/font" Target="fonts/font34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font" Target="fonts/font25.fntdata"/><Relationship Id="rId49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4" Type="http://schemas.openxmlformats.org/officeDocument/2006/relationships/font" Target="fonts/font3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Relationship Id="rId43" Type="http://schemas.openxmlformats.org/officeDocument/2006/relationships/font" Target="fonts/font3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04547" cy="460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8018" y="2"/>
            <a:ext cx="3004546" cy="460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E1D48-D79A-4138-93F9-044E1698B565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8225"/>
            <a:ext cx="3004547" cy="460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8018" y="8758225"/>
            <a:ext cx="3004546" cy="460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9DDF4-08D7-44C2-8E23-8E4DAE735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1445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3005385" cy="460024"/>
          </a:xfrm>
          <a:prstGeom prst="rect">
            <a:avLst/>
          </a:prstGeom>
        </p:spPr>
        <p:txBody>
          <a:bodyPr vert="horz" lIns="85055" tIns="42527" rIns="85055" bIns="42527" rtlCol="0"/>
          <a:lstStyle>
            <a:lvl1pPr algn="l" defTabSz="842509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134" y="6"/>
            <a:ext cx="3005385" cy="460024"/>
          </a:xfrm>
          <a:prstGeom prst="rect">
            <a:avLst/>
          </a:prstGeom>
        </p:spPr>
        <p:txBody>
          <a:bodyPr vert="horz" lIns="85055" tIns="42527" rIns="85055" bIns="42527" rtlCol="0"/>
          <a:lstStyle>
            <a:lvl1pPr algn="r" defTabSz="842509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E225DC9C-04DF-40DA-90BF-77D7A4E2BBAE}" type="datetimeFigureOut">
              <a:rPr lang="en-US"/>
              <a:pPr>
                <a:defRPr/>
              </a:pPr>
              <a:t>9/29/2018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309563"/>
            <a:ext cx="4313237" cy="5581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055" tIns="42527" rIns="85055" bIns="425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1" y="6402841"/>
            <a:ext cx="5547360" cy="2125050"/>
          </a:xfrm>
          <a:prstGeom prst="rect">
            <a:avLst/>
          </a:prstGeom>
        </p:spPr>
        <p:txBody>
          <a:bodyPr vert="horz" lIns="85055" tIns="42527" rIns="85055" bIns="4252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758663"/>
            <a:ext cx="3005385" cy="460023"/>
          </a:xfrm>
          <a:prstGeom prst="rect">
            <a:avLst/>
          </a:prstGeom>
        </p:spPr>
        <p:txBody>
          <a:bodyPr vert="horz" lIns="85055" tIns="42527" rIns="85055" bIns="42527" rtlCol="0" anchor="b"/>
          <a:lstStyle>
            <a:lvl1pPr algn="l" defTabSz="842509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134" y="8758663"/>
            <a:ext cx="3005385" cy="460023"/>
          </a:xfrm>
          <a:prstGeom prst="rect">
            <a:avLst/>
          </a:prstGeom>
        </p:spPr>
        <p:txBody>
          <a:bodyPr vert="horz" lIns="85055" tIns="42527" rIns="85055" bIns="42527" rtlCol="0" anchor="b"/>
          <a:lstStyle>
            <a:lvl1pPr algn="r" defTabSz="842509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C6D8996C-5A99-46E7-945A-E5D903E56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3794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87121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4852" algn="l" defTabSz="87121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1218" algn="l" defTabSz="87121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7584" algn="l" defTabSz="87121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43951" algn="l" defTabSz="87121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81745" algn="l" defTabSz="87269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8094" algn="l" defTabSz="87269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54443" algn="l" defTabSz="87269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90793" algn="l" defTabSz="87269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3338" y="309563"/>
            <a:ext cx="4313237" cy="5581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90A7E-ACAA-4064-A420-440BAA3D79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49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3338" y="309563"/>
            <a:ext cx="4313237" cy="5581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F0C08-FFDB-4C8C-82DA-F6645CC7085C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2DB2B-02DF-4D52-B58A-1C81A16250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98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3338" y="309563"/>
            <a:ext cx="4313237" cy="5581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F0C08-FFDB-4C8C-82DA-F6645CC7085C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7A2DC-E16D-43F7-BD6D-3D11EF6884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35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3338" y="309563"/>
            <a:ext cx="4313237" cy="5581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D794C-9DEB-4642-9F64-E782FD569A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3338" y="309563"/>
            <a:ext cx="4313237" cy="5581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F22CA-6404-4D02-81E4-14F1E5473ED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3338" y="309563"/>
            <a:ext cx="4313237" cy="5581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5C8AB-192D-4306-9553-A2627BEF71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3338" y="309563"/>
            <a:ext cx="4313237" cy="5581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0C0D9-9F46-4A96-9DB4-173412E243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3338" y="309563"/>
            <a:ext cx="4313237" cy="5581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F0C08-FFDB-4C8C-82DA-F6645CC7085C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9C3F5-7375-4BC3-958A-57442A4189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74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03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valuate and graph function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17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 hidden="1"/>
          <p:cNvGrpSpPr>
            <a:grpSpLocks/>
          </p:cNvGrpSpPr>
          <p:nvPr userDrawn="1"/>
        </p:nvGrpSpPr>
        <p:grpSpPr bwMode="auto">
          <a:xfrm>
            <a:off x="0" y="9334296"/>
            <a:ext cx="2078038" cy="613748"/>
            <a:chOff x="0" y="6364288"/>
            <a:chExt cx="2444750" cy="418464"/>
          </a:xfrm>
        </p:grpSpPr>
        <p:sp>
          <p:nvSpPr>
            <p:cNvPr id="4" name="Rectangle 3"/>
            <p:cNvSpPr>
              <a:spLocks noChangeArrowheads="1"/>
            </p:cNvSpPr>
            <p:nvPr userDrawn="1"/>
          </p:nvSpPr>
          <p:spPr bwMode="auto">
            <a:xfrm>
              <a:off x="0" y="6648450"/>
              <a:ext cx="2444750" cy="134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680">
                  <a:solidFill>
                    <a:srgbClr val="7F7F7F"/>
                  </a:solidFill>
                  <a:latin typeface="Century Gothic" pitchFamily="34" charset="0"/>
                </a:rPr>
                <a:t>©2013 All rights reserved. </a:t>
              </a:r>
            </a:p>
          </p:txBody>
        </p:sp>
        <p:pic>
          <p:nvPicPr>
            <p:cNvPr id="5" name="Picture 74" descr="C:\Users\Stephen\Downloads\264180_196031527114669_196031310448024_613424_7989946_n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6364288"/>
              <a:ext cx="1392237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977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  <p:sldLayoutId id="2147484665" r:id="rId2"/>
    <p:sldLayoutId id="2147484666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7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7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7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7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70">
          <a:solidFill>
            <a:schemeClr val="tx1"/>
          </a:solidFill>
          <a:latin typeface="Calibri" pitchFamily="34" charset="0"/>
        </a:defRPr>
      </a:lvl5pPr>
      <a:lvl6pPr marL="370911" algn="ctr" rtl="0" fontAlgn="base">
        <a:spcBef>
          <a:spcPct val="0"/>
        </a:spcBef>
        <a:spcAft>
          <a:spcPct val="0"/>
        </a:spcAft>
        <a:defRPr sz="3570">
          <a:solidFill>
            <a:schemeClr val="tx1"/>
          </a:solidFill>
          <a:latin typeface="Calibri" pitchFamily="34" charset="0"/>
        </a:defRPr>
      </a:lvl6pPr>
      <a:lvl7pPr marL="741823" algn="ctr" rtl="0" fontAlgn="base">
        <a:spcBef>
          <a:spcPct val="0"/>
        </a:spcBef>
        <a:spcAft>
          <a:spcPct val="0"/>
        </a:spcAft>
        <a:defRPr sz="3570">
          <a:solidFill>
            <a:schemeClr val="tx1"/>
          </a:solidFill>
          <a:latin typeface="Calibri" pitchFamily="34" charset="0"/>
        </a:defRPr>
      </a:lvl7pPr>
      <a:lvl8pPr marL="1112734" algn="ctr" rtl="0" fontAlgn="base">
        <a:spcBef>
          <a:spcPct val="0"/>
        </a:spcBef>
        <a:spcAft>
          <a:spcPct val="0"/>
        </a:spcAft>
        <a:defRPr sz="3570">
          <a:solidFill>
            <a:schemeClr val="tx1"/>
          </a:solidFill>
          <a:latin typeface="Calibri" pitchFamily="34" charset="0"/>
        </a:defRPr>
      </a:lvl8pPr>
      <a:lvl9pPr marL="1483645" algn="ctr" rtl="0" fontAlgn="base">
        <a:spcBef>
          <a:spcPct val="0"/>
        </a:spcBef>
        <a:spcAft>
          <a:spcPct val="0"/>
        </a:spcAft>
        <a:defRPr sz="3570">
          <a:solidFill>
            <a:schemeClr val="tx1"/>
          </a:solidFill>
          <a:latin typeface="Calibri" pitchFamily="34" charset="0"/>
        </a:defRPr>
      </a:lvl9pPr>
    </p:titleStyle>
    <p:bodyStyle>
      <a:lvl1pPr marL="278184" indent="-2781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1pPr>
      <a:lvl2pPr marL="602731" indent="-2318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95" kern="1200">
          <a:solidFill>
            <a:schemeClr val="tx1"/>
          </a:solidFill>
          <a:latin typeface="+mn-lt"/>
          <a:ea typeface="+mn-ea"/>
          <a:cs typeface="+mn-cs"/>
        </a:defRPr>
      </a:lvl2pPr>
      <a:lvl3pPr marL="927279" indent="-18545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3pPr>
      <a:lvl4pPr marL="1298190" indent="-18545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15" kern="1200">
          <a:solidFill>
            <a:schemeClr val="tx1"/>
          </a:solidFill>
          <a:latin typeface="+mn-lt"/>
          <a:ea typeface="+mn-ea"/>
          <a:cs typeface="+mn-cs"/>
        </a:defRPr>
      </a:lvl4pPr>
      <a:lvl5pPr marL="1669102" indent="-18545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15" kern="1200">
          <a:solidFill>
            <a:schemeClr val="tx1"/>
          </a:solidFill>
          <a:latin typeface="+mn-lt"/>
          <a:ea typeface="+mn-ea"/>
          <a:cs typeface="+mn-cs"/>
        </a:defRPr>
      </a:lvl5pPr>
      <a:lvl6pPr marL="2040013" indent="-185456" algn="l" defTabSz="741823" rtl="0" eaLnBrk="1" latinLnBrk="0" hangingPunct="1">
        <a:spcBef>
          <a:spcPct val="20000"/>
        </a:spcBef>
        <a:buFont typeface="Arial" pitchFamily="34" charset="0"/>
        <a:buChar char="•"/>
        <a:defRPr sz="1615" kern="1200">
          <a:solidFill>
            <a:schemeClr val="tx1"/>
          </a:solidFill>
          <a:latin typeface="+mn-lt"/>
          <a:ea typeface="+mn-ea"/>
          <a:cs typeface="+mn-cs"/>
        </a:defRPr>
      </a:lvl6pPr>
      <a:lvl7pPr marL="2410925" indent="-185456" algn="l" defTabSz="741823" rtl="0" eaLnBrk="1" latinLnBrk="0" hangingPunct="1">
        <a:spcBef>
          <a:spcPct val="20000"/>
        </a:spcBef>
        <a:buFont typeface="Arial" pitchFamily="34" charset="0"/>
        <a:buChar char="•"/>
        <a:defRPr sz="1615" kern="1200">
          <a:solidFill>
            <a:schemeClr val="tx1"/>
          </a:solidFill>
          <a:latin typeface="+mn-lt"/>
          <a:ea typeface="+mn-ea"/>
          <a:cs typeface="+mn-cs"/>
        </a:defRPr>
      </a:lvl7pPr>
      <a:lvl8pPr marL="2781837" indent="-185456" algn="l" defTabSz="741823" rtl="0" eaLnBrk="1" latinLnBrk="0" hangingPunct="1">
        <a:spcBef>
          <a:spcPct val="20000"/>
        </a:spcBef>
        <a:buFont typeface="Arial" pitchFamily="34" charset="0"/>
        <a:buChar char="•"/>
        <a:defRPr sz="1615" kern="1200">
          <a:solidFill>
            <a:schemeClr val="tx1"/>
          </a:solidFill>
          <a:latin typeface="+mn-lt"/>
          <a:ea typeface="+mn-ea"/>
          <a:cs typeface="+mn-cs"/>
        </a:defRPr>
      </a:lvl8pPr>
      <a:lvl9pPr marL="3152748" indent="-185456" algn="l" defTabSz="741823" rtl="0" eaLnBrk="1" latinLnBrk="0" hangingPunct="1">
        <a:spcBef>
          <a:spcPct val="20000"/>
        </a:spcBef>
        <a:buFont typeface="Arial" pitchFamily="34" charset="0"/>
        <a:buChar char="•"/>
        <a:defRPr sz="16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1823" rtl="0" eaLnBrk="1" latinLnBrk="0" hangingPunct="1">
        <a:defRPr sz="1445" kern="1200">
          <a:solidFill>
            <a:schemeClr val="tx1"/>
          </a:solidFill>
          <a:latin typeface="+mn-lt"/>
          <a:ea typeface="+mn-ea"/>
          <a:cs typeface="+mn-cs"/>
        </a:defRPr>
      </a:lvl1pPr>
      <a:lvl2pPr marL="370911" algn="l" defTabSz="741823" rtl="0" eaLnBrk="1" latinLnBrk="0" hangingPunct="1">
        <a:defRPr sz="1445" kern="1200">
          <a:solidFill>
            <a:schemeClr val="tx1"/>
          </a:solidFill>
          <a:latin typeface="+mn-lt"/>
          <a:ea typeface="+mn-ea"/>
          <a:cs typeface="+mn-cs"/>
        </a:defRPr>
      </a:lvl2pPr>
      <a:lvl3pPr marL="741823" algn="l" defTabSz="741823" rtl="0" eaLnBrk="1" latinLnBrk="0" hangingPunct="1">
        <a:defRPr sz="1445" kern="1200">
          <a:solidFill>
            <a:schemeClr val="tx1"/>
          </a:solidFill>
          <a:latin typeface="+mn-lt"/>
          <a:ea typeface="+mn-ea"/>
          <a:cs typeface="+mn-cs"/>
        </a:defRPr>
      </a:lvl3pPr>
      <a:lvl4pPr marL="1112734" algn="l" defTabSz="741823" rtl="0" eaLnBrk="1" latinLnBrk="0" hangingPunct="1">
        <a:defRPr sz="1445" kern="1200">
          <a:solidFill>
            <a:schemeClr val="tx1"/>
          </a:solidFill>
          <a:latin typeface="+mn-lt"/>
          <a:ea typeface="+mn-ea"/>
          <a:cs typeface="+mn-cs"/>
        </a:defRPr>
      </a:lvl4pPr>
      <a:lvl5pPr marL="1483645" algn="l" defTabSz="741823" rtl="0" eaLnBrk="1" latinLnBrk="0" hangingPunct="1">
        <a:defRPr sz="1445" kern="1200">
          <a:solidFill>
            <a:schemeClr val="tx1"/>
          </a:solidFill>
          <a:latin typeface="+mn-lt"/>
          <a:ea typeface="+mn-ea"/>
          <a:cs typeface="+mn-cs"/>
        </a:defRPr>
      </a:lvl5pPr>
      <a:lvl6pPr marL="1854557" algn="l" defTabSz="741823" rtl="0" eaLnBrk="1" latinLnBrk="0" hangingPunct="1">
        <a:defRPr sz="1445" kern="1200">
          <a:solidFill>
            <a:schemeClr val="tx1"/>
          </a:solidFill>
          <a:latin typeface="+mn-lt"/>
          <a:ea typeface="+mn-ea"/>
          <a:cs typeface="+mn-cs"/>
        </a:defRPr>
      </a:lvl6pPr>
      <a:lvl7pPr marL="2225469" algn="l" defTabSz="741823" rtl="0" eaLnBrk="1" latinLnBrk="0" hangingPunct="1">
        <a:defRPr sz="1445" kern="1200">
          <a:solidFill>
            <a:schemeClr val="tx1"/>
          </a:solidFill>
          <a:latin typeface="+mn-lt"/>
          <a:ea typeface="+mn-ea"/>
          <a:cs typeface="+mn-cs"/>
        </a:defRPr>
      </a:lvl7pPr>
      <a:lvl8pPr marL="2596381" algn="l" defTabSz="741823" rtl="0" eaLnBrk="1" latinLnBrk="0" hangingPunct="1">
        <a:defRPr sz="1445" kern="1200">
          <a:solidFill>
            <a:schemeClr val="tx1"/>
          </a:solidFill>
          <a:latin typeface="+mn-lt"/>
          <a:ea typeface="+mn-ea"/>
          <a:cs typeface="+mn-cs"/>
        </a:defRPr>
      </a:lvl8pPr>
      <a:lvl9pPr marL="2967292" algn="l" defTabSz="741823" rtl="0" eaLnBrk="1" latinLnBrk="0" hangingPunct="1">
        <a:defRPr sz="14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8.wmf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5.pn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20.wmf"/><Relationship Id="rId2" Type="http://schemas.openxmlformats.org/officeDocument/2006/relationships/tags" Target="../tags/tag3.xml"/><Relationship Id="rId16" Type="http://schemas.openxmlformats.org/officeDocument/2006/relationships/oleObject" Target="../embeddings/oleObject6.bin"/><Relationship Id="rId20" Type="http://schemas.openxmlformats.org/officeDocument/2006/relationships/image" Target="../media/image24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9.wmf"/><Relationship Id="rId10" Type="http://schemas.openxmlformats.org/officeDocument/2006/relationships/image" Target="../media/image17.wmf"/><Relationship Id="rId19" Type="http://schemas.openxmlformats.org/officeDocument/2006/relationships/image" Target="../media/image23.png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0.bin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6.wmf"/><Relationship Id="rId12" Type="http://schemas.openxmlformats.org/officeDocument/2006/relationships/image" Target="../media/image28.w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30.png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7.wmf"/><Relationship Id="rId14" Type="http://schemas.openxmlformats.org/officeDocument/2006/relationships/image" Target="../media/image2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png"/><Relationship Id="rId1" Type="http://schemas.openxmlformats.org/officeDocument/2006/relationships/tags" Target="../tags/tag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4.jpeg"/><Relationship Id="rId12" Type="http://schemas.openxmlformats.org/officeDocument/2006/relationships/image" Target="../media/image5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3.png"/><Relationship Id="rId9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76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2.png"/><Relationship Id="rId20" Type="http://schemas.openxmlformats.org/officeDocument/2006/relationships/image" Target="../media/image75.png"/><Relationship Id="rId1" Type="http://schemas.openxmlformats.org/officeDocument/2006/relationships/tags" Target="../tags/tag8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79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8.png"/><Relationship Id="rId10" Type="http://schemas.openxmlformats.org/officeDocument/2006/relationships/image" Target="../media/image66.png"/><Relationship Id="rId19" Type="http://schemas.openxmlformats.org/officeDocument/2006/relationships/image" Target="../media/image32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image" Target="../media/image86.png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85.png"/><Relationship Id="rId2" Type="http://schemas.openxmlformats.org/officeDocument/2006/relationships/tags" Target="../tags/tag9.xml"/><Relationship Id="rId16" Type="http://schemas.openxmlformats.org/officeDocument/2006/relationships/image" Target="../media/image88.jpeg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png"/><Relationship Id="rId11" Type="http://schemas.openxmlformats.org/officeDocument/2006/relationships/image" Target="../media/image84.png"/><Relationship Id="rId5" Type="http://schemas.openxmlformats.org/officeDocument/2006/relationships/image" Target="../media/image83.png"/><Relationship Id="rId15" Type="http://schemas.openxmlformats.org/officeDocument/2006/relationships/image" Target="../media/image7.png"/><Relationship Id="rId10" Type="http://schemas.openxmlformats.org/officeDocument/2006/relationships/image" Target="../media/image82.wmf"/><Relationship Id="rId4" Type="http://schemas.openxmlformats.org/officeDocument/2006/relationships/notesSlide" Target="../notesSlides/notesSlide8.xml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23805" y="3890919"/>
            <a:ext cx="2043392" cy="873562"/>
            <a:chOff x="6903720" y="1630929"/>
            <a:chExt cx="2194560" cy="1027720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38" name="Round Same Side Corner Rectangle 37"/>
            <p:cNvSpPr/>
            <p:nvPr/>
          </p:nvSpPr>
          <p:spPr bwMode="auto">
            <a:xfrm>
              <a:off x="6903720" y="1889208"/>
              <a:ext cx="2194560" cy="769441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9525">
              <a:noFill/>
            </a:ln>
            <a:effectLst/>
            <a:extLst/>
          </p:spPr>
          <p:txBody>
            <a:bodyPr rot="0" spcFirstLastPara="0" vertOverflow="overflow" horzOverflow="overflow" vert="horz" wrap="square" lIns="38862" tIns="38862" rIns="38862" bIns="38862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777240">
                <a:defRPr/>
              </a:pPr>
              <a:r>
                <a:rPr lang="en-US" sz="935" dirty="0">
                  <a:latin typeface="Century Gothic" panose="020B0502020202020204" pitchFamily="34" charset="0"/>
                  <a:cs typeface="Times New Roman" pitchFamily="18" charset="0"/>
                </a:rPr>
                <a:t>Students, you already know how to evaluate functions using substitution. Now, we will evaluate functions to create graphs.</a:t>
              </a:r>
            </a:p>
          </p:txBody>
        </p:sp>
        <p:sp>
          <p:nvSpPr>
            <p:cNvPr id="39" name="Round Same Side Corner Rectangle 38"/>
            <p:cNvSpPr/>
            <p:nvPr/>
          </p:nvSpPr>
          <p:spPr bwMode="auto">
            <a:xfrm>
              <a:off x="6903720" y="1630929"/>
              <a:ext cx="2194560" cy="266671"/>
            </a:xfrm>
            <a:prstGeom prst="round2SameRect">
              <a:avLst>
                <a:gd name="adj1" fmla="val 7281"/>
                <a:gd name="adj2" fmla="val 0"/>
              </a:avLst>
            </a:prstGeom>
            <a:solidFill>
              <a:schemeClr val="bg2">
                <a:lumMod val="75000"/>
              </a:schemeClr>
            </a:solidFill>
            <a:ln w="9525">
              <a:noFill/>
            </a:ln>
            <a:effectLst/>
            <a:extLst/>
          </p:spPr>
          <p:txBody>
            <a:bodyPr wrap="square" lIns="77724" tIns="38862" rIns="77724" bIns="38862" rtlCol="0" anchor="ctr">
              <a:spAutoFit/>
            </a:bodyPr>
            <a:lstStyle/>
            <a:p>
              <a:pPr marL="194310">
                <a:defRPr/>
              </a:pPr>
              <a:r>
                <a:rPr lang="en-US" sz="935" dirty="0">
                  <a:solidFill>
                    <a:srgbClr val="F9F9F9"/>
                  </a:solidFill>
                  <a:latin typeface="Century Gothic" panose="020B0502020202020204" pitchFamily="34" charset="0"/>
                </a:rPr>
                <a:t>Make the Connection</a:t>
              </a:r>
            </a:p>
          </p:txBody>
        </p:sp>
      </p:grpSp>
      <p:pic>
        <p:nvPicPr>
          <p:cNvPr id="40" name="Picture 5" descr="C:\Users\Stephen\Downloads\Make Connec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647" y="3924385"/>
            <a:ext cx="170283" cy="1554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Stephen\Downloads\CFU 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672" y="1108831"/>
            <a:ext cx="156230" cy="1554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21"/>
          <p:cNvSpPr>
            <a:spLocks noChangeArrowheads="1"/>
          </p:cNvSpPr>
          <p:nvPr/>
        </p:nvSpPr>
        <p:spPr bwMode="auto">
          <a:xfrm>
            <a:off x="21757" y="1036575"/>
            <a:ext cx="4854653" cy="2906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0545" tIns="40273" rIns="80545" bIns="40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360" i="1" dirty="0">
                <a:solidFill>
                  <a:srgbClr val="20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We will evaluate</a:t>
            </a:r>
            <a:r>
              <a:rPr lang="en-US" altLang="en-US" sz="1360" i="1" baseline="-25000" dirty="0">
                <a:solidFill>
                  <a:srgbClr val="B5B5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360" i="1" dirty="0">
                <a:solidFill>
                  <a:srgbClr val="20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and graph different types of functions.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21757" y="1588778"/>
            <a:ext cx="77724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 Same Side Corner Rectangle 47"/>
          <p:cNvSpPr/>
          <p:nvPr/>
        </p:nvSpPr>
        <p:spPr bwMode="auto">
          <a:xfrm>
            <a:off x="52353" y="1399205"/>
            <a:ext cx="1145727" cy="189574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0273" tIns="40273" rIns="40273" bIns="40273" rtlCol="0" anchor="ctr" anchorCtr="0">
            <a:spAutoFit/>
          </a:bodyPr>
          <a:lstStyle/>
          <a:p>
            <a:pPr>
              <a:defRPr/>
            </a:pPr>
            <a:r>
              <a:rPr lang="en-US" sz="680" b="1" dirty="0">
                <a:solidFill>
                  <a:srgbClr val="F9F9F9"/>
                </a:solidFill>
                <a:latin typeface="Century Gothic" panose="020B0502020202020204" pitchFamily="34" charset="0"/>
              </a:rPr>
              <a:t>Activate Prior Knowledge</a:t>
            </a:r>
          </a:p>
        </p:txBody>
      </p:sp>
      <p:sp>
        <p:nvSpPr>
          <p:cNvPr id="52" name="Rectangle 21"/>
          <p:cNvSpPr>
            <a:spLocks noChangeArrowheads="1"/>
          </p:cNvSpPr>
          <p:nvPr/>
        </p:nvSpPr>
        <p:spPr bwMode="auto">
          <a:xfrm>
            <a:off x="21757" y="1588778"/>
            <a:ext cx="18886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i="1" dirty="0">
                <a:solidFill>
                  <a:srgbClr val="202020"/>
                </a:solidFill>
                <a:latin typeface="Century Gothic"/>
              </a:rPr>
              <a:t>Evaluate the functions.</a:t>
            </a:r>
          </a:p>
        </p:txBody>
      </p:sp>
      <p:sp>
        <p:nvSpPr>
          <p:cNvPr id="49" name="Round Same Side Corner Rectangle 48"/>
          <p:cNvSpPr/>
          <p:nvPr/>
        </p:nvSpPr>
        <p:spPr bwMode="auto">
          <a:xfrm>
            <a:off x="52354" y="847001"/>
            <a:ext cx="886040" cy="189574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0273" tIns="40273" rIns="40273" bIns="40273" rtlCol="0" anchor="ctr" anchorCtr="0">
            <a:spAutoFit/>
          </a:bodyPr>
          <a:lstStyle/>
          <a:p>
            <a:pPr>
              <a:defRPr/>
            </a:pPr>
            <a:r>
              <a:rPr lang="en-US" sz="680" b="1" dirty="0">
                <a:solidFill>
                  <a:srgbClr val="F9F9F9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1759" y="1036574"/>
            <a:ext cx="77724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5617015" y="4865967"/>
            <a:ext cx="2043392" cy="435705"/>
            <a:chOff x="6903720" y="6020777"/>
            <a:chExt cx="2194560" cy="512595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36" name="Round Same Side Corner Rectangle 35"/>
            <p:cNvSpPr/>
            <p:nvPr/>
          </p:nvSpPr>
          <p:spPr bwMode="auto">
            <a:xfrm>
              <a:off x="6903720" y="6271761"/>
              <a:ext cx="2194560" cy="261611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9525">
              <a:noFill/>
            </a:ln>
            <a:effectLst/>
            <a:extLst/>
          </p:spPr>
          <p:txBody>
            <a:bodyPr rot="0" spcFirstLastPara="0" vertOverflow="overflow" horzOverflow="overflow" vert="horz" wrap="square" lIns="38862" tIns="38862" rIns="38862" bIns="38862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777240">
                <a:defRPr/>
              </a:pPr>
              <a:r>
                <a:rPr lang="en-US" sz="935" baseline="300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Times New Roman" pitchFamily="18" charset="0"/>
                </a:rPr>
                <a:t>1</a:t>
              </a:r>
              <a:r>
                <a:rPr lang="en-US" sz="935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Times New Roman" pitchFamily="18" charset="0"/>
                </a:rPr>
                <a:t> find the value of</a:t>
              </a:r>
            </a:p>
          </p:txBody>
        </p:sp>
        <p:sp>
          <p:nvSpPr>
            <p:cNvPr id="37" name="Round Same Side Corner Rectangle 36"/>
            <p:cNvSpPr/>
            <p:nvPr/>
          </p:nvSpPr>
          <p:spPr bwMode="auto">
            <a:xfrm>
              <a:off x="6903720" y="6020777"/>
              <a:ext cx="2194560" cy="250984"/>
            </a:xfrm>
            <a:prstGeom prst="round2SameRect">
              <a:avLst>
                <a:gd name="adj1" fmla="val 7281"/>
                <a:gd name="adj2" fmla="val 0"/>
              </a:avLst>
            </a:prstGeom>
            <a:solidFill>
              <a:schemeClr val="bg2">
                <a:lumMod val="75000"/>
              </a:schemeClr>
            </a:solidFill>
            <a:ln w="9525">
              <a:noFill/>
            </a:ln>
            <a:effectLst/>
            <a:extLst/>
          </p:spPr>
          <p:txBody>
            <a:bodyPr wrap="square" lIns="77724" tIns="38862" rIns="77724" bIns="38862" rtlCol="0" anchor="ctr">
              <a:spAutoFit/>
            </a:bodyPr>
            <a:lstStyle/>
            <a:p>
              <a:pPr marL="194310">
                <a:defRPr/>
              </a:pPr>
              <a:r>
                <a:rPr lang="en-US" sz="850" dirty="0">
                  <a:solidFill>
                    <a:srgbClr val="F9F9F9"/>
                  </a:solidFill>
                  <a:latin typeface="Century Gothic" panose="020B0502020202020204" pitchFamily="34" charset="0"/>
                </a:rPr>
                <a:t>Definitions</a:t>
              </a:r>
            </a:p>
          </p:txBody>
        </p:sp>
      </p:grpSp>
      <p:pic>
        <p:nvPicPr>
          <p:cNvPr id="41" name="Picture 6" descr="C:\Users\Stephen\Downloads\Voca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60" y="4912778"/>
            <a:ext cx="204339" cy="12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/>
              <p:cNvSpPr txBox="1"/>
              <p:nvPr/>
            </p:nvSpPr>
            <p:spPr>
              <a:xfrm>
                <a:off x="138690" y="1827395"/>
                <a:ext cx="209358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1.  </a:t>
                </a:r>
                <a14:m>
                  <m:oMath xmlns:m="http://schemas.openxmlformats.org/officeDocument/2006/math">
                    <m:r>
                      <a:rPr lang="en-US" sz="13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300" i="1" dirty="0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00" i="1" dirty="0" smtClean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3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13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3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sz="13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US" sz="1300" i="1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3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-4</a:t>
                </a:r>
              </a:p>
            </p:txBody>
          </p:sp>
        </mc:Choice>
        <mc:Fallback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90" y="1827395"/>
                <a:ext cx="2093586" cy="292388"/>
              </a:xfrm>
              <a:prstGeom prst="rect">
                <a:avLst/>
              </a:prstGeom>
              <a:blipFill>
                <a:blip r:embed="rId7"/>
                <a:stretch>
                  <a:fillRect l="-583" t="-208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3215093" y="1850361"/>
                <a:ext cx="2093137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2.   </a:t>
                </a:r>
                <a14:m>
                  <m:oMath xmlns:m="http://schemas.openxmlformats.org/officeDocument/2006/math">
                    <m:r>
                      <a:rPr lang="en-US" sz="13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300" i="1" dirty="0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00" i="1" dirty="0" smtClean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3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=3</m:t>
                    </m:r>
                    <m:r>
                      <a:rPr lang="en-US" sz="13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3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en-US" sz="13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US" sz="1300" i="1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3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7</a:t>
                </a: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093" y="1850361"/>
                <a:ext cx="2093137" cy="292388"/>
              </a:xfrm>
              <a:prstGeom prst="rect">
                <a:avLst/>
              </a:prstGeom>
              <a:blipFill>
                <a:blip r:embed="rId8"/>
                <a:stretch>
                  <a:fillRect l="-291" t="-208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/>
          <p:cNvGrpSpPr/>
          <p:nvPr/>
        </p:nvGrpSpPr>
        <p:grpSpPr>
          <a:xfrm>
            <a:off x="5617017" y="1645957"/>
            <a:ext cx="2025609" cy="1442903"/>
            <a:chOff x="6903720" y="4983463"/>
            <a:chExt cx="2194560" cy="1697533"/>
          </a:xfrm>
        </p:grpSpPr>
        <p:grpSp>
          <p:nvGrpSpPr>
            <p:cNvPr id="58" name="Group 57"/>
            <p:cNvGrpSpPr/>
            <p:nvPr/>
          </p:nvGrpSpPr>
          <p:grpSpPr>
            <a:xfrm>
              <a:off x="6903720" y="4983463"/>
              <a:ext cx="2194560" cy="1697533"/>
              <a:chOff x="6903720" y="4983463"/>
              <a:chExt cx="2194560" cy="1697533"/>
            </a:xfrm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grpSpPr>
          <p:sp>
            <p:nvSpPr>
              <p:cNvPr id="60" name="Round Same Side Corner Rectangle 59"/>
              <p:cNvSpPr/>
              <p:nvPr/>
            </p:nvSpPr>
            <p:spPr bwMode="auto">
              <a:xfrm>
                <a:off x="6903721" y="5234447"/>
                <a:ext cx="2194555" cy="1446549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38862" tIns="38862" rIns="38862" bIns="38862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en-US" sz="935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A </a:t>
                </a:r>
                <a:r>
                  <a:rPr lang="en-US" altLang="en-US" sz="935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function </a:t>
                </a:r>
                <a:r>
                  <a:rPr lang="en-US" altLang="en-US" sz="935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is a rule that assigns an </a:t>
                </a:r>
                <a:r>
                  <a:rPr lang="en-US" altLang="en-US" sz="935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input </a:t>
                </a:r>
                <a:r>
                  <a:rPr lang="en-US" altLang="en-US" sz="935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to exactly one </a:t>
                </a:r>
                <a:r>
                  <a:rPr lang="en-US" altLang="en-US" sz="935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output</a:t>
                </a:r>
                <a:r>
                  <a:rPr lang="en-US" altLang="en-US" sz="935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.</a:t>
                </a:r>
                <a:endParaRPr lang="en-US" sz="935" i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Lato" panose="020F0502020204030203" pitchFamily="34" charset="0"/>
                </a:endParaRPr>
              </a:p>
              <a:p>
                <a:pPr marL="97155" indent="-97155" defTabSz="805454">
                  <a:buClr>
                    <a:srgbClr val="FF5623"/>
                  </a:buClr>
                  <a:buSzPct val="100000"/>
                  <a:buFont typeface="Wingdings 3" panose="05040102010807070707" pitchFamily="18" charset="2"/>
                  <a:buChar char="}"/>
                  <a:defRPr/>
                </a:pPr>
                <a:r>
                  <a:rPr lang="en-US" sz="935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An </a:t>
                </a:r>
                <a:r>
                  <a:rPr lang="en-US" sz="935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input </a:t>
                </a:r>
                <a:r>
                  <a:rPr lang="en-US" sz="935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replaces the 𝑥’s and the expression gives the corresponding </a:t>
                </a:r>
                <a:r>
                  <a:rPr lang="en-US" sz="935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output</a:t>
                </a:r>
                <a:r>
                  <a:rPr lang="en-US" sz="935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.</a:t>
                </a:r>
              </a:p>
              <a:p>
                <a:pPr marL="97155" indent="-97155" defTabSz="805454">
                  <a:buClr>
                    <a:srgbClr val="FF5623"/>
                  </a:buClr>
                  <a:buSzPct val="100000"/>
                  <a:buFont typeface="Wingdings 3" panose="05040102010807070707" pitchFamily="18" charset="2"/>
                  <a:buChar char="}"/>
                  <a:defRPr/>
                </a:pPr>
                <a:r>
                  <a:rPr lang="en-US" altLang="en-US" sz="935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Evaluating a function </a:t>
                </a:r>
                <a:r>
                  <a:rPr lang="en-US" altLang="en-US" sz="935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means substituting a number for the input to figure out the output.</a:t>
                </a:r>
              </a:p>
            </p:txBody>
          </p:sp>
          <p:sp>
            <p:nvSpPr>
              <p:cNvPr id="61" name="Round Same Side Corner Rectangle 60"/>
              <p:cNvSpPr/>
              <p:nvPr/>
            </p:nvSpPr>
            <p:spPr bwMode="auto">
              <a:xfrm>
                <a:off x="6903720" y="4983463"/>
                <a:ext cx="2194560" cy="250983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77724" tIns="38862" rIns="77724" bIns="38862" rtlCol="0" anchor="ctr">
                <a:spAutoFit/>
              </a:bodyPr>
              <a:lstStyle/>
              <a:p>
                <a:pPr marL="194310">
                  <a:defRPr/>
                </a:pPr>
                <a:r>
                  <a:rPr lang="en-US" sz="850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Remember the Concept</a:t>
                </a:r>
              </a:p>
            </p:txBody>
          </p:sp>
        </p:grpSp>
        <p:pic>
          <p:nvPicPr>
            <p:cNvPr id="59" name="Picture 2" descr="C:\Users\Stephen\Downloads\Light Bulb Ico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182" y="4999084"/>
              <a:ext cx="230173" cy="210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oup 61"/>
          <p:cNvGrpSpPr/>
          <p:nvPr/>
        </p:nvGrpSpPr>
        <p:grpSpPr>
          <a:xfrm>
            <a:off x="5617015" y="3161667"/>
            <a:ext cx="2025608" cy="667101"/>
            <a:chOff x="6903720" y="4883450"/>
            <a:chExt cx="2180689" cy="784824"/>
          </a:xfrm>
        </p:grpSpPr>
        <p:sp>
          <p:nvSpPr>
            <p:cNvPr id="63" name="TextBox 62"/>
            <p:cNvSpPr txBox="1"/>
            <p:nvPr/>
          </p:nvSpPr>
          <p:spPr>
            <a:xfrm>
              <a:off x="6903720" y="4883450"/>
              <a:ext cx="2180689" cy="75495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1190" kern="0" dirty="0">
                  <a:solidFill>
                    <a:srgbClr val="21A8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(input, output)</a:t>
              </a:r>
            </a:p>
            <a:p>
              <a:pPr algn="ctr"/>
              <a:endParaRPr lang="en-US" sz="1190" dirty="0">
                <a:solidFill>
                  <a:srgbClr val="21A8B3">
                    <a:lumMod val="75000"/>
                  </a:srgbClr>
                </a:solidFill>
                <a:latin typeface="Century Gothic"/>
              </a:endParaRPr>
            </a:p>
            <a:p>
              <a:pPr algn="ctr"/>
              <a:endParaRPr lang="en-US" sz="1190" dirty="0">
                <a:solidFill>
                  <a:srgbClr val="21A8B3">
                    <a:lumMod val="75000"/>
                  </a:srgbClr>
                </a:solidFill>
                <a:latin typeface="Century Gothic"/>
              </a:endParaRPr>
            </a:p>
          </p:txBody>
        </p:sp>
        <p:sp>
          <p:nvSpPr>
            <p:cNvPr id="64" name="TextBox 588"/>
            <p:cNvSpPr txBox="1">
              <a:spLocks noChangeArrowheads="1"/>
            </p:cNvSpPr>
            <p:nvPr/>
          </p:nvSpPr>
          <p:spPr bwMode="auto">
            <a:xfrm>
              <a:off x="7339109" y="5229891"/>
              <a:ext cx="316155" cy="434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defTabSz="804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i="1" kern="0" dirty="0">
                  <a:solidFill>
                    <a:srgbClr val="21A8B3"/>
                  </a:solidFill>
                  <a:latin typeface="Calisto MT" pitchFamily="18" charset="0"/>
                </a:rPr>
                <a:t>x</a:t>
              </a:r>
              <a:endParaRPr lang="en-US" altLang="en-US" sz="1360" i="1" kern="0" dirty="0">
                <a:solidFill>
                  <a:srgbClr val="21A8B3"/>
                </a:solidFill>
                <a:latin typeface="Calisto MT" pitchFamily="18" charset="0"/>
              </a:endParaRPr>
            </a:p>
          </p:txBody>
        </p:sp>
        <p:sp>
          <p:nvSpPr>
            <p:cNvPr id="65" name="TextBox 591"/>
            <p:cNvSpPr txBox="1">
              <a:spLocks noChangeArrowheads="1"/>
            </p:cNvSpPr>
            <p:nvPr/>
          </p:nvSpPr>
          <p:spPr bwMode="auto">
            <a:xfrm>
              <a:off x="8315632" y="5233766"/>
              <a:ext cx="514613" cy="434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defTabSz="804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i="1" kern="0" dirty="0">
                  <a:solidFill>
                    <a:srgbClr val="21A8B3"/>
                  </a:solidFill>
                  <a:latin typeface="Calisto MT" pitchFamily="18" charset="0"/>
                </a:rPr>
                <a:t>f(x)</a:t>
              </a:r>
            </a:p>
          </p:txBody>
        </p:sp>
        <p:cxnSp>
          <p:nvCxnSpPr>
            <p:cNvPr id="67" name="Straight Arrow Connector 16"/>
            <p:cNvCxnSpPr>
              <a:cxnSpLocks noChangeShapeType="1"/>
            </p:cNvCxnSpPr>
            <p:nvPr/>
          </p:nvCxnSpPr>
          <p:spPr bwMode="auto">
            <a:xfrm flipV="1">
              <a:off x="7574711" y="5165191"/>
              <a:ext cx="169056" cy="196128"/>
            </a:xfrm>
            <a:prstGeom prst="straightConnector1">
              <a:avLst/>
            </a:prstGeom>
            <a:noFill/>
            <a:ln w="12700" algn="ctr">
              <a:solidFill>
                <a:schemeClr val="accent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Straight Arrow Connector 137"/>
            <p:cNvCxnSpPr>
              <a:cxnSpLocks noChangeShapeType="1"/>
            </p:cNvCxnSpPr>
            <p:nvPr/>
          </p:nvCxnSpPr>
          <p:spPr bwMode="auto">
            <a:xfrm flipH="1" flipV="1">
              <a:off x="8220879" y="5175509"/>
              <a:ext cx="169056" cy="196128"/>
            </a:xfrm>
            <a:prstGeom prst="straightConnector1">
              <a:avLst/>
            </a:prstGeom>
            <a:noFill/>
            <a:ln w="12700" algn="ctr">
              <a:solidFill>
                <a:schemeClr val="accent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49D3684E-BBA7-487F-9B8A-070EB6413F8E}"/>
              </a:ext>
            </a:extLst>
          </p:cNvPr>
          <p:cNvSpPr/>
          <p:nvPr/>
        </p:nvSpPr>
        <p:spPr>
          <a:xfrm>
            <a:off x="4261662" y="116119"/>
            <a:ext cx="6759525" cy="71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Name: ______________________________</a:t>
            </a:r>
          </a:p>
          <a:p>
            <a:pPr>
              <a:lnSpc>
                <a:spcPct val="150000"/>
              </a:lnSpc>
            </a:pPr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Period:____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3B92EB-9079-494D-BA7D-8E230D5B7E86}"/>
              </a:ext>
            </a:extLst>
          </p:cNvPr>
          <p:cNvSpPr/>
          <p:nvPr/>
        </p:nvSpPr>
        <p:spPr>
          <a:xfrm>
            <a:off x="594396" y="351167"/>
            <a:ext cx="4469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Lesson 3: Identifying Quadratic Functions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4B23C2F-DDFF-4081-9698-72D23EFC4857}"/>
              </a:ext>
            </a:extLst>
          </p:cNvPr>
          <p:cNvCxnSpPr>
            <a:cxnSpLocks/>
          </p:cNvCxnSpPr>
          <p:nvPr/>
        </p:nvCxnSpPr>
        <p:spPr>
          <a:xfrm>
            <a:off x="2788932" y="1930724"/>
            <a:ext cx="0" cy="3464232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EF09177-0787-4E16-866B-72768001B425}"/>
              </a:ext>
            </a:extLst>
          </p:cNvPr>
          <p:cNvCxnSpPr/>
          <p:nvPr/>
        </p:nvCxnSpPr>
        <p:spPr>
          <a:xfrm>
            <a:off x="52353" y="5394956"/>
            <a:ext cx="77724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1651DD1-E373-43B5-AD37-2FE69CC826C4}"/>
              </a:ext>
            </a:extLst>
          </p:cNvPr>
          <p:cNvGrpSpPr/>
          <p:nvPr/>
        </p:nvGrpSpPr>
        <p:grpSpPr>
          <a:xfrm>
            <a:off x="5651690" y="5432164"/>
            <a:ext cx="2030257" cy="1312098"/>
            <a:chOff x="6923980" y="225002"/>
            <a:chExt cx="2194560" cy="1543646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C55B515-CFD1-4B9C-9DF1-4DF06525D355}"/>
                </a:ext>
              </a:extLst>
            </p:cNvPr>
            <p:cNvGrpSpPr/>
            <p:nvPr/>
          </p:nvGrpSpPr>
          <p:grpSpPr>
            <a:xfrm>
              <a:off x="6923980" y="225002"/>
              <a:ext cx="2194560" cy="1543646"/>
              <a:chOff x="6923982" y="225002"/>
              <a:chExt cx="2767149" cy="154364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6" name="Round Same Side Corner Rectangle 41">
                    <a:extLst>
                      <a:ext uri="{FF2B5EF4-FFF2-40B4-BE49-F238E27FC236}">
                        <a16:creationId xmlns:a16="http://schemas.microsoft.com/office/drawing/2014/main" id="{69B7A1C3-1344-4BB6-8710-984B079A0D5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923982" y="475986"/>
                    <a:ext cx="2767149" cy="1292662"/>
                  </a:xfrm>
                  <a:prstGeom prst="round2SameRect">
                    <a:avLst>
                      <a:gd name="adj1" fmla="val 0"/>
                      <a:gd name="adj2" fmla="val 0"/>
                    </a:avLst>
                  </a:prstGeom>
                  <a:solidFill>
                    <a:srgbClr val="FFFFFF"/>
                  </a:solidFill>
                  <a:ln w="3175">
                    <a:noFill/>
                  </a:ln>
                  <a:effectLst/>
                  <a:extLst/>
                </p:spPr>
                <p:txBody>
                  <a:bodyPr rot="0" spcFirstLastPara="0" vertOverflow="overflow" horzOverflow="overflow" vert="horz" wrap="square" lIns="38862" tIns="38862" rIns="38862" bIns="38862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777240">
                      <a:defRPr/>
                    </a:pPr>
                    <a:r>
                      <a:rPr lang="en-US" sz="1190" dirty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Which ordered pair is on the graph of </a:t>
                    </a:r>
                    <a14:m>
                      <m:oMath xmlns:m="http://schemas.openxmlformats.org/officeDocument/2006/math">
                        <m:r>
                          <a:rPr lang="en-US" sz="1190" b="0" i="1" dirty="0">
                            <a:solidFill>
                              <a:srgbClr val="B5B5B5">
                                <a:lumMod val="50000"/>
                              </a:srgb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𝑔</m:t>
                        </m:r>
                        <m:r>
                          <a:rPr lang="en-US" sz="1190" b="0" i="1" dirty="0">
                            <a:solidFill>
                              <a:srgbClr val="B5B5B5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1190" b="0" i="1" dirty="0">
                            <a:solidFill>
                              <a:srgbClr val="B5B5B5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oMath>
                    </a14:m>
                    <a:r>
                      <a:rPr lang="en-US" sz="1190" dirty="0">
                        <a:solidFill>
                          <a:srgbClr val="B5B5B5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)=3</a:t>
                    </a:r>
                    <a14:m>
                      <m:oMath xmlns:m="http://schemas.openxmlformats.org/officeDocument/2006/math">
                        <m:r>
                          <a:rPr lang="en-US" sz="1190" b="0" i="1" dirty="0">
                            <a:solidFill>
                              <a:srgbClr val="B5B5B5">
                                <a:lumMod val="50000"/>
                              </a:srgb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oMath>
                    </a14:m>
                    <a:r>
                      <a:rPr lang="en-US" sz="1190" dirty="0">
                        <a:solidFill>
                          <a:srgbClr val="B5B5B5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+1</a:t>
                    </a:r>
                    <a:r>
                      <a:rPr lang="en-US" sz="1190" dirty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 at </a:t>
                    </a:r>
                    <a14:m>
                      <m:oMath xmlns:m="http://schemas.openxmlformats.org/officeDocument/2006/math">
                        <m:r>
                          <a:rPr lang="en-US" sz="1190" b="0" i="1" dirty="0">
                            <a:solidFill>
                              <a:srgbClr val="B5B5B5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oMath>
                    </a14:m>
                    <a:r>
                      <a:rPr lang="en-US" sz="1190" dirty="0">
                        <a:solidFill>
                          <a:srgbClr val="B5B5B5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=1</a:t>
                    </a:r>
                    <a:r>
                      <a:rPr lang="en-US" sz="1190" dirty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? How do you know?</a:t>
                    </a:r>
                  </a:p>
                  <a:p>
                    <a:pPr defTabSz="777240">
                      <a:defRPr/>
                    </a:pPr>
                    <a:endParaRPr lang="en-US" sz="1020" dirty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  <a:cs typeface="Times New Roman" pitchFamily="18" charset="0"/>
                    </a:endParaRPr>
                  </a:p>
                  <a:p>
                    <a:pPr marL="194310" indent="-194310" defTabSz="777240">
                      <a:defRPr/>
                    </a:pPr>
                    <a:r>
                      <a:rPr lang="en-US" sz="1020" dirty="0">
                        <a:solidFill>
                          <a:srgbClr val="B5B5B5">
                            <a:lumMod val="75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A</a:t>
                    </a:r>
                    <a:r>
                      <a:rPr lang="en-US" sz="1020" dirty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	</a:t>
                    </a:r>
                    <a:r>
                      <a:rPr lang="en-US" sz="1020" dirty="0">
                        <a:solidFill>
                          <a:srgbClr val="10101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(1, 4)</a:t>
                    </a:r>
                  </a:p>
                  <a:p>
                    <a:pPr marL="194310" indent="-194310" defTabSz="777240">
                      <a:defRPr/>
                    </a:pPr>
                    <a:r>
                      <a:rPr lang="en-US" sz="1020" dirty="0">
                        <a:solidFill>
                          <a:srgbClr val="B5B5B5">
                            <a:lumMod val="75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B</a:t>
                    </a:r>
                    <a:r>
                      <a:rPr lang="en-US" sz="1020" dirty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	</a:t>
                    </a:r>
                    <a:r>
                      <a:rPr lang="en-US" sz="1020" dirty="0">
                        <a:solidFill>
                          <a:srgbClr val="10101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(1, 6)</a:t>
                    </a:r>
                  </a:p>
                </p:txBody>
              </p:sp>
            </mc:Choice>
            <mc:Fallback>
              <p:sp>
                <p:nvSpPr>
                  <p:cNvPr id="66" name="Round Same Side Corner Rectangle 41">
                    <a:extLst>
                      <a:ext uri="{FF2B5EF4-FFF2-40B4-BE49-F238E27FC236}">
                        <a16:creationId xmlns:a16="http://schemas.microsoft.com/office/drawing/2014/main" id="{69B7A1C3-1344-4BB6-8710-984B079A0D5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923982" y="475986"/>
                    <a:ext cx="2767149" cy="1292662"/>
                  </a:xfrm>
                  <a:prstGeom prst="round2SameRect">
                    <a:avLst>
                      <a:gd name="adj1" fmla="val 0"/>
                      <a:gd name="adj2" fmla="val 0"/>
                    </a:avLst>
                  </a:prstGeom>
                  <a:blipFill>
                    <a:blip r:embed="rId10"/>
                    <a:stretch>
                      <a:fillRect l="-2703" t="-1111" r="-4204" b="-2778"/>
                    </a:stretch>
                  </a:blipFill>
                  <a:ln w="3175">
                    <a:noFill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9" name="Round Same Side Corner Rectangle 43">
                <a:extLst>
                  <a:ext uri="{FF2B5EF4-FFF2-40B4-BE49-F238E27FC236}">
                    <a16:creationId xmlns:a16="http://schemas.microsoft.com/office/drawing/2014/main" id="{638E70C0-422D-4F89-8B5A-A19B3ABC2F1A}"/>
                  </a:ext>
                </a:extLst>
              </p:cNvPr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77724" tIns="38862" rIns="77724" bIns="38862" rtlCol="0" anchor="ctr">
                <a:spAutoFit/>
              </a:bodyPr>
              <a:lstStyle/>
              <a:p>
                <a:pPr marL="194310">
                  <a:defRPr/>
                </a:pPr>
                <a:r>
                  <a:rPr lang="en-US" sz="85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56" name="Picture 4" descr="C:\Users\Stephen\Downloads\CFU Icon.png">
              <a:extLst>
                <a:ext uri="{FF2B5EF4-FFF2-40B4-BE49-F238E27FC236}">
                  <a16:creationId xmlns:a16="http://schemas.microsoft.com/office/drawing/2014/main" id="{0B0B2E7D-376F-487C-B783-400784581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0" name="Round Same Side Corner Rectangle 48">
            <a:extLst>
              <a:ext uri="{FF2B5EF4-FFF2-40B4-BE49-F238E27FC236}">
                <a16:creationId xmlns:a16="http://schemas.microsoft.com/office/drawing/2014/main" id="{93499EEE-BD0E-45CB-BA2F-28953AB05BFA}"/>
              </a:ext>
            </a:extLst>
          </p:cNvPr>
          <p:cNvSpPr/>
          <p:nvPr/>
        </p:nvSpPr>
        <p:spPr bwMode="auto">
          <a:xfrm>
            <a:off x="111993" y="5192299"/>
            <a:ext cx="1049546" cy="189574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0273" tIns="40273" rIns="40273" bIns="40273" rtlCol="0" anchor="ctr" anchorCtr="0">
            <a:spAutoFit/>
          </a:bodyPr>
          <a:lstStyle/>
          <a:p>
            <a:pPr>
              <a:defRPr/>
            </a:pPr>
            <a:r>
              <a:rPr lang="en-US" sz="680" b="1" dirty="0">
                <a:solidFill>
                  <a:srgbClr val="F9F9F9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6A693ED-A994-4763-A535-57405557DA9E}"/>
              </a:ext>
            </a:extLst>
          </p:cNvPr>
          <p:cNvCxnSpPr/>
          <p:nvPr/>
        </p:nvCxnSpPr>
        <p:spPr>
          <a:xfrm>
            <a:off x="-51589" y="5389610"/>
            <a:ext cx="77724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Group 459">
            <a:extLst>
              <a:ext uri="{FF2B5EF4-FFF2-40B4-BE49-F238E27FC236}">
                <a16:creationId xmlns:a16="http://schemas.microsoft.com/office/drawing/2014/main" id="{FB638067-03E4-43CE-9860-97FB075C2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453675"/>
              </p:ext>
            </p:extLst>
          </p:nvPr>
        </p:nvGraphicFramePr>
        <p:xfrm>
          <a:off x="95754" y="5925313"/>
          <a:ext cx="5521261" cy="3512372"/>
        </p:xfrm>
        <a:graphic>
          <a:graphicData uri="http://schemas.openxmlformats.org/drawingml/2006/table">
            <a:tbl>
              <a:tblPr>
                <a:effectLst>
                  <a:outerShdw blurRad="38100" sx="101000" sy="1010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</a:tblPr>
              <a:tblGrid>
                <a:gridCol w="5521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12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77725" marR="77725" marT="38866" marB="38866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4" name="Rectangle 21">
            <a:extLst>
              <a:ext uri="{FF2B5EF4-FFF2-40B4-BE49-F238E27FC236}">
                <a16:creationId xmlns:a16="http://schemas.microsoft.com/office/drawing/2014/main" id="{337EFE0E-5CF5-4286-8042-8EE1D53DC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7" y="5408040"/>
            <a:ext cx="5829303" cy="450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0545" tIns="40273" rIns="80545" bIns="40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05454">
              <a:buClr>
                <a:srgbClr val="FF5623"/>
              </a:buClr>
              <a:buSzPct val="100000"/>
              <a:defRPr/>
            </a:pPr>
            <a:r>
              <a:rPr lang="en-US" sz="1200" b="1" dirty="0">
                <a:solidFill>
                  <a:srgbClr val="FF5623"/>
                </a:solidFill>
                <a:latin typeface="Century Gothic" panose="020B0502020202020204" pitchFamily="34" charset="0"/>
              </a:rPr>
              <a:t>Functions</a:t>
            </a:r>
            <a:r>
              <a:rPr lang="en-US" sz="1200" dirty="0">
                <a:solidFill>
                  <a:srgbClr val="FF5623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>
                <a:solidFill>
                  <a:srgbClr val="202020"/>
                </a:solidFill>
                <a:latin typeface="Century Gothic" panose="020B0502020202020204" pitchFamily="34" charset="0"/>
              </a:rPr>
              <a:t>can be represented as graphs by plotting the input-output pairs.</a:t>
            </a:r>
          </a:p>
          <a:p>
            <a:pPr marL="145733" indent="-145733" defTabSz="805454">
              <a:buClr>
                <a:srgbClr val="FF5623"/>
              </a:buClr>
              <a:buSzPct val="100000"/>
              <a:buFont typeface="Wingdings 3" panose="05040102010807070707" pitchFamily="18" charset="2"/>
              <a:buChar char="}"/>
              <a:defRPr/>
            </a:pPr>
            <a:r>
              <a:rPr lang="en-US" altLang="en-US" sz="1200" dirty="0">
                <a:solidFill>
                  <a:srgbClr val="202020"/>
                </a:solidFill>
                <a:latin typeface="Century Gothic" panose="020B0502020202020204" pitchFamily="34" charset="0"/>
              </a:rPr>
              <a:t>Evaluate the function using an </a:t>
            </a:r>
            <a:r>
              <a:rPr lang="en-US" altLang="en-US" sz="1200" b="1" dirty="0">
                <a:solidFill>
                  <a:srgbClr val="21A8B3"/>
                </a:solidFill>
                <a:latin typeface="Century Gothic" panose="020B0502020202020204" pitchFamily="34" charset="0"/>
              </a:rPr>
              <a:t>input</a:t>
            </a:r>
            <a:r>
              <a:rPr lang="en-US" altLang="en-US" sz="1200" dirty="0">
                <a:solidFill>
                  <a:srgbClr val="21A8B3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200" dirty="0">
                <a:solidFill>
                  <a:srgbClr val="202020"/>
                </a:solidFill>
                <a:latin typeface="Century Gothic" panose="020B0502020202020204" pitchFamily="34" charset="0"/>
              </a:rPr>
              <a:t>to figure out the </a:t>
            </a:r>
            <a:r>
              <a:rPr lang="en-US" altLang="en-US" sz="1200" b="1" dirty="0">
                <a:solidFill>
                  <a:srgbClr val="21A8B3"/>
                </a:solidFill>
                <a:latin typeface="Century Gothic" panose="020B0502020202020204" pitchFamily="34" charset="0"/>
              </a:rPr>
              <a:t>output</a:t>
            </a:r>
            <a:r>
              <a:rPr lang="en-US" altLang="en-US" sz="1200" dirty="0">
                <a:solidFill>
                  <a:srgbClr val="20202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5" name="Text Box 347">
            <a:extLst>
              <a:ext uri="{FF2B5EF4-FFF2-40B4-BE49-F238E27FC236}">
                <a16:creationId xmlns:a16="http://schemas.microsoft.com/office/drawing/2014/main" id="{A70E24DC-1EFA-4D6F-A935-572692C39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54" y="5925312"/>
            <a:ext cx="24224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7772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rgbClr val="FF5623"/>
                </a:solidFill>
                <a:latin typeface="Century Gothic"/>
                <a:cs typeface="Arial" pitchFamily="34" charset="0"/>
              </a:rPr>
              <a:t>Use functions to make graphs.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D35EBD9-BB89-478C-AF79-055F82200077}"/>
                  </a:ext>
                </a:extLst>
              </p:cNvPr>
              <p:cNvSpPr txBox="1"/>
              <p:nvPr/>
            </p:nvSpPr>
            <p:spPr>
              <a:xfrm>
                <a:off x="1858159" y="6826626"/>
                <a:ext cx="8374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  )= </a:t>
                </a:r>
                <a:endParaRPr lang="en-US" dirty="0">
                  <a:solidFill>
                    <a:srgbClr val="FF562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D35EBD9-BB89-478C-AF79-055F82200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159" y="6826626"/>
                <a:ext cx="837409" cy="369332"/>
              </a:xfrm>
              <a:prstGeom prst="rect">
                <a:avLst/>
              </a:prstGeom>
              <a:blipFill>
                <a:blip r:embed="rId11"/>
                <a:stretch>
                  <a:fillRect l="-1460" t="-11667" r="-583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7273DB6-1079-4EC2-BC37-4DEF14090764}"/>
                  </a:ext>
                </a:extLst>
              </p:cNvPr>
              <p:cNvSpPr txBox="1"/>
              <p:nvPr/>
            </p:nvSpPr>
            <p:spPr>
              <a:xfrm>
                <a:off x="1806863" y="7342255"/>
                <a:ext cx="888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  )=  </a:t>
                </a:r>
                <a:endParaRPr lang="en-US" dirty="0">
                  <a:solidFill>
                    <a:srgbClr val="FF562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7273DB6-1079-4EC2-BC37-4DEF14090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863" y="7342255"/>
                <a:ext cx="888705" cy="369332"/>
              </a:xfrm>
              <a:prstGeom prst="rect">
                <a:avLst/>
              </a:prstGeom>
              <a:blipFill>
                <a:blip r:embed="rId12"/>
                <a:stretch>
                  <a:fillRect l="-1370" t="-9836" r="-6164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CE26E96-E8C5-4465-A244-E29DDF6A3A20}"/>
                  </a:ext>
                </a:extLst>
              </p:cNvPr>
              <p:cNvSpPr txBox="1"/>
              <p:nvPr/>
            </p:nvSpPr>
            <p:spPr>
              <a:xfrm>
                <a:off x="1755567" y="7808594"/>
                <a:ext cx="9400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 </a:t>
                </a:r>
                <a:endParaRPr lang="en-US" dirty="0">
                  <a:solidFill>
                    <a:srgbClr val="FF562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CE26E96-E8C5-4465-A244-E29DDF6A3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567" y="7808594"/>
                <a:ext cx="940001" cy="369332"/>
              </a:xfrm>
              <a:prstGeom prst="rect">
                <a:avLst/>
              </a:prstGeom>
              <a:blipFill>
                <a:blip r:embed="rId13"/>
                <a:stretch>
                  <a:fillRect l="-1299" t="-11475" r="-5195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9" name="Table 78">
                <a:extLst>
                  <a:ext uri="{FF2B5EF4-FFF2-40B4-BE49-F238E27FC236}">
                    <a16:creationId xmlns:a16="http://schemas.microsoft.com/office/drawing/2014/main" id="{4D962C5B-1BEB-4B5F-BACC-CC7887A227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23951"/>
                  </p:ext>
                </p:extLst>
              </p:nvPr>
            </p:nvGraphicFramePr>
            <p:xfrm>
              <a:off x="244551" y="6285918"/>
              <a:ext cx="1476740" cy="224122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6442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2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9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err="1"/>
                            <a:t>Input</a:t>
                          </a:r>
                          <a14:m>
                            <m:oMath xmlns:m="http://schemas.openxmlformats.org/officeDocument/2006/math">
                              <m:r>
                                <a:rPr lang="en-US" sz="1200" dirty="0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err="1"/>
                            <a:t>Output</a:t>
                          </a:r>
                          <a14:m>
                            <m:oMath xmlns:m="http://schemas.openxmlformats.org/officeDocument/2006/math">
                              <m:r>
                                <a:rPr lang="en-US" sz="1200" dirty="0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1200" dirty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200" dirty="0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200" dirty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1200" b="0" dirty="0"/>
                        </a:p>
                      </a:txBody>
                      <a:tcPr marL="77724" marR="77724" marT="38862" marB="3886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94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1</a:t>
                          </a:r>
                          <a:endParaRPr lang="en-US" sz="15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7</a:t>
                          </a:r>
                          <a:endParaRPr lang="en-US" sz="1500" dirty="0">
                            <a:solidFill>
                              <a:srgbClr val="8E44A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94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0</a:t>
                          </a:r>
                          <a:endParaRPr lang="en-US" sz="15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5</a:t>
                          </a:r>
                          <a:endParaRPr lang="en-US" sz="1500" dirty="0">
                            <a:solidFill>
                              <a:srgbClr val="8E44A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494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-1</a:t>
                          </a:r>
                          <a:endParaRPr lang="en-US" sz="15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3</a:t>
                          </a:r>
                          <a:endParaRPr lang="en-US" sz="1500" dirty="0">
                            <a:solidFill>
                              <a:srgbClr val="8E44A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494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-2</a:t>
                          </a:r>
                          <a:endParaRPr lang="en-US" sz="1500" b="1" dirty="0">
                            <a:solidFill>
                              <a:srgbClr val="C00000"/>
                            </a:solidFill>
                            <a:latin typeface="Bradley Hand ITC" panose="03070402050302030203" pitchFamily="66" charset="0"/>
                          </a:endParaRPr>
                        </a:p>
                      </a:txBody>
                      <a:tcPr marL="77724" marR="77724" marT="38862" marB="3886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1</a:t>
                          </a:r>
                          <a:endParaRPr lang="en-US" sz="1500" b="1" dirty="0">
                            <a:solidFill>
                              <a:srgbClr val="8E44AD"/>
                            </a:solidFill>
                            <a:latin typeface="Bradley Hand ITC" panose="03070402050302030203" pitchFamily="66" charset="0"/>
                          </a:endParaRPr>
                        </a:p>
                      </a:txBody>
                      <a:tcPr marL="77724" marR="77724" marT="38862" marB="38862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9" name="Table 78">
                <a:extLst>
                  <a:ext uri="{FF2B5EF4-FFF2-40B4-BE49-F238E27FC236}">
                    <a16:creationId xmlns:a16="http://schemas.microsoft.com/office/drawing/2014/main" id="{4D962C5B-1BEB-4B5F-BACC-CC7887A227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23951"/>
                  </p:ext>
                </p:extLst>
              </p:nvPr>
            </p:nvGraphicFramePr>
            <p:xfrm>
              <a:off x="244551" y="6285918"/>
              <a:ext cx="1476740" cy="224122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6442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25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434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724" marR="77724" marT="38862" marB="38862">
                        <a:blipFill>
                          <a:blip r:embed="rId14"/>
                          <a:stretch>
                            <a:fillRect l="-943" t="-1370" r="-130189" b="-406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724" marR="77724" marT="38862" marB="38862">
                        <a:blipFill>
                          <a:blip r:embed="rId14"/>
                          <a:stretch>
                            <a:fillRect l="-78102" t="-1370" r="-730" b="-4068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94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1</a:t>
                          </a:r>
                          <a:endParaRPr lang="en-US" sz="15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7</a:t>
                          </a:r>
                          <a:endParaRPr lang="en-US" sz="1500" dirty="0">
                            <a:solidFill>
                              <a:srgbClr val="8E44A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94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0</a:t>
                          </a:r>
                          <a:endParaRPr lang="en-US" sz="15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5</a:t>
                          </a:r>
                          <a:endParaRPr lang="en-US" sz="1500" dirty="0">
                            <a:solidFill>
                              <a:srgbClr val="8E44A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494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-1</a:t>
                          </a:r>
                          <a:endParaRPr lang="en-US" sz="15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3</a:t>
                          </a:r>
                          <a:endParaRPr lang="en-US" sz="1500" dirty="0">
                            <a:solidFill>
                              <a:srgbClr val="8E44A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494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-2</a:t>
                          </a:r>
                          <a:endParaRPr lang="en-US" sz="1500" b="1" dirty="0">
                            <a:solidFill>
                              <a:srgbClr val="C00000"/>
                            </a:solidFill>
                            <a:latin typeface="Bradley Hand ITC" panose="03070402050302030203" pitchFamily="66" charset="0"/>
                          </a:endParaRPr>
                        </a:p>
                      </a:txBody>
                      <a:tcPr marL="77724" marR="77724" marT="38862" marB="3886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1</a:t>
                          </a:r>
                          <a:endParaRPr lang="en-US" sz="1500" b="1" dirty="0">
                            <a:solidFill>
                              <a:srgbClr val="8E44AD"/>
                            </a:solidFill>
                            <a:latin typeface="Bradley Hand ITC" panose="03070402050302030203" pitchFamily="66" charset="0"/>
                          </a:endParaRPr>
                        </a:p>
                      </a:txBody>
                      <a:tcPr marL="77724" marR="77724" marT="38862" marB="38862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0" name="Group 163">
            <a:extLst>
              <a:ext uri="{FF2B5EF4-FFF2-40B4-BE49-F238E27FC236}">
                <a16:creationId xmlns:a16="http://schemas.microsoft.com/office/drawing/2014/main" id="{A49A4A89-D733-4A88-B1CD-CE93B2296BD0}"/>
              </a:ext>
            </a:extLst>
          </p:cNvPr>
          <p:cNvGrpSpPr>
            <a:grpSpLocks/>
          </p:cNvGrpSpPr>
          <p:nvPr/>
        </p:nvGrpSpPr>
        <p:grpSpPr bwMode="auto">
          <a:xfrm>
            <a:off x="2915616" y="6305711"/>
            <a:ext cx="2369503" cy="2280444"/>
            <a:chOff x="1980" y="1727"/>
            <a:chExt cx="1756" cy="1690"/>
          </a:xfrm>
        </p:grpSpPr>
        <p:cxnSp>
          <p:nvCxnSpPr>
            <p:cNvPr id="81" name="Straight Connector 165">
              <a:extLst>
                <a:ext uri="{FF2B5EF4-FFF2-40B4-BE49-F238E27FC236}">
                  <a16:creationId xmlns:a16="http://schemas.microsoft.com/office/drawing/2014/main" id="{FDC72BDE-7548-441C-B7D0-B5F381E243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84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Straight Connector 166">
              <a:extLst>
                <a:ext uri="{FF2B5EF4-FFF2-40B4-BE49-F238E27FC236}">
                  <a16:creationId xmlns:a16="http://schemas.microsoft.com/office/drawing/2014/main" id="{416207AD-F5D2-42E2-86C8-D7D30DFA4A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9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Connector 167">
              <a:extLst>
                <a:ext uri="{FF2B5EF4-FFF2-40B4-BE49-F238E27FC236}">
                  <a16:creationId xmlns:a16="http://schemas.microsoft.com/office/drawing/2014/main" id="{8EB38680-509B-47C5-B0BB-EF5FE970A7A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0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Straight Connector 168">
              <a:extLst>
                <a:ext uri="{FF2B5EF4-FFF2-40B4-BE49-F238E27FC236}">
                  <a16:creationId xmlns:a16="http://schemas.microsoft.com/office/drawing/2014/main" id="{7D8513E9-8ED3-494D-B7FA-58FFCB55AE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1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Straight Connector 169">
              <a:extLst>
                <a:ext uri="{FF2B5EF4-FFF2-40B4-BE49-F238E27FC236}">
                  <a16:creationId xmlns:a16="http://schemas.microsoft.com/office/drawing/2014/main" id="{450AA0C6-6442-4B5A-8F69-DA301F9740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2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Straight Connector 170">
              <a:extLst>
                <a:ext uri="{FF2B5EF4-FFF2-40B4-BE49-F238E27FC236}">
                  <a16:creationId xmlns:a16="http://schemas.microsoft.com/office/drawing/2014/main" id="{0B5F9640-F961-4C2E-B9EC-81F651F0D3C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3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Straight Connector 171">
              <a:extLst>
                <a:ext uri="{FF2B5EF4-FFF2-40B4-BE49-F238E27FC236}">
                  <a16:creationId xmlns:a16="http://schemas.microsoft.com/office/drawing/2014/main" id="{DAB883A4-E07F-4ACF-A148-8D3B7560F6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4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Straight Connector 172">
              <a:extLst>
                <a:ext uri="{FF2B5EF4-FFF2-40B4-BE49-F238E27FC236}">
                  <a16:creationId xmlns:a16="http://schemas.microsoft.com/office/drawing/2014/main" id="{6F2907E8-4F12-4274-B072-69F19A3A5C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5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Straight Connector 173">
              <a:extLst>
                <a:ext uri="{FF2B5EF4-FFF2-40B4-BE49-F238E27FC236}">
                  <a16:creationId xmlns:a16="http://schemas.microsoft.com/office/drawing/2014/main" id="{8B6EE9CD-2C9B-4EF5-9B51-C3DDDEB474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7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Straight Connector 174">
              <a:extLst>
                <a:ext uri="{FF2B5EF4-FFF2-40B4-BE49-F238E27FC236}">
                  <a16:creationId xmlns:a16="http://schemas.microsoft.com/office/drawing/2014/main" id="{C22587B7-F89C-456F-9F20-35D1F07D4D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8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Straight Connector 175">
              <a:extLst>
                <a:ext uri="{FF2B5EF4-FFF2-40B4-BE49-F238E27FC236}">
                  <a16:creationId xmlns:a16="http://schemas.microsoft.com/office/drawing/2014/main" id="{594466CE-35CF-43B0-B69F-C420B82B72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8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Straight Connector 176">
              <a:extLst>
                <a:ext uri="{FF2B5EF4-FFF2-40B4-BE49-F238E27FC236}">
                  <a16:creationId xmlns:a16="http://schemas.microsoft.com/office/drawing/2014/main" id="{7429A698-B141-4F6D-9F25-1EB4BDAB0D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9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Straight Connector 177">
              <a:extLst>
                <a:ext uri="{FF2B5EF4-FFF2-40B4-BE49-F238E27FC236}">
                  <a16:creationId xmlns:a16="http://schemas.microsoft.com/office/drawing/2014/main" id="{FD7671CF-4105-4256-A604-51934B7DDC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0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Straight Connector 178">
              <a:extLst>
                <a:ext uri="{FF2B5EF4-FFF2-40B4-BE49-F238E27FC236}">
                  <a16:creationId xmlns:a16="http://schemas.microsoft.com/office/drawing/2014/main" id="{42E9BAFA-6CFA-45C4-8993-497181936B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1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Straight Connector 179">
              <a:extLst>
                <a:ext uri="{FF2B5EF4-FFF2-40B4-BE49-F238E27FC236}">
                  <a16:creationId xmlns:a16="http://schemas.microsoft.com/office/drawing/2014/main" id="{15924EAF-F338-40C8-824A-BBEEFE9434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2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Straight Connector 180">
              <a:extLst>
                <a:ext uri="{FF2B5EF4-FFF2-40B4-BE49-F238E27FC236}">
                  <a16:creationId xmlns:a16="http://schemas.microsoft.com/office/drawing/2014/main" id="{3B7E3F28-14F8-4EE5-A699-FEF0CB592F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36" y="1729"/>
              <a:ext cx="0" cy="1688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Straight Connector 186">
              <a:extLst>
                <a:ext uri="{FF2B5EF4-FFF2-40B4-BE49-F238E27FC236}">
                  <a16:creationId xmlns:a16="http://schemas.microsoft.com/office/drawing/2014/main" id="{1A4B6F55-EB6A-4473-AB7C-87160E38B59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850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Straight Connector 187">
              <a:extLst>
                <a:ext uri="{FF2B5EF4-FFF2-40B4-BE49-F238E27FC236}">
                  <a16:creationId xmlns:a16="http://schemas.microsoft.com/office/drawing/2014/main" id="{FE32F36F-DF89-425F-96FE-CCE54701E4B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95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Straight Connector 188">
              <a:extLst>
                <a:ext uri="{FF2B5EF4-FFF2-40B4-BE49-F238E27FC236}">
                  <a16:creationId xmlns:a16="http://schemas.microsoft.com/office/drawing/2014/main" id="{8143AFB8-4920-4735-9778-9968647656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106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Straight Connector 189">
              <a:extLst>
                <a:ext uri="{FF2B5EF4-FFF2-40B4-BE49-F238E27FC236}">
                  <a16:creationId xmlns:a16="http://schemas.microsoft.com/office/drawing/2014/main" id="{D474E17E-06EB-4D4E-8FD0-8718A66103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1166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Straight Connector 190">
              <a:extLst>
                <a:ext uri="{FF2B5EF4-FFF2-40B4-BE49-F238E27FC236}">
                  <a16:creationId xmlns:a16="http://schemas.microsoft.com/office/drawing/2014/main" id="{66C1A27F-A612-40BB-832B-249B37ADB7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127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Straight Connector 191">
              <a:extLst>
                <a:ext uri="{FF2B5EF4-FFF2-40B4-BE49-F238E27FC236}">
                  <a16:creationId xmlns:a16="http://schemas.microsoft.com/office/drawing/2014/main" id="{24FD2EA3-68A3-4E14-A63C-89046D7D98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1377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Straight Connector 192">
              <a:extLst>
                <a:ext uri="{FF2B5EF4-FFF2-40B4-BE49-F238E27FC236}">
                  <a16:creationId xmlns:a16="http://schemas.microsoft.com/office/drawing/2014/main" id="{C6835929-88B6-45D0-9007-C904F1120B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1482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Straight Connector 193">
              <a:extLst>
                <a:ext uri="{FF2B5EF4-FFF2-40B4-BE49-F238E27FC236}">
                  <a16:creationId xmlns:a16="http://schemas.microsoft.com/office/drawing/2014/main" id="{DE4B6B03-30E5-47A6-95DE-672DF9330A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1588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" name="Straight Connector 194">
              <a:extLst>
                <a:ext uri="{FF2B5EF4-FFF2-40B4-BE49-F238E27FC236}">
                  <a16:creationId xmlns:a16="http://schemas.microsoft.com/office/drawing/2014/main" id="{C670CC13-7F9E-4666-8647-E2DD025669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1798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Straight Connector 195">
              <a:extLst>
                <a:ext uri="{FF2B5EF4-FFF2-40B4-BE49-F238E27FC236}">
                  <a16:creationId xmlns:a16="http://schemas.microsoft.com/office/drawing/2014/main" id="{8A491B00-D1DE-4EB8-811B-579551E13F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1904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Straight Connector 196">
              <a:extLst>
                <a:ext uri="{FF2B5EF4-FFF2-40B4-BE49-F238E27FC236}">
                  <a16:creationId xmlns:a16="http://schemas.microsoft.com/office/drawing/2014/main" id="{61BFD4D0-0D38-4923-9BFA-3FEC96C67C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2009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" name="Straight Connector 197">
              <a:extLst>
                <a:ext uri="{FF2B5EF4-FFF2-40B4-BE49-F238E27FC236}">
                  <a16:creationId xmlns:a16="http://schemas.microsoft.com/office/drawing/2014/main" id="{F70E6226-1197-4B84-89CE-246F10ECD3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211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" name="Straight Connector 198">
              <a:extLst>
                <a:ext uri="{FF2B5EF4-FFF2-40B4-BE49-F238E27FC236}">
                  <a16:creationId xmlns:a16="http://schemas.microsoft.com/office/drawing/2014/main" id="{826EFAB5-5FF3-4B19-AEFF-0CBF5AF5BD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2220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Straight Connector 199">
              <a:extLst>
                <a:ext uri="{FF2B5EF4-FFF2-40B4-BE49-F238E27FC236}">
                  <a16:creationId xmlns:a16="http://schemas.microsoft.com/office/drawing/2014/main" id="{1EE66B5E-D541-49B6-98AD-6A078264AE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232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Straight Connector 200">
              <a:extLst>
                <a:ext uri="{FF2B5EF4-FFF2-40B4-BE49-F238E27FC236}">
                  <a16:creationId xmlns:a16="http://schemas.microsoft.com/office/drawing/2014/main" id="{7376A743-4259-44E5-88F1-DDDA68A9BFE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243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" name="Straight Connector 201">
              <a:extLst>
                <a:ext uri="{FF2B5EF4-FFF2-40B4-BE49-F238E27FC236}">
                  <a16:creationId xmlns:a16="http://schemas.microsoft.com/office/drawing/2014/main" id="{129FE1D5-FFAA-4F16-A12C-1DF9A7A694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2536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" name="Straight Connector 185">
              <a:extLst>
                <a:ext uri="{FF2B5EF4-FFF2-40B4-BE49-F238E27FC236}">
                  <a16:creationId xmlns:a16="http://schemas.microsoft.com/office/drawing/2014/main" id="{98ABB3B6-A29B-495B-936D-370DEDAD26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1697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5" name="Group 165">
            <a:extLst>
              <a:ext uri="{FF2B5EF4-FFF2-40B4-BE49-F238E27FC236}">
                <a16:creationId xmlns:a16="http://schemas.microsoft.com/office/drawing/2014/main" id="{5B92692B-025C-4E76-BC40-9C9E4B230E25}"/>
              </a:ext>
            </a:extLst>
          </p:cNvPr>
          <p:cNvGrpSpPr>
            <a:grpSpLocks/>
          </p:cNvGrpSpPr>
          <p:nvPr/>
        </p:nvGrpSpPr>
        <p:grpSpPr bwMode="auto">
          <a:xfrm>
            <a:off x="4131404" y="7420296"/>
            <a:ext cx="1257618" cy="197009"/>
            <a:chOff x="2899" y="2553"/>
            <a:chExt cx="932" cy="146"/>
          </a:xfrm>
        </p:grpSpPr>
        <p:sp>
          <p:nvSpPr>
            <p:cNvPr id="116" name="TextBox 71">
              <a:extLst>
                <a:ext uri="{FF2B5EF4-FFF2-40B4-BE49-F238E27FC236}">
                  <a16:creationId xmlns:a16="http://schemas.microsoft.com/office/drawing/2014/main" id="{D510D37E-D0F7-4D08-A424-5CA391F803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9" y="255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17" name="TextBox 72">
              <a:extLst>
                <a:ext uri="{FF2B5EF4-FFF2-40B4-BE49-F238E27FC236}">
                  <a16:creationId xmlns:a16="http://schemas.microsoft.com/office/drawing/2014/main" id="{79F7BEE3-EB51-47C7-B7A1-9C6226F39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4" y="255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18" name="TextBox 73">
              <a:extLst>
                <a:ext uri="{FF2B5EF4-FFF2-40B4-BE49-F238E27FC236}">
                  <a16:creationId xmlns:a16="http://schemas.microsoft.com/office/drawing/2014/main" id="{F439F835-7F4D-4AD0-97C6-BBF39EC19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9" y="255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19" name="TextBox 74">
              <a:extLst>
                <a:ext uri="{FF2B5EF4-FFF2-40B4-BE49-F238E27FC236}">
                  <a16:creationId xmlns:a16="http://schemas.microsoft.com/office/drawing/2014/main" id="{8862C38A-1245-408F-A8E6-851779C66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9" y="255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20" name="TextBox 75">
              <a:extLst>
                <a:ext uri="{FF2B5EF4-FFF2-40B4-BE49-F238E27FC236}">
                  <a16:creationId xmlns:a16="http://schemas.microsoft.com/office/drawing/2014/main" id="{32E5E193-0761-477E-BF3E-E02504E9AB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0" y="255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21" name="TextBox 76">
              <a:extLst>
                <a:ext uri="{FF2B5EF4-FFF2-40B4-BE49-F238E27FC236}">
                  <a16:creationId xmlns:a16="http://schemas.microsoft.com/office/drawing/2014/main" id="{B6D92EF5-6324-4D5C-B094-E5E52B5A7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2" y="255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22" name="TextBox 77">
              <a:extLst>
                <a:ext uri="{FF2B5EF4-FFF2-40B4-BE49-F238E27FC236}">
                  <a16:creationId xmlns:a16="http://schemas.microsoft.com/office/drawing/2014/main" id="{C0E0E34E-62BE-470B-A61A-39B6D37B6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7" y="255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23" name="TextBox 78">
              <a:extLst>
                <a:ext uri="{FF2B5EF4-FFF2-40B4-BE49-F238E27FC236}">
                  <a16:creationId xmlns:a16="http://schemas.microsoft.com/office/drawing/2014/main" id="{F755BD02-9210-4EF6-9C2A-8BC56E3634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1" y="255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8</a:t>
              </a:r>
            </a:p>
          </p:txBody>
        </p:sp>
      </p:grpSp>
      <p:grpSp>
        <p:nvGrpSpPr>
          <p:cNvPr id="124" name="Group 164">
            <a:extLst>
              <a:ext uri="{FF2B5EF4-FFF2-40B4-BE49-F238E27FC236}">
                <a16:creationId xmlns:a16="http://schemas.microsoft.com/office/drawing/2014/main" id="{AF5AC513-AFEB-4E07-A39C-04A524B75C21}"/>
              </a:ext>
            </a:extLst>
          </p:cNvPr>
          <p:cNvGrpSpPr>
            <a:grpSpLocks/>
          </p:cNvGrpSpPr>
          <p:nvPr/>
        </p:nvGrpSpPr>
        <p:grpSpPr bwMode="auto">
          <a:xfrm>
            <a:off x="2767186" y="7417589"/>
            <a:ext cx="1288654" cy="197009"/>
            <a:chOff x="1834" y="2551"/>
            <a:chExt cx="955" cy="146"/>
          </a:xfrm>
        </p:grpSpPr>
        <p:sp>
          <p:nvSpPr>
            <p:cNvPr id="125" name="TextBox 83">
              <a:extLst>
                <a:ext uri="{FF2B5EF4-FFF2-40B4-BE49-F238E27FC236}">
                  <a16:creationId xmlns:a16="http://schemas.microsoft.com/office/drawing/2014/main" id="{52D6DA3C-741F-4B05-AE95-67E394907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4" y="2551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-8</a:t>
              </a:r>
            </a:p>
          </p:txBody>
        </p:sp>
        <p:sp>
          <p:nvSpPr>
            <p:cNvPr id="126" name="TextBox 84">
              <a:extLst>
                <a:ext uri="{FF2B5EF4-FFF2-40B4-BE49-F238E27FC236}">
                  <a16:creationId xmlns:a16="http://schemas.microsoft.com/office/drawing/2014/main" id="{544CB90E-53AB-470F-8C85-5F00919BBC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9" y="2551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-7</a:t>
              </a:r>
            </a:p>
          </p:txBody>
        </p:sp>
        <p:sp>
          <p:nvSpPr>
            <p:cNvPr id="127" name="TextBox 85">
              <a:extLst>
                <a:ext uri="{FF2B5EF4-FFF2-40B4-BE49-F238E27FC236}">
                  <a16:creationId xmlns:a16="http://schemas.microsoft.com/office/drawing/2014/main" id="{4EBB0DE8-AAB4-48BF-816F-723B8CE3E1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8" y="2551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-6</a:t>
              </a:r>
            </a:p>
          </p:txBody>
        </p:sp>
        <p:sp>
          <p:nvSpPr>
            <p:cNvPr id="128" name="TextBox 86">
              <a:extLst>
                <a:ext uri="{FF2B5EF4-FFF2-40B4-BE49-F238E27FC236}">
                  <a16:creationId xmlns:a16="http://schemas.microsoft.com/office/drawing/2014/main" id="{BE356DEC-1988-481E-AFCD-AE47CD315E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3" y="2551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-5</a:t>
              </a:r>
            </a:p>
          </p:txBody>
        </p:sp>
        <p:sp>
          <p:nvSpPr>
            <p:cNvPr id="129" name="TextBox 87">
              <a:extLst>
                <a:ext uri="{FF2B5EF4-FFF2-40B4-BE49-F238E27FC236}">
                  <a16:creationId xmlns:a16="http://schemas.microsoft.com/office/drawing/2014/main" id="{EAFB6AE0-B13F-4EA0-85F0-4D233A016E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2" y="2551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-4</a:t>
              </a:r>
            </a:p>
          </p:txBody>
        </p:sp>
        <p:sp>
          <p:nvSpPr>
            <p:cNvPr id="130" name="TextBox 88">
              <a:extLst>
                <a:ext uri="{FF2B5EF4-FFF2-40B4-BE49-F238E27FC236}">
                  <a16:creationId xmlns:a16="http://schemas.microsoft.com/office/drawing/2014/main" id="{8489C6C5-96BC-4A88-91BC-436E49059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7" y="2551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-3</a:t>
              </a:r>
            </a:p>
          </p:txBody>
        </p:sp>
        <p:sp>
          <p:nvSpPr>
            <p:cNvPr id="131" name="TextBox 89">
              <a:extLst>
                <a:ext uri="{FF2B5EF4-FFF2-40B4-BE49-F238E27FC236}">
                  <a16:creationId xmlns:a16="http://schemas.microsoft.com/office/drawing/2014/main" id="{8FBAE0BB-233E-469C-9C30-FB875F1B5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4" y="2551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-2</a:t>
              </a:r>
            </a:p>
          </p:txBody>
        </p:sp>
        <p:sp>
          <p:nvSpPr>
            <p:cNvPr id="132" name="TextBox 90">
              <a:extLst>
                <a:ext uri="{FF2B5EF4-FFF2-40B4-BE49-F238E27FC236}">
                  <a16:creationId xmlns:a16="http://schemas.microsoft.com/office/drawing/2014/main" id="{F7A4B81E-C588-4091-8CCC-245BE1CBB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9" y="2551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-1</a:t>
              </a:r>
            </a:p>
          </p:txBody>
        </p:sp>
      </p:grpSp>
      <p:grpSp>
        <p:nvGrpSpPr>
          <p:cNvPr id="133" name="Group 167">
            <a:extLst>
              <a:ext uri="{FF2B5EF4-FFF2-40B4-BE49-F238E27FC236}">
                <a16:creationId xmlns:a16="http://schemas.microsoft.com/office/drawing/2014/main" id="{1A9D2E9F-E838-4B1E-BAA4-256CE9738565}"/>
              </a:ext>
            </a:extLst>
          </p:cNvPr>
          <p:cNvGrpSpPr>
            <a:grpSpLocks/>
          </p:cNvGrpSpPr>
          <p:nvPr/>
        </p:nvGrpSpPr>
        <p:grpSpPr bwMode="auto">
          <a:xfrm>
            <a:off x="4062586" y="6212603"/>
            <a:ext cx="229394" cy="1196896"/>
            <a:chOff x="2833" y="1694"/>
            <a:chExt cx="170" cy="887"/>
          </a:xfrm>
        </p:grpSpPr>
        <p:sp>
          <p:nvSpPr>
            <p:cNvPr id="134" name="TextBox 136">
              <a:extLst>
                <a:ext uri="{FF2B5EF4-FFF2-40B4-BE49-F238E27FC236}">
                  <a16:creationId xmlns:a16="http://schemas.microsoft.com/office/drawing/2014/main" id="{BACB6B29-3648-4C05-A2D2-F2D0928D5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3" y="233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35" name="TextBox 138">
              <a:extLst>
                <a:ext uri="{FF2B5EF4-FFF2-40B4-BE49-F238E27FC236}">
                  <a16:creationId xmlns:a16="http://schemas.microsoft.com/office/drawing/2014/main" id="{64AF5C36-FFEA-4A40-8BE3-E3C5D9E4F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3" y="2124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36" name="TextBox 139">
              <a:extLst>
                <a:ext uri="{FF2B5EF4-FFF2-40B4-BE49-F238E27FC236}">
                  <a16:creationId xmlns:a16="http://schemas.microsoft.com/office/drawing/2014/main" id="{7FAA1DBE-5E2A-424B-B772-816A3CB326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3" y="2017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37" name="TextBox 140">
              <a:extLst>
                <a:ext uri="{FF2B5EF4-FFF2-40B4-BE49-F238E27FC236}">
                  <a16:creationId xmlns:a16="http://schemas.microsoft.com/office/drawing/2014/main" id="{1F9C6170-91D2-489D-BD8E-3489500356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3" y="1911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38" name="TextBox 141">
              <a:extLst>
                <a:ext uri="{FF2B5EF4-FFF2-40B4-BE49-F238E27FC236}">
                  <a16:creationId xmlns:a16="http://schemas.microsoft.com/office/drawing/2014/main" id="{E7ADF0D9-0A45-4698-97EB-E12D6FA85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3" y="1805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39" name="TextBox 142">
              <a:extLst>
                <a:ext uri="{FF2B5EF4-FFF2-40B4-BE49-F238E27FC236}">
                  <a16:creationId xmlns:a16="http://schemas.microsoft.com/office/drawing/2014/main" id="{48D1ADC8-6E6B-4703-9445-6B11E5D10B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3" y="1694"/>
              <a:ext cx="13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40" name="TextBox 144">
              <a:extLst>
                <a:ext uri="{FF2B5EF4-FFF2-40B4-BE49-F238E27FC236}">
                  <a16:creationId xmlns:a16="http://schemas.microsoft.com/office/drawing/2014/main" id="{B71EA0EF-8A5D-4C1E-A400-A7EEBFB3C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3" y="2230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41" name="TextBox 145">
              <a:extLst>
                <a:ext uri="{FF2B5EF4-FFF2-40B4-BE49-F238E27FC236}">
                  <a16:creationId xmlns:a16="http://schemas.microsoft.com/office/drawing/2014/main" id="{08C04E38-61FD-4219-A42B-94539F2728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3" y="2435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142" name="Group 166">
            <a:extLst>
              <a:ext uri="{FF2B5EF4-FFF2-40B4-BE49-F238E27FC236}">
                <a16:creationId xmlns:a16="http://schemas.microsoft.com/office/drawing/2014/main" id="{4336DCCB-2D55-4AAB-A827-686BEE6F304A}"/>
              </a:ext>
            </a:extLst>
          </p:cNvPr>
          <p:cNvGrpSpPr>
            <a:grpSpLocks/>
          </p:cNvGrpSpPr>
          <p:nvPr/>
        </p:nvGrpSpPr>
        <p:grpSpPr bwMode="auto">
          <a:xfrm>
            <a:off x="4063936" y="7487763"/>
            <a:ext cx="265826" cy="1195546"/>
            <a:chOff x="2834" y="2588"/>
            <a:chExt cx="197" cy="886"/>
          </a:xfrm>
        </p:grpSpPr>
        <p:sp>
          <p:nvSpPr>
            <p:cNvPr id="143" name="TextBox 137">
              <a:extLst>
                <a:ext uri="{FF2B5EF4-FFF2-40B4-BE49-F238E27FC236}">
                  <a16:creationId xmlns:a16="http://schemas.microsoft.com/office/drawing/2014/main" id="{40E5CCEF-9860-4747-85C1-722AECF80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4" y="2588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-1</a:t>
              </a:r>
            </a:p>
          </p:txBody>
        </p:sp>
        <p:sp>
          <p:nvSpPr>
            <p:cNvPr id="144" name="TextBox 138">
              <a:extLst>
                <a:ext uri="{FF2B5EF4-FFF2-40B4-BE49-F238E27FC236}">
                  <a16:creationId xmlns:a16="http://schemas.microsoft.com/office/drawing/2014/main" id="{D7218BB6-E9DC-41A8-BEC9-403843463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4" y="3222"/>
              <a:ext cx="1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-7</a:t>
              </a:r>
            </a:p>
          </p:txBody>
        </p:sp>
        <p:sp>
          <p:nvSpPr>
            <p:cNvPr id="145" name="TextBox 139">
              <a:extLst>
                <a:ext uri="{FF2B5EF4-FFF2-40B4-BE49-F238E27FC236}">
                  <a16:creationId xmlns:a16="http://schemas.microsoft.com/office/drawing/2014/main" id="{BE9FF3D7-9361-42E4-B4F3-E0E141F184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4" y="3115"/>
              <a:ext cx="1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-6</a:t>
              </a:r>
            </a:p>
          </p:txBody>
        </p:sp>
        <p:sp>
          <p:nvSpPr>
            <p:cNvPr id="146" name="TextBox 140">
              <a:extLst>
                <a:ext uri="{FF2B5EF4-FFF2-40B4-BE49-F238E27FC236}">
                  <a16:creationId xmlns:a16="http://schemas.microsoft.com/office/drawing/2014/main" id="{96B41CC7-4969-4457-9874-47EC9FE1D6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4" y="3009"/>
              <a:ext cx="1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-5</a:t>
              </a:r>
            </a:p>
          </p:txBody>
        </p:sp>
        <p:sp>
          <p:nvSpPr>
            <p:cNvPr id="147" name="TextBox 141">
              <a:extLst>
                <a:ext uri="{FF2B5EF4-FFF2-40B4-BE49-F238E27FC236}">
                  <a16:creationId xmlns:a16="http://schemas.microsoft.com/office/drawing/2014/main" id="{1A431D6E-157B-42F2-987E-F1DF79DE9B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4" y="2903"/>
              <a:ext cx="1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-4</a:t>
              </a:r>
            </a:p>
          </p:txBody>
        </p:sp>
        <p:sp>
          <p:nvSpPr>
            <p:cNvPr id="148" name="TextBox 142">
              <a:extLst>
                <a:ext uri="{FF2B5EF4-FFF2-40B4-BE49-F238E27FC236}">
                  <a16:creationId xmlns:a16="http://schemas.microsoft.com/office/drawing/2014/main" id="{E27F93A0-3847-4C89-BFBE-6ED346E0D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4" y="2792"/>
              <a:ext cx="1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-3</a:t>
              </a:r>
            </a:p>
          </p:txBody>
        </p:sp>
        <p:sp>
          <p:nvSpPr>
            <p:cNvPr id="149" name="TextBox 143">
              <a:extLst>
                <a:ext uri="{FF2B5EF4-FFF2-40B4-BE49-F238E27FC236}">
                  <a16:creationId xmlns:a16="http://schemas.microsoft.com/office/drawing/2014/main" id="{462BEACD-3182-4A2F-B37D-8F4361AED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4" y="2690"/>
              <a:ext cx="19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-2</a:t>
              </a:r>
            </a:p>
          </p:txBody>
        </p:sp>
        <p:sp>
          <p:nvSpPr>
            <p:cNvPr id="150" name="TextBox 144">
              <a:extLst>
                <a:ext uri="{FF2B5EF4-FFF2-40B4-BE49-F238E27FC236}">
                  <a16:creationId xmlns:a16="http://schemas.microsoft.com/office/drawing/2014/main" id="{3884C907-1CF7-4737-9B4B-7DFB7F7B8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4" y="3328"/>
              <a:ext cx="1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-8</a:t>
              </a:r>
            </a:p>
          </p:txBody>
        </p:sp>
      </p:grpSp>
      <p:grpSp>
        <p:nvGrpSpPr>
          <p:cNvPr id="151" name="Group 168">
            <a:extLst>
              <a:ext uri="{FF2B5EF4-FFF2-40B4-BE49-F238E27FC236}">
                <a16:creationId xmlns:a16="http://schemas.microsoft.com/office/drawing/2014/main" id="{1E0A76CA-3283-4DE4-8C0A-E0F0944C003B}"/>
              </a:ext>
            </a:extLst>
          </p:cNvPr>
          <p:cNvGrpSpPr>
            <a:grpSpLocks/>
          </p:cNvGrpSpPr>
          <p:nvPr/>
        </p:nvGrpSpPr>
        <p:grpSpPr bwMode="auto">
          <a:xfrm>
            <a:off x="2748294" y="7312342"/>
            <a:ext cx="2901157" cy="275272"/>
            <a:chOff x="1856" y="2473"/>
            <a:chExt cx="2150" cy="204"/>
          </a:xfrm>
        </p:grpSpPr>
        <p:cxnSp>
          <p:nvCxnSpPr>
            <p:cNvPr id="152" name="Straight Connector 29">
              <a:extLst>
                <a:ext uri="{FF2B5EF4-FFF2-40B4-BE49-F238E27FC236}">
                  <a16:creationId xmlns:a16="http://schemas.microsoft.com/office/drawing/2014/main" id="{1BCDD3B3-2548-4A7C-AF7B-876AB7874B07}"/>
                </a:ext>
              </a:extLst>
            </p:cNvPr>
            <p:cNvCxnSpPr/>
            <p:nvPr/>
          </p:nvCxnSpPr>
          <p:spPr>
            <a:xfrm rot="5400000">
              <a:off x="2849" y="1579"/>
              <a:ext cx="0" cy="1986"/>
            </a:xfrm>
            <a:prstGeom prst="line">
              <a:avLst/>
            </a:prstGeom>
            <a:ln w="317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x-axis label">
              <a:extLst>
                <a:ext uri="{FF2B5EF4-FFF2-40B4-BE49-F238E27FC236}">
                  <a16:creationId xmlns:a16="http://schemas.microsoft.com/office/drawing/2014/main" id="{8A3715F2-2DEC-467D-818C-EEC35F9D5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8" y="2473"/>
              <a:ext cx="18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190" i="1" dirty="0">
                  <a:solidFill>
                    <a:srgbClr val="000000"/>
                  </a:solidFill>
                  <a:latin typeface="Calisto MT" pitchFamily="18" charset="0"/>
                </a:rPr>
                <a:t>x</a:t>
              </a:r>
            </a:p>
          </p:txBody>
        </p:sp>
      </p:grpSp>
      <p:grpSp>
        <p:nvGrpSpPr>
          <p:cNvPr id="154" name="Group 169">
            <a:extLst>
              <a:ext uri="{FF2B5EF4-FFF2-40B4-BE49-F238E27FC236}">
                <a16:creationId xmlns:a16="http://schemas.microsoft.com/office/drawing/2014/main" id="{BD160874-E794-4ABF-9E5E-8FEBF37A4B49}"/>
              </a:ext>
            </a:extLst>
          </p:cNvPr>
          <p:cNvGrpSpPr>
            <a:grpSpLocks/>
          </p:cNvGrpSpPr>
          <p:nvPr/>
        </p:nvGrpSpPr>
        <p:grpSpPr bwMode="auto">
          <a:xfrm>
            <a:off x="3982983" y="5924512"/>
            <a:ext cx="380525" cy="2775664"/>
            <a:chOff x="2769" y="1419"/>
            <a:chExt cx="282" cy="2057"/>
          </a:xfrm>
        </p:grpSpPr>
        <p:cxnSp>
          <p:nvCxnSpPr>
            <p:cNvPr id="155" name="Straight Connector 29">
              <a:extLst>
                <a:ext uri="{FF2B5EF4-FFF2-40B4-BE49-F238E27FC236}">
                  <a16:creationId xmlns:a16="http://schemas.microsoft.com/office/drawing/2014/main" id="{FC0FF46E-1379-45B3-9889-E2B96EECA9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57" y="1600"/>
              <a:ext cx="0" cy="1876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6" name="y-axis label">
              <a:extLst>
                <a:ext uri="{FF2B5EF4-FFF2-40B4-BE49-F238E27FC236}">
                  <a16:creationId xmlns:a16="http://schemas.microsoft.com/office/drawing/2014/main" id="{C0B0A957-38E6-4482-9270-B53FB27A4B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9" y="1419"/>
              <a:ext cx="28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190" i="1" dirty="0">
                  <a:solidFill>
                    <a:srgbClr val="000000"/>
                  </a:solidFill>
                  <a:latin typeface="Calisto MT" pitchFamily="18" charset="0"/>
                </a:rPr>
                <a:t>f(x)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305D647A-0689-452A-B568-927616B08F0F}"/>
                  </a:ext>
                </a:extLst>
              </p:cNvPr>
              <p:cNvSpPr txBox="1"/>
              <p:nvPr/>
            </p:nvSpPr>
            <p:spPr>
              <a:xfrm>
                <a:off x="228744" y="8846233"/>
                <a:ext cx="3299021" cy="46166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202020"/>
                    </a:solidFill>
                    <a:latin typeface="Century Gothic"/>
                  </a:rPr>
                  <a:t>Since </a:t>
                </a:r>
                <a:r>
                  <a:rPr lang="en-US" sz="12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(-2, 1)</a:t>
                </a:r>
                <a:r>
                  <a:rPr lang="en-US" sz="1200" dirty="0">
                    <a:solidFill>
                      <a:srgbClr val="202020"/>
                    </a:solidFill>
                    <a:latin typeface="Century Gothic"/>
                  </a:rPr>
                  <a:t> is a point on the graph of the function,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2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(-2)=1</a:t>
                </a:r>
                <a:r>
                  <a:rPr lang="en-US" sz="1200" dirty="0">
                    <a:solidFill>
                      <a:srgbClr val="202020"/>
                    </a:solidFill>
                    <a:latin typeface="Century Gothic"/>
                  </a:rPr>
                  <a:t>.</a:t>
                </a:r>
              </a:p>
            </p:txBody>
          </p:sp>
        </mc:Choice>
        <mc:Fallback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305D647A-0689-452A-B568-927616B08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44" y="8846233"/>
                <a:ext cx="3299021" cy="461665"/>
              </a:xfrm>
              <a:prstGeom prst="rect">
                <a:avLst/>
              </a:prstGeom>
              <a:blipFill>
                <a:blip r:embed="rId15"/>
                <a:stretch>
                  <a:fillRect l="-18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0AAD482D-4539-4E75-BECB-0CD7A20CEE4D}"/>
                  </a:ext>
                </a:extLst>
              </p:cNvPr>
              <p:cNvSpPr txBox="1"/>
              <p:nvPr/>
            </p:nvSpPr>
            <p:spPr>
              <a:xfrm>
                <a:off x="1727899" y="8278143"/>
                <a:ext cx="11083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700" b="1" dirty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    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dirty="0">
                    <a:solidFill>
                      <a:srgbClr val="202020"/>
                    </a:solidFill>
                  </a:rPr>
                  <a:t>=</a:t>
                </a:r>
                <a:r>
                  <a:rPr lang="en-US" dirty="0">
                    <a:solidFill>
                      <a:srgbClr val="FF5623"/>
                    </a:solidFill>
                  </a:rPr>
                  <a:t>  </a:t>
                </a:r>
                <a:r>
                  <a:rPr lang="en-US" sz="1700" b="1" dirty="0">
                    <a:solidFill>
                      <a:srgbClr val="FF5623"/>
                    </a:solidFill>
                  </a:rPr>
                  <a:t>  </a:t>
                </a:r>
              </a:p>
            </p:txBody>
          </p:sp>
        </mc:Choice>
        <mc:Fallback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0AAD482D-4539-4E75-BECB-0CD7A20CE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899" y="8278143"/>
                <a:ext cx="1108317" cy="369332"/>
              </a:xfrm>
              <a:prstGeom prst="rect">
                <a:avLst/>
              </a:prstGeom>
              <a:blipFill>
                <a:blip r:embed="rId16"/>
                <a:stretch>
                  <a:fillRect l="-1648" t="-16393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Rectangle 168">
            <a:extLst>
              <a:ext uri="{FF2B5EF4-FFF2-40B4-BE49-F238E27FC236}">
                <a16:creationId xmlns:a16="http://schemas.microsoft.com/office/drawing/2014/main" id="{A5AA4D52-BD88-4F0D-849E-BD17F4CE4DB5}"/>
              </a:ext>
            </a:extLst>
          </p:cNvPr>
          <p:cNvSpPr/>
          <p:nvPr/>
        </p:nvSpPr>
        <p:spPr bwMode="auto">
          <a:xfrm>
            <a:off x="2028274" y="8300918"/>
            <a:ext cx="292971" cy="276999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 defTabSz="77724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965FDE1B-6737-4A9F-98E2-13607079AC00}"/>
              </a:ext>
            </a:extLst>
          </p:cNvPr>
          <p:cNvSpPr/>
          <p:nvPr/>
        </p:nvSpPr>
        <p:spPr bwMode="auto">
          <a:xfrm>
            <a:off x="2572635" y="8300918"/>
            <a:ext cx="275516" cy="276999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 defTabSz="77724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F2BC6C15-43A3-4B62-935D-5F6C616FDCD1}"/>
              </a:ext>
            </a:extLst>
          </p:cNvPr>
          <p:cNvCxnSpPr/>
          <p:nvPr/>
        </p:nvCxnSpPr>
        <p:spPr>
          <a:xfrm flipH="1" flipV="1">
            <a:off x="862538" y="8621286"/>
            <a:ext cx="155446" cy="224946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40BB27AF-95E8-44B4-834D-5558B0BFEFA1}"/>
              </a:ext>
            </a:extLst>
          </p:cNvPr>
          <p:cNvCxnSpPr/>
          <p:nvPr/>
        </p:nvCxnSpPr>
        <p:spPr>
          <a:xfrm flipV="1">
            <a:off x="2112331" y="8603905"/>
            <a:ext cx="120747" cy="242327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Rectangle 182">
            <a:extLst>
              <a:ext uri="{FF2B5EF4-FFF2-40B4-BE49-F238E27FC236}">
                <a16:creationId xmlns:a16="http://schemas.microsoft.com/office/drawing/2014/main" id="{1BD83F68-DD78-4176-AE24-73A8724DB366}"/>
              </a:ext>
            </a:extLst>
          </p:cNvPr>
          <p:cNvSpPr/>
          <p:nvPr/>
        </p:nvSpPr>
        <p:spPr>
          <a:xfrm>
            <a:off x="3479843" y="9626993"/>
            <a:ext cx="342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413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166" grpId="0" animBg="1"/>
      <p:bldP spid="1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65"/>
          <p:cNvGrpSpPr>
            <a:grpSpLocks/>
          </p:cNvGrpSpPr>
          <p:nvPr/>
        </p:nvGrpSpPr>
        <p:grpSpPr bwMode="auto">
          <a:xfrm>
            <a:off x="124800" y="1328992"/>
            <a:ext cx="7383780" cy="33735"/>
            <a:chOff x="312862" y="969963"/>
            <a:chExt cx="8471606" cy="39687"/>
          </a:xfrm>
        </p:grpSpPr>
        <p:cxnSp>
          <p:nvCxnSpPr>
            <p:cNvPr id="194" name="Straight Connector 193"/>
            <p:cNvCxnSpPr/>
            <p:nvPr/>
          </p:nvCxnSpPr>
          <p:spPr bwMode="auto">
            <a:xfrm>
              <a:off x="312862" y="969963"/>
              <a:ext cx="847160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 bwMode="auto">
            <a:xfrm>
              <a:off x="312862" y="1009650"/>
              <a:ext cx="84716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124800" y="277389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87" name="Rectangle 21"/>
          <p:cNvSpPr>
            <a:spLocks noChangeArrowheads="1"/>
          </p:cNvSpPr>
          <p:nvPr/>
        </p:nvSpPr>
        <p:spPr bwMode="auto">
          <a:xfrm>
            <a:off x="124800" y="354305"/>
            <a:ext cx="5760481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777240">
              <a:defRPr/>
            </a:pPr>
            <a:r>
              <a:rPr lang="en-US" sz="1360" dirty="0">
                <a:solidFill>
                  <a:srgbClr val="000000"/>
                </a:solidFill>
                <a:latin typeface="Arial" charset="0"/>
                <a:cs typeface="+mn-cs"/>
              </a:rPr>
              <a:t>A </a:t>
            </a:r>
            <a:r>
              <a:rPr lang="en-US" sz="1360" b="1" u="sng" dirty="0">
                <a:solidFill>
                  <a:srgbClr val="000000"/>
                </a:solidFill>
                <a:latin typeface="Arial" charset="0"/>
                <a:cs typeface="+mn-cs"/>
              </a:rPr>
              <a:t>quadratic function</a:t>
            </a:r>
            <a:r>
              <a:rPr lang="en-US" sz="1360" dirty="0">
                <a:solidFill>
                  <a:srgbClr val="000000"/>
                </a:solidFill>
                <a:latin typeface="Arial" charset="0"/>
                <a:cs typeface="+mn-cs"/>
              </a:rPr>
              <a:t> graphs as a parabola</a:t>
            </a:r>
            <a:r>
              <a:rPr lang="en-US" sz="1360" baseline="-25000" dirty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  <a:r>
              <a:rPr lang="en-US" sz="1360" dirty="0">
                <a:solidFill>
                  <a:srgbClr val="000000"/>
                </a:solidFill>
                <a:latin typeface="Arial" charset="0"/>
                <a:cs typeface="+mn-cs"/>
              </a:rPr>
              <a:t>.</a:t>
            </a:r>
          </a:p>
          <a:p>
            <a:pPr marL="242888" indent="-151130" defTabSz="777240">
              <a:buFont typeface="Arial" pitchFamily="34" charset="0"/>
              <a:buChar char="•"/>
              <a:defRPr/>
            </a:pPr>
            <a:r>
              <a:rPr lang="en-US" sz="1360" i="1" dirty="0">
                <a:solidFill>
                  <a:srgbClr val="000000"/>
                </a:solidFill>
                <a:latin typeface="Gill Sans MT" pitchFamily="34" charset="0"/>
                <a:cs typeface="+mn-cs"/>
              </a:rPr>
              <a:t>A quadratic function contains a variable to the second power.</a:t>
            </a:r>
          </a:p>
          <a:p>
            <a:pPr marL="242888" indent="-151130" defTabSz="777240">
              <a:buFont typeface="Arial" pitchFamily="34" charset="0"/>
              <a:buChar char="•"/>
              <a:defRPr/>
            </a:pPr>
            <a:r>
              <a:rPr lang="en-US" sz="1360" i="1" dirty="0">
                <a:solidFill>
                  <a:srgbClr val="000000"/>
                </a:solidFill>
                <a:latin typeface="Gill Sans MT" pitchFamily="34" charset="0"/>
                <a:cs typeface="+mn-cs"/>
              </a:rPr>
              <a:t>To graph a parabola, at least 5 points must be evaluated.</a:t>
            </a:r>
            <a:endParaRPr lang="en-US" sz="1190" dirty="0">
              <a:solidFill>
                <a:srgbClr val="000000"/>
              </a:solidFill>
              <a:latin typeface="Gill Sans MT" pitchFamily="34" charset="0"/>
              <a:cs typeface="+mn-cs"/>
            </a:endParaRPr>
          </a:p>
        </p:txBody>
      </p:sp>
      <p:grpSp>
        <p:nvGrpSpPr>
          <p:cNvPr id="1030" name="Group 42"/>
          <p:cNvGrpSpPr>
            <a:grpSpLocks/>
          </p:cNvGrpSpPr>
          <p:nvPr/>
        </p:nvGrpSpPr>
        <p:grpSpPr bwMode="auto">
          <a:xfrm>
            <a:off x="5773920" y="4617223"/>
            <a:ext cx="1862138" cy="442570"/>
            <a:chOff x="6750050" y="5199063"/>
            <a:chExt cx="2190750" cy="520597"/>
          </a:xfrm>
        </p:grpSpPr>
        <p:sp>
          <p:nvSpPr>
            <p:cNvPr id="44" name="Rectangle 43"/>
            <p:cNvSpPr/>
            <p:nvPr/>
          </p:nvSpPr>
          <p:spPr bwMode="auto">
            <a:xfrm>
              <a:off x="6750050" y="5199063"/>
              <a:ext cx="2184399" cy="52059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6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6489" rIns="38862">
              <a:spAutoFit/>
            </a:bodyPr>
            <a:lstStyle/>
            <a:p>
              <a:pPr defTabSz="777240">
                <a:defRPr/>
              </a:pPr>
              <a:r>
                <a:rPr lang="en-US" sz="893" b="1" baseline="300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1</a:t>
              </a:r>
              <a:r>
                <a:rPr lang="en-US" sz="893" b="1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 basic “U” shape graph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6756400" y="5199063"/>
              <a:ext cx="2184400" cy="23174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</a:rPr>
                <a:t>Vocabulary</a:t>
              </a:r>
            </a:p>
          </p:txBody>
        </p:sp>
      </p:grpSp>
      <p:sp>
        <p:nvSpPr>
          <p:cNvPr id="53" name="Pentagon 52"/>
          <p:cNvSpPr/>
          <p:nvPr/>
        </p:nvSpPr>
        <p:spPr bwMode="auto">
          <a:xfrm>
            <a:off x="45186" y="182933"/>
            <a:ext cx="1644889" cy="210503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Concept Development</a:t>
            </a:r>
          </a:p>
        </p:txBody>
      </p:sp>
      <p:graphicFrame>
        <p:nvGraphicFramePr>
          <p:cNvPr id="1032" name="Object 1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951208"/>
              </p:ext>
            </p:extLst>
          </p:nvPr>
        </p:nvGraphicFramePr>
        <p:xfrm>
          <a:off x="2564586" y="1076800"/>
          <a:ext cx="910829" cy="191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5" imgW="1066800" imgH="228600" progId="Equation.DSMT4">
                  <p:embed/>
                </p:oleObj>
              </mc:Choice>
              <mc:Fallback>
                <p:oleObj name="Equation" r:id="rId5" imgW="1066800" imgH="228600" progId="Equation.DSMT4">
                  <p:embed/>
                  <p:pic>
                    <p:nvPicPr>
                      <p:cNvPr id="1032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4586" y="1076800"/>
                        <a:ext cx="910829" cy="191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2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636472"/>
              </p:ext>
            </p:extLst>
          </p:nvPr>
        </p:nvGraphicFramePr>
        <p:xfrm>
          <a:off x="1783299" y="1076800"/>
          <a:ext cx="623411" cy="191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7" imgW="736600" imgH="228600" progId="Equation.DSMT4">
                  <p:embed/>
                </p:oleObj>
              </mc:Choice>
              <mc:Fallback>
                <p:oleObj name="Equation" r:id="rId7" imgW="736600" imgH="228600" progId="Equation.DSMT4">
                  <p:embed/>
                  <p:pic>
                    <p:nvPicPr>
                      <p:cNvPr id="1033" name="Object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299" y="1076800"/>
                        <a:ext cx="623411" cy="191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204"/>
          <p:cNvSpPr>
            <a:spLocks noChangeArrowheads="1"/>
          </p:cNvSpPr>
          <p:nvPr/>
        </p:nvSpPr>
        <p:spPr bwMode="auto">
          <a:xfrm>
            <a:off x="385346" y="1022731"/>
            <a:ext cx="1063112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</a:rPr>
              <a:t>Examples:    </a:t>
            </a:r>
            <a:endParaRPr lang="en-US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1035" name="Object 5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942203"/>
              </p:ext>
            </p:extLst>
          </p:nvPr>
        </p:nvGraphicFramePr>
        <p:xfrm>
          <a:off x="1271885" y="1071402"/>
          <a:ext cx="376476" cy="191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9" imgW="444307" imgH="228501" progId="Equation.DSMT4">
                  <p:embed/>
                </p:oleObj>
              </mc:Choice>
              <mc:Fallback>
                <p:oleObj name="Equation" r:id="rId9" imgW="444307" imgH="228501" progId="Equation.DSMT4">
                  <p:embed/>
                  <p:pic>
                    <p:nvPicPr>
                      <p:cNvPr id="1035" name="Object 5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885" y="1071402"/>
                        <a:ext cx="376476" cy="191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Line 610"/>
          <p:cNvSpPr>
            <a:spLocks noChangeShapeType="1"/>
          </p:cNvSpPr>
          <p:nvPr/>
        </p:nvSpPr>
        <p:spPr bwMode="auto">
          <a:xfrm flipV="1">
            <a:off x="135575" y="1855826"/>
            <a:ext cx="591431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Rectangle 608"/>
          <p:cNvSpPr>
            <a:spLocks noChangeArrowheads="1"/>
          </p:cNvSpPr>
          <p:nvPr/>
        </p:nvSpPr>
        <p:spPr bwMode="auto">
          <a:xfrm>
            <a:off x="132877" y="1476559"/>
            <a:ext cx="5216684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 dirty="0">
                <a:latin typeface="Arial" panose="020B0604020202020204" pitchFamily="34" charset="0"/>
                <a:ea typeface="MS PGothic" panose="020B0600070205080204" pitchFamily="34" charset="-128"/>
              </a:rPr>
              <a:t>The coefficient of </a:t>
            </a:r>
            <a:r>
              <a:rPr lang="en-US" altLang="en-US" sz="1190" i="1" dirty="0">
                <a:latin typeface="Arial" panose="020B0604020202020204" pitchFamily="34" charset="0"/>
                <a:ea typeface="MS PGothic" panose="020B0600070205080204" pitchFamily="34" charset="-128"/>
              </a:rPr>
              <a:t>x</a:t>
            </a:r>
            <a:r>
              <a:rPr lang="en-US" altLang="en-US" sz="1190" baseline="30000" dirty="0"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  <a:r>
              <a:rPr lang="en-US" altLang="en-US" sz="1190" dirty="0">
                <a:latin typeface="Arial" panose="020B0604020202020204" pitchFamily="34" charset="0"/>
                <a:ea typeface="MS PGothic" panose="020B0600070205080204" pitchFamily="34" charset="-128"/>
              </a:rPr>
              <a:t> determines the </a:t>
            </a:r>
            <a:r>
              <a:rPr lang="en-US" altLang="en-US" sz="1190" b="1" u="sng" dirty="0">
                <a:latin typeface="Arial" panose="020B0604020202020204" pitchFamily="34" charset="0"/>
                <a:ea typeface="MS PGothic" panose="020B0600070205080204" pitchFamily="34" charset="-128"/>
              </a:rPr>
              <a:t>direction</a:t>
            </a:r>
            <a:r>
              <a:rPr lang="en-US" altLang="en-US" sz="1190" dirty="0">
                <a:latin typeface="Arial" panose="020B0604020202020204" pitchFamily="34" charset="0"/>
                <a:ea typeface="MS PGothic" panose="020B0600070205080204" pitchFamily="34" charset="-128"/>
              </a:rPr>
              <a:t> of the parabola.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8" name="Object 615"/>
              <p:cNvSpPr txBox="1"/>
              <p:nvPr/>
            </p:nvSpPr>
            <p:spPr bwMode="auto">
              <a:xfrm>
                <a:off x="4878628" y="1459110"/>
                <a:ext cx="740807" cy="31170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38" name="Object 6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8628" y="1459110"/>
                <a:ext cx="740807" cy="3117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9" name="Rectangle 521"/>
          <p:cNvSpPr>
            <a:spLocks noChangeArrowheads="1"/>
          </p:cNvSpPr>
          <p:nvPr/>
        </p:nvSpPr>
        <p:spPr bwMode="auto">
          <a:xfrm>
            <a:off x="248923" y="1761565"/>
            <a:ext cx="763029" cy="18312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 b="1">
                <a:latin typeface="Arial" panose="020B0604020202020204" pitchFamily="34" charset="0"/>
                <a:ea typeface="MS PGothic" panose="020B0600070205080204" pitchFamily="34" charset="-128"/>
              </a:rPr>
              <a:t>Examples:</a:t>
            </a:r>
          </a:p>
        </p:txBody>
      </p:sp>
      <p:sp>
        <p:nvSpPr>
          <p:cNvPr id="1040" name="Rectangle 631"/>
          <p:cNvSpPr>
            <a:spLocks noChangeArrowheads="1"/>
          </p:cNvSpPr>
          <p:nvPr/>
        </p:nvSpPr>
        <p:spPr bwMode="auto">
          <a:xfrm>
            <a:off x="193598" y="2009436"/>
            <a:ext cx="2882199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20" dirty="0">
                <a:latin typeface="Arial" panose="020B0604020202020204" pitchFamily="34" charset="0"/>
                <a:ea typeface="MS PGothic" panose="020B0600070205080204" pitchFamily="34" charset="-128"/>
              </a:rPr>
              <a:t>If </a:t>
            </a:r>
            <a:r>
              <a:rPr lang="en-US" altLang="en-US" sz="1020" b="1" i="1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___________</a:t>
            </a:r>
            <a:r>
              <a:rPr lang="en-US" altLang="en-US" sz="1020" dirty="0">
                <a:latin typeface="Arial" panose="020B0604020202020204" pitchFamily="34" charset="0"/>
                <a:ea typeface="MS PGothic" panose="020B0600070205080204" pitchFamily="34" charset="-128"/>
              </a:rPr>
              <a:t>,</a:t>
            </a:r>
            <a:r>
              <a:rPr lang="en-US" altLang="en-US" sz="1020" b="1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020" dirty="0">
                <a:latin typeface="Arial" panose="020B0604020202020204" pitchFamily="34" charset="0"/>
                <a:ea typeface="MS PGothic" panose="020B0600070205080204" pitchFamily="34" charset="-128"/>
              </a:rPr>
              <a:t>then the parabola </a:t>
            </a:r>
            <a:r>
              <a:rPr lang="en-US" altLang="en-US" sz="1020" u="sng" dirty="0">
                <a:latin typeface="Arial" panose="020B0604020202020204" pitchFamily="34" charset="0"/>
                <a:ea typeface="MS PGothic" panose="020B0600070205080204" pitchFamily="34" charset="-128"/>
              </a:rPr>
              <a:t>opens upward</a:t>
            </a:r>
            <a:r>
              <a:rPr lang="en-US" altLang="en-US" sz="1020" dirty="0">
                <a:latin typeface="Arial" panose="020B0604020202020204" pitchFamily="34" charset="0"/>
                <a:ea typeface="MS PGothic" panose="020B0600070205080204" pitchFamily="34" charset="-128"/>
              </a:rPr>
              <a:t>.</a:t>
            </a:r>
          </a:p>
        </p:txBody>
      </p:sp>
      <p:graphicFrame>
        <p:nvGraphicFramePr>
          <p:cNvPr id="1041" name="Object 6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279025"/>
              </p:ext>
            </p:extLst>
          </p:nvPr>
        </p:nvGraphicFramePr>
        <p:xfrm>
          <a:off x="238128" y="2409070"/>
          <a:ext cx="576183" cy="24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12" imgW="533169" imgH="228501" progId="Equation.DSMT4">
                  <p:embed/>
                </p:oleObj>
              </mc:Choice>
              <mc:Fallback>
                <p:oleObj name="Equation" r:id="rId12" imgW="533169" imgH="228501" progId="Equation.DSMT4">
                  <p:embed/>
                  <p:pic>
                    <p:nvPicPr>
                      <p:cNvPr id="1041" name="Object 6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8" y="2409070"/>
                        <a:ext cx="576183" cy="24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Rectangle 639"/>
          <p:cNvSpPr>
            <a:spLocks noChangeArrowheads="1"/>
          </p:cNvSpPr>
          <p:nvPr/>
        </p:nvSpPr>
        <p:spPr bwMode="auto">
          <a:xfrm>
            <a:off x="3058322" y="2009436"/>
            <a:ext cx="3159519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20" dirty="0">
                <a:latin typeface="Arial" panose="020B0604020202020204" pitchFamily="34" charset="0"/>
                <a:ea typeface="MS PGothic" panose="020B0600070205080204" pitchFamily="34" charset="-128"/>
              </a:rPr>
              <a:t>If  </a:t>
            </a:r>
            <a:r>
              <a:rPr lang="en-US" altLang="en-US" sz="1020" b="1" i="1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___________</a:t>
            </a:r>
            <a:r>
              <a:rPr lang="en-US" altLang="en-US" sz="1020" dirty="0">
                <a:latin typeface="Arial" panose="020B0604020202020204" pitchFamily="34" charset="0"/>
                <a:ea typeface="MS PGothic" panose="020B0600070205080204" pitchFamily="34" charset="-128"/>
              </a:rPr>
              <a:t>,</a:t>
            </a:r>
            <a:r>
              <a:rPr lang="en-US" altLang="en-US" sz="1020" b="1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020" dirty="0">
                <a:latin typeface="Arial" panose="020B0604020202020204" pitchFamily="34" charset="0"/>
                <a:ea typeface="MS PGothic" panose="020B0600070205080204" pitchFamily="34" charset="-128"/>
              </a:rPr>
              <a:t>then the parabola </a:t>
            </a:r>
            <a:r>
              <a:rPr lang="en-US" altLang="en-US" sz="1020" u="sng" dirty="0">
                <a:latin typeface="Arial" panose="020B0604020202020204" pitchFamily="34" charset="0"/>
                <a:ea typeface="MS PGothic" panose="020B0600070205080204" pitchFamily="34" charset="-128"/>
              </a:rPr>
              <a:t>opens downward</a:t>
            </a:r>
            <a:r>
              <a:rPr lang="en-US" altLang="en-US" sz="1020" dirty="0">
                <a:latin typeface="Arial" panose="020B0604020202020204" pitchFamily="34" charset="0"/>
                <a:ea typeface="MS PGothic" panose="020B0600070205080204" pitchFamily="34" charset="-128"/>
              </a:rPr>
              <a:t>.</a:t>
            </a:r>
          </a:p>
        </p:txBody>
      </p:sp>
      <p:graphicFrame>
        <p:nvGraphicFramePr>
          <p:cNvPr id="1043" name="Object 6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390498"/>
              </p:ext>
            </p:extLst>
          </p:nvPr>
        </p:nvGraphicFramePr>
        <p:xfrm>
          <a:off x="3236440" y="2403672"/>
          <a:ext cx="632856" cy="24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14" imgW="583947" imgH="228501" progId="Equation.DSMT4">
                  <p:embed/>
                </p:oleObj>
              </mc:Choice>
              <mc:Fallback>
                <p:oleObj name="Equation" r:id="rId14" imgW="583947" imgH="228501" progId="Equation.DSMT4">
                  <p:embed/>
                  <p:pic>
                    <p:nvPicPr>
                      <p:cNvPr id="1043" name="Object 6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440" y="2403672"/>
                        <a:ext cx="632856" cy="24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" name="AutoShape 556"/>
          <p:cNvSpPr>
            <a:spLocks noChangeArrowheads="1"/>
          </p:cNvSpPr>
          <p:nvPr/>
        </p:nvSpPr>
        <p:spPr bwMode="auto">
          <a:xfrm>
            <a:off x="135575" y="1434822"/>
            <a:ext cx="5969635" cy="2868771"/>
          </a:xfrm>
          <a:prstGeom prst="roundRect">
            <a:avLst>
              <a:gd name="adj" fmla="val 279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68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1045" name="Object 5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979067"/>
              </p:ext>
            </p:extLst>
          </p:nvPr>
        </p:nvGraphicFramePr>
        <p:xfrm>
          <a:off x="6491151" y="644419"/>
          <a:ext cx="531654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16" imgW="495085" imgH="228501" progId="Equation.DSMT4">
                  <p:embed/>
                </p:oleObj>
              </mc:Choice>
              <mc:Fallback>
                <p:oleObj name="Equation" r:id="rId16" imgW="495085" imgH="228501" progId="Equation.DSMT4">
                  <p:embed/>
                  <p:pic>
                    <p:nvPicPr>
                      <p:cNvPr id="1045" name="Object 5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151" y="644419"/>
                        <a:ext cx="531654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6" name="Group 668"/>
          <p:cNvGrpSpPr>
            <a:grpSpLocks/>
          </p:cNvGrpSpPr>
          <p:nvPr/>
        </p:nvGrpSpPr>
        <p:grpSpPr bwMode="auto">
          <a:xfrm>
            <a:off x="6137614" y="-1217718"/>
            <a:ext cx="1352074" cy="3065780"/>
            <a:chOff x="4577" y="-1088"/>
            <a:chExt cx="1002" cy="2272"/>
          </a:xfrm>
        </p:grpSpPr>
        <p:sp>
          <p:nvSpPr>
            <p:cNvPr id="1702" name="AutoShape 554"/>
            <p:cNvSpPr>
              <a:spLocks noChangeArrowheads="1"/>
            </p:cNvSpPr>
            <p:nvPr/>
          </p:nvSpPr>
          <p:spPr bwMode="auto">
            <a:xfrm>
              <a:off x="4577" y="80"/>
              <a:ext cx="1002" cy="1104"/>
            </a:xfrm>
            <a:prstGeom prst="roundRect">
              <a:avLst>
                <a:gd name="adj" fmla="val 532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68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703" name="Group 665"/>
            <p:cNvGrpSpPr>
              <a:grpSpLocks/>
            </p:cNvGrpSpPr>
            <p:nvPr/>
          </p:nvGrpSpPr>
          <p:grpSpPr bwMode="auto">
            <a:xfrm>
              <a:off x="4593" y="273"/>
              <a:ext cx="969" cy="858"/>
              <a:chOff x="4593" y="111"/>
              <a:chExt cx="969" cy="858"/>
            </a:xfrm>
          </p:grpSpPr>
          <p:pic>
            <p:nvPicPr>
              <p:cNvPr id="1709" name="Picture 659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22" t="25081" r="29379" b="37842"/>
              <a:stretch>
                <a:fillRect/>
              </a:stretch>
            </p:blipFill>
            <p:spPr bwMode="auto">
              <a:xfrm>
                <a:off x="4613" y="149"/>
                <a:ext cx="942" cy="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0" name="Line 661"/>
              <p:cNvSpPr>
                <a:spLocks noChangeAspect="1" noChangeShapeType="1"/>
              </p:cNvSpPr>
              <p:nvPr/>
            </p:nvSpPr>
            <p:spPr bwMode="auto">
              <a:xfrm>
                <a:off x="4593" y="689"/>
                <a:ext cx="969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" name="Line 662"/>
              <p:cNvSpPr>
                <a:spLocks noChangeAspect="1" noChangeShapeType="1"/>
              </p:cNvSpPr>
              <p:nvPr/>
            </p:nvSpPr>
            <p:spPr bwMode="auto">
              <a:xfrm rot="5400000">
                <a:off x="4633" y="540"/>
                <a:ext cx="858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04" name="Arc 606"/>
            <p:cNvSpPr>
              <a:spLocks/>
            </p:cNvSpPr>
            <p:nvPr/>
          </p:nvSpPr>
          <p:spPr bwMode="auto">
            <a:xfrm>
              <a:off x="4784" y="-1088"/>
              <a:ext cx="550" cy="1939"/>
            </a:xfrm>
            <a:custGeom>
              <a:avLst/>
              <a:gdLst>
                <a:gd name="T0" fmla="*/ 0 w 32747"/>
                <a:gd name="T1" fmla="*/ 0 h 21600"/>
                <a:gd name="T2" fmla="*/ 0 w 32747"/>
                <a:gd name="T3" fmla="*/ 0 h 21600"/>
                <a:gd name="T4" fmla="*/ 0 w 32747"/>
                <a:gd name="T5" fmla="*/ 0 h 21600"/>
                <a:gd name="T6" fmla="*/ 0 60000 65536"/>
                <a:gd name="T7" fmla="*/ 0 60000 65536"/>
                <a:gd name="T8" fmla="*/ 0 60000 65536"/>
                <a:gd name="T9" fmla="*/ 0 w 32747"/>
                <a:gd name="T10" fmla="*/ 0 h 21600"/>
                <a:gd name="T11" fmla="*/ 32747 w 327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747" h="21600" fill="none" extrusionOk="0">
                  <a:moveTo>
                    <a:pt x="32746" y="14211"/>
                  </a:moveTo>
                  <a:cubicBezTo>
                    <a:pt x="28645" y="18906"/>
                    <a:pt x="22715" y="21599"/>
                    <a:pt x="16481" y="21600"/>
                  </a:cubicBezTo>
                  <a:cubicBezTo>
                    <a:pt x="10131" y="21600"/>
                    <a:pt x="4104" y="18806"/>
                    <a:pt x="0" y="13961"/>
                  </a:cubicBezTo>
                </a:path>
                <a:path w="32747" h="21600" stroke="0" extrusionOk="0">
                  <a:moveTo>
                    <a:pt x="32746" y="14211"/>
                  </a:moveTo>
                  <a:cubicBezTo>
                    <a:pt x="28645" y="18906"/>
                    <a:pt x="22715" y="21599"/>
                    <a:pt x="16481" y="21600"/>
                  </a:cubicBezTo>
                  <a:cubicBezTo>
                    <a:pt x="10131" y="21600"/>
                    <a:pt x="4104" y="18806"/>
                    <a:pt x="0" y="13961"/>
                  </a:cubicBezTo>
                  <a:lnTo>
                    <a:pt x="16481" y="0"/>
                  </a:lnTo>
                  <a:lnTo>
                    <a:pt x="32746" y="1421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5" name="Oval 601"/>
            <p:cNvSpPr>
              <a:spLocks noChangeAspect="1" noChangeArrowheads="1"/>
            </p:cNvSpPr>
            <p:nvPr/>
          </p:nvSpPr>
          <p:spPr bwMode="auto">
            <a:xfrm>
              <a:off x="5156" y="746"/>
              <a:ext cx="29" cy="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68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06" name="Oval 602"/>
            <p:cNvSpPr>
              <a:spLocks noChangeAspect="1" noChangeArrowheads="1"/>
            </p:cNvSpPr>
            <p:nvPr/>
          </p:nvSpPr>
          <p:spPr bwMode="auto">
            <a:xfrm>
              <a:off x="5263" y="451"/>
              <a:ext cx="29" cy="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68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07" name="Oval 603"/>
            <p:cNvSpPr>
              <a:spLocks noChangeAspect="1" noChangeArrowheads="1"/>
            </p:cNvSpPr>
            <p:nvPr/>
          </p:nvSpPr>
          <p:spPr bwMode="auto">
            <a:xfrm>
              <a:off x="4939" y="745"/>
              <a:ext cx="29" cy="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68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08" name="Oval 604"/>
            <p:cNvSpPr>
              <a:spLocks noChangeAspect="1" noChangeArrowheads="1"/>
            </p:cNvSpPr>
            <p:nvPr/>
          </p:nvSpPr>
          <p:spPr bwMode="auto">
            <a:xfrm>
              <a:off x="4832" y="452"/>
              <a:ext cx="29" cy="2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68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694" name="Oval 692"/>
          <p:cNvSpPr>
            <a:spLocks noChangeArrowheads="1"/>
          </p:cNvSpPr>
          <p:nvPr/>
        </p:nvSpPr>
        <p:spPr bwMode="auto">
          <a:xfrm>
            <a:off x="3021889" y="2154038"/>
            <a:ext cx="236141" cy="236140"/>
          </a:xfrm>
          <a:prstGeom prst="ellipse">
            <a:avLst/>
          </a:prstGeom>
          <a:solidFill>
            <a:srgbClr val="FFFF66"/>
          </a:solidFill>
          <a:ln w="6350">
            <a:solidFill>
              <a:srgbClr val="DFDA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68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695" name="Oval 693"/>
          <p:cNvSpPr>
            <a:spLocks noChangeArrowheads="1"/>
          </p:cNvSpPr>
          <p:nvPr/>
        </p:nvSpPr>
        <p:spPr bwMode="auto">
          <a:xfrm>
            <a:off x="3081262" y="2181026"/>
            <a:ext cx="39132" cy="75565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68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696" name="Oval 694"/>
          <p:cNvSpPr>
            <a:spLocks noChangeArrowheads="1"/>
          </p:cNvSpPr>
          <p:nvPr/>
        </p:nvSpPr>
        <p:spPr bwMode="auto">
          <a:xfrm>
            <a:off x="3159525" y="2179676"/>
            <a:ext cx="39132" cy="75565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68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697" name="Arc 695"/>
          <p:cNvSpPr>
            <a:spLocks/>
          </p:cNvSpPr>
          <p:nvPr/>
        </p:nvSpPr>
        <p:spPr bwMode="auto">
          <a:xfrm flipV="1">
            <a:off x="3069117" y="2261988"/>
            <a:ext cx="144384" cy="95805"/>
          </a:xfrm>
          <a:custGeom>
            <a:avLst/>
            <a:gdLst>
              <a:gd name="T0" fmla="*/ 0 w 43197"/>
              <a:gd name="T1" fmla="*/ 0 h 21600"/>
              <a:gd name="T2" fmla="*/ 0 w 43197"/>
              <a:gd name="T3" fmla="*/ 0 h 21600"/>
              <a:gd name="T4" fmla="*/ 0 w 43197"/>
              <a:gd name="T5" fmla="*/ 0 h 21600"/>
              <a:gd name="T6" fmla="*/ 0 60000 65536"/>
              <a:gd name="T7" fmla="*/ 0 60000 65536"/>
              <a:gd name="T8" fmla="*/ 0 60000 65536"/>
              <a:gd name="T9" fmla="*/ 0 w 43197"/>
              <a:gd name="T10" fmla="*/ 0 h 21600"/>
              <a:gd name="T11" fmla="*/ 43197 w 431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7" h="21600" fill="none" extrusionOk="0">
                <a:moveTo>
                  <a:pt x="43197" y="165"/>
                </a:moveTo>
                <a:cubicBezTo>
                  <a:pt x="43106" y="12029"/>
                  <a:pt x="33462" y="21599"/>
                  <a:pt x="21598" y="21600"/>
                </a:cubicBezTo>
                <a:cubicBezTo>
                  <a:pt x="9770" y="21600"/>
                  <a:pt x="141" y="12087"/>
                  <a:pt x="-1" y="260"/>
                </a:cubicBezTo>
              </a:path>
              <a:path w="43197" h="21600" stroke="0" extrusionOk="0">
                <a:moveTo>
                  <a:pt x="43197" y="165"/>
                </a:moveTo>
                <a:cubicBezTo>
                  <a:pt x="43106" y="12029"/>
                  <a:pt x="33462" y="21599"/>
                  <a:pt x="21598" y="21600"/>
                </a:cubicBezTo>
                <a:cubicBezTo>
                  <a:pt x="9770" y="21600"/>
                  <a:pt x="141" y="12087"/>
                  <a:pt x="-1" y="260"/>
                </a:cubicBezTo>
                <a:lnTo>
                  <a:pt x="21598" y="0"/>
                </a:lnTo>
                <a:lnTo>
                  <a:pt x="43197" y="165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8" name="Oval 696"/>
          <p:cNvSpPr>
            <a:spLocks noChangeArrowheads="1"/>
          </p:cNvSpPr>
          <p:nvPr/>
        </p:nvSpPr>
        <p:spPr bwMode="auto">
          <a:xfrm>
            <a:off x="173358" y="2156737"/>
            <a:ext cx="236141" cy="236140"/>
          </a:xfrm>
          <a:prstGeom prst="ellipse">
            <a:avLst/>
          </a:prstGeom>
          <a:solidFill>
            <a:srgbClr val="FFFF66"/>
          </a:solidFill>
          <a:ln w="6350">
            <a:solidFill>
              <a:srgbClr val="DFDA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68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699" name="Oval 697"/>
          <p:cNvSpPr>
            <a:spLocks noChangeArrowheads="1"/>
          </p:cNvSpPr>
          <p:nvPr/>
        </p:nvSpPr>
        <p:spPr bwMode="auto">
          <a:xfrm>
            <a:off x="232730" y="2183725"/>
            <a:ext cx="39132" cy="75565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68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700" name="Oval 698"/>
          <p:cNvSpPr>
            <a:spLocks noChangeArrowheads="1"/>
          </p:cNvSpPr>
          <p:nvPr/>
        </p:nvSpPr>
        <p:spPr bwMode="auto">
          <a:xfrm>
            <a:off x="310994" y="2182375"/>
            <a:ext cx="39132" cy="75565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68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701" name="Arc 699"/>
          <p:cNvSpPr>
            <a:spLocks/>
          </p:cNvSpPr>
          <p:nvPr/>
        </p:nvSpPr>
        <p:spPr bwMode="auto">
          <a:xfrm>
            <a:off x="220587" y="2272783"/>
            <a:ext cx="144384" cy="95805"/>
          </a:xfrm>
          <a:custGeom>
            <a:avLst/>
            <a:gdLst>
              <a:gd name="T0" fmla="*/ 0 w 43197"/>
              <a:gd name="T1" fmla="*/ 0 h 21600"/>
              <a:gd name="T2" fmla="*/ 0 w 43197"/>
              <a:gd name="T3" fmla="*/ 0 h 21600"/>
              <a:gd name="T4" fmla="*/ 0 w 43197"/>
              <a:gd name="T5" fmla="*/ 0 h 21600"/>
              <a:gd name="T6" fmla="*/ 0 60000 65536"/>
              <a:gd name="T7" fmla="*/ 0 60000 65536"/>
              <a:gd name="T8" fmla="*/ 0 60000 65536"/>
              <a:gd name="T9" fmla="*/ 0 w 43197"/>
              <a:gd name="T10" fmla="*/ 0 h 21600"/>
              <a:gd name="T11" fmla="*/ 43197 w 431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7" h="21600" fill="none" extrusionOk="0">
                <a:moveTo>
                  <a:pt x="43197" y="165"/>
                </a:moveTo>
                <a:cubicBezTo>
                  <a:pt x="43106" y="12029"/>
                  <a:pt x="33462" y="21599"/>
                  <a:pt x="21598" y="21600"/>
                </a:cubicBezTo>
                <a:cubicBezTo>
                  <a:pt x="9770" y="21600"/>
                  <a:pt x="141" y="12087"/>
                  <a:pt x="-1" y="260"/>
                </a:cubicBezTo>
              </a:path>
              <a:path w="43197" h="21600" stroke="0" extrusionOk="0">
                <a:moveTo>
                  <a:pt x="43197" y="165"/>
                </a:moveTo>
                <a:cubicBezTo>
                  <a:pt x="43106" y="12029"/>
                  <a:pt x="33462" y="21599"/>
                  <a:pt x="21598" y="21600"/>
                </a:cubicBezTo>
                <a:cubicBezTo>
                  <a:pt x="9770" y="21600"/>
                  <a:pt x="141" y="12087"/>
                  <a:pt x="-1" y="260"/>
                </a:cubicBezTo>
                <a:lnTo>
                  <a:pt x="21598" y="0"/>
                </a:lnTo>
                <a:lnTo>
                  <a:pt x="43197" y="165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" name="Oval 753"/>
          <p:cNvSpPr>
            <a:spLocks noChangeAspect="1" noChangeArrowheads="1"/>
          </p:cNvSpPr>
          <p:nvPr/>
        </p:nvSpPr>
        <p:spPr bwMode="auto">
          <a:xfrm>
            <a:off x="6724592" y="1642957"/>
            <a:ext cx="39132" cy="3913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68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100" name="Group 7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69141"/>
              </p:ext>
            </p:extLst>
          </p:nvPr>
        </p:nvGraphicFramePr>
        <p:xfrm>
          <a:off x="3158175" y="2662752"/>
          <a:ext cx="549196" cy="1399302"/>
        </p:xfrm>
        <a:graphic>
          <a:graphicData uri="http://schemas.openxmlformats.org/drawingml/2006/table">
            <a:tbl>
              <a:tblPr/>
              <a:tblGrid>
                <a:gridCol w="275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77724" marR="77724" marT="38870" marB="38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L="77724" marR="77724" marT="38870" marB="38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77724" marR="77724" marT="38870" marB="38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</a:t>
                      </a:r>
                    </a:p>
                  </a:txBody>
                  <a:tcPr marL="77724" marR="77724" marT="38870" marB="38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77724" marR="77724" marT="38870" marB="38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77724" marR="77724" marT="38870" marB="38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77724" marR="77724" marT="38870" marB="38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77724" marR="77724" marT="38870" marB="38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77724" marR="77724" marT="38870" marB="38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77724" marR="77724" marT="38870" marB="38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77724" marR="77724" marT="38870" marB="38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</a:t>
                      </a:r>
                    </a:p>
                  </a:txBody>
                  <a:tcPr marL="77724" marR="77724" marT="38870" marB="38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072" name="Group 3"/>
          <p:cNvGrpSpPr>
            <a:grpSpLocks/>
          </p:cNvGrpSpPr>
          <p:nvPr/>
        </p:nvGrpSpPr>
        <p:grpSpPr bwMode="auto">
          <a:xfrm>
            <a:off x="903370" y="2303819"/>
            <a:ext cx="1764671" cy="1716405"/>
            <a:chOff x="974725" y="2419350"/>
            <a:chExt cx="2076083" cy="2019300"/>
          </a:xfrm>
        </p:grpSpPr>
        <p:grpSp>
          <p:nvGrpSpPr>
            <p:cNvPr id="1389" name="Group 711"/>
            <p:cNvGrpSpPr>
              <a:grpSpLocks/>
            </p:cNvGrpSpPr>
            <p:nvPr/>
          </p:nvGrpSpPr>
          <p:grpSpPr bwMode="auto">
            <a:xfrm>
              <a:off x="974725" y="2419350"/>
              <a:ext cx="2076083" cy="2019300"/>
              <a:chOff x="3513932" y="1814513"/>
              <a:chExt cx="2076877" cy="2019301"/>
            </a:xfrm>
          </p:grpSpPr>
          <p:grpSp>
            <p:nvGrpSpPr>
              <p:cNvPr id="1397" name="Group 712"/>
              <p:cNvGrpSpPr>
                <a:grpSpLocks/>
              </p:cNvGrpSpPr>
              <p:nvPr/>
            </p:nvGrpSpPr>
            <p:grpSpPr bwMode="auto">
              <a:xfrm>
                <a:off x="3632200" y="1949451"/>
                <a:ext cx="1758949" cy="1862931"/>
                <a:chOff x="3632200" y="1949451"/>
                <a:chExt cx="1758949" cy="1862931"/>
              </a:xfrm>
            </p:grpSpPr>
            <p:grpSp>
              <p:nvGrpSpPr>
                <p:cNvPr id="1405" name="Group 720"/>
                <p:cNvGrpSpPr>
                  <a:grpSpLocks/>
                </p:cNvGrpSpPr>
                <p:nvPr/>
              </p:nvGrpSpPr>
              <p:grpSpPr bwMode="auto">
                <a:xfrm>
                  <a:off x="3632200" y="2058989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678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79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80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81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82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83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84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85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86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87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88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89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90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91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92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93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406" name="Group 721"/>
                <p:cNvGrpSpPr>
                  <a:grpSpLocks/>
                </p:cNvGrpSpPr>
                <p:nvPr/>
              </p:nvGrpSpPr>
              <p:grpSpPr bwMode="auto">
                <a:xfrm>
                  <a:off x="3632200" y="2168527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662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63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64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65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66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67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68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69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70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71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72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73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74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75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76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77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407" name="Group 722"/>
                <p:cNvGrpSpPr>
                  <a:grpSpLocks/>
                </p:cNvGrpSpPr>
                <p:nvPr/>
              </p:nvGrpSpPr>
              <p:grpSpPr bwMode="auto">
                <a:xfrm>
                  <a:off x="3632200" y="2278064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646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47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48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49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50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51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52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53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54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55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56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57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58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59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60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61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408" name="Group 723"/>
                <p:cNvGrpSpPr>
                  <a:grpSpLocks/>
                </p:cNvGrpSpPr>
                <p:nvPr/>
              </p:nvGrpSpPr>
              <p:grpSpPr bwMode="auto">
                <a:xfrm>
                  <a:off x="3632200" y="2387601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630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31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32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33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34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35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36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37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38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39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40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41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42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43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44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45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409" name="Group 724"/>
                <p:cNvGrpSpPr>
                  <a:grpSpLocks/>
                </p:cNvGrpSpPr>
                <p:nvPr/>
              </p:nvGrpSpPr>
              <p:grpSpPr bwMode="auto">
                <a:xfrm>
                  <a:off x="3632200" y="2497139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614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15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16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17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18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19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20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21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22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23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24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25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26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27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28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29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410" name="Group 725"/>
                <p:cNvGrpSpPr>
                  <a:grpSpLocks/>
                </p:cNvGrpSpPr>
                <p:nvPr/>
              </p:nvGrpSpPr>
              <p:grpSpPr bwMode="auto">
                <a:xfrm>
                  <a:off x="3632200" y="2606676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598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99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00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01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02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03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04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05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06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07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08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09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10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11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12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613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411" name="Group 726"/>
                <p:cNvGrpSpPr>
                  <a:grpSpLocks/>
                </p:cNvGrpSpPr>
                <p:nvPr/>
              </p:nvGrpSpPr>
              <p:grpSpPr bwMode="auto">
                <a:xfrm>
                  <a:off x="3632200" y="2716214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582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83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84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85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86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87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88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89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90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91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92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93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94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95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96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97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412" name="Group 727"/>
                <p:cNvGrpSpPr>
                  <a:grpSpLocks/>
                </p:cNvGrpSpPr>
                <p:nvPr/>
              </p:nvGrpSpPr>
              <p:grpSpPr bwMode="auto">
                <a:xfrm>
                  <a:off x="3632200" y="2825751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566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67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68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69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70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71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72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73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74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75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76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77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78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79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80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81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413" name="Group 728"/>
                <p:cNvGrpSpPr>
                  <a:grpSpLocks/>
                </p:cNvGrpSpPr>
                <p:nvPr/>
              </p:nvGrpSpPr>
              <p:grpSpPr bwMode="auto">
                <a:xfrm>
                  <a:off x="3632200" y="2935288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550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51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52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53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54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55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56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57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58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59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60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61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62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63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64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65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414" name="Group 729"/>
                <p:cNvGrpSpPr>
                  <a:grpSpLocks/>
                </p:cNvGrpSpPr>
                <p:nvPr/>
              </p:nvGrpSpPr>
              <p:grpSpPr bwMode="auto">
                <a:xfrm>
                  <a:off x="3632200" y="3044826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534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35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36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37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38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39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40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41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42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43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44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45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46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47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48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49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415" name="Group 730"/>
                <p:cNvGrpSpPr>
                  <a:grpSpLocks/>
                </p:cNvGrpSpPr>
                <p:nvPr/>
              </p:nvGrpSpPr>
              <p:grpSpPr bwMode="auto">
                <a:xfrm>
                  <a:off x="3632200" y="3154363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518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19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20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21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22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23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24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25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26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27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28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29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30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31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32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33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416" name="Group 731"/>
                <p:cNvGrpSpPr>
                  <a:grpSpLocks/>
                </p:cNvGrpSpPr>
                <p:nvPr/>
              </p:nvGrpSpPr>
              <p:grpSpPr bwMode="auto">
                <a:xfrm>
                  <a:off x="3632200" y="3263901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502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03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04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05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06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07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08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09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10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11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12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13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14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15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16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17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417" name="Group 732"/>
                <p:cNvGrpSpPr>
                  <a:grpSpLocks/>
                </p:cNvGrpSpPr>
                <p:nvPr/>
              </p:nvGrpSpPr>
              <p:grpSpPr bwMode="auto">
                <a:xfrm>
                  <a:off x="3632200" y="3374231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486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87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88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89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90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91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92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93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94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95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96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97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98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99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00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501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418" name="Group 733"/>
                <p:cNvGrpSpPr>
                  <a:grpSpLocks/>
                </p:cNvGrpSpPr>
                <p:nvPr/>
              </p:nvGrpSpPr>
              <p:grpSpPr bwMode="auto">
                <a:xfrm>
                  <a:off x="3632200" y="3483768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470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71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72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73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74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75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76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77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78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79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80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81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82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83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84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85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419" name="Group 734"/>
                <p:cNvGrpSpPr>
                  <a:grpSpLocks/>
                </p:cNvGrpSpPr>
                <p:nvPr/>
              </p:nvGrpSpPr>
              <p:grpSpPr bwMode="auto">
                <a:xfrm>
                  <a:off x="3632200" y="3593306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454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55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56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57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58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59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60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61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62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63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64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65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66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67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68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69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420" name="Group 735"/>
                <p:cNvGrpSpPr>
                  <a:grpSpLocks/>
                </p:cNvGrpSpPr>
                <p:nvPr/>
              </p:nvGrpSpPr>
              <p:grpSpPr bwMode="auto">
                <a:xfrm>
                  <a:off x="3632200" y="3702844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438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39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40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41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42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43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44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45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46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47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48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49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50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51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52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53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421" name="Group 736"/>
                <p:cNvGrpSpPr>
                  <a:grpSpLocks/>
                </p:cNvGrpSpPr>
                <p:nvPr/>
              </p:nvGrpSpPr>
              <p:grpSpPr bwMode="auto">
                <a:xfrm>
                  <a:off x="3632200" y="1949451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422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23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24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25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26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27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28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29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30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31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32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33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34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35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36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437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</p:grpSp>
          <p:grpSp>
            <p:nvGrpSpPr>
              <p:cNvPr id="1398" name="Group 713"/>
              <p:cNvGrpSpPr>
                <a:grpSpLocks/>
              </p:cNvGrpSpPr>
              <p:nvPr/>
            </p:nvGrpSpPr>
            <p:grpSpPr bwMode="auto">
              <a:xfrm>
                <a:off x="3513932" y="1814513"/>
                <a:ext cx="2076877" cy="2019301"/>
                <a:chOff x="3513932" y="1814513"/>
                <a:chExt cx="2076877" cy="2019301"/>
              </a:xfrm>
            </p:grpSpPr>
            <p:sp>
              <p:nvSpPr>
                <p:cNvPr id="1399" name="Text Box 1169"/>
                <p:cNvSpPr txBox="1">
                  <a:spLocks noChangeArrowheads="1"/>
                </p:cNvSpPr>
                <p:nvPr/>
              </p:nvSpPr>
              <p:spPr bwMode="auto">
                <a:xfrm>
                  <a:off x="3603625" y="3505201"/>
                  <a:ext cx="1833562" cy="769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-8   -7   -6   -5   -4   -3   -2   -1           1    2    3     4    5     6    7    8</a:t>
                  </a:r>
                </a:p>
              </p:txBody>
            </p:sp>
            <p:sp>
              <p:nvSpPr>
                <p:cNvPr id="1400" name="Text Box 1170"/>
                <p:cNvSpPr txBox="1">
                  <a:spLocks noChangeArrowheads="1"/>
                </p:cNvSpPr>
                <p:nvPr/>
              </p:nvSpPr>
              <p:spPr bwMode="auto">
                <a:xfrm>
                  <a:off x="4408488" y="1909762"/>
                  <a:ext cx="80962" cy="18466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14</a:t>
                  </a:r>
                </a:p>
                <a:p>
                  <a:pPr algn="r" eaLnBrk="1" hangingPunct="1"/>
                  <a:r>
                    <a:rPr lang="en-US" altLang="en-US" sz="17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</a:t>
                  </a:r>
                </a:p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13</a:t>
                  </a:r>
                </a:p>
                <a:p>
                  <a:pPr algn="r" eaLnBrk="1" hangingPunct="1"/>
                  <a:endPara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12</a:t>
                  </a:r>
                </a:p>
                <a:p>
                  <a:pPr algn="r" eaLnBrk="1" hangingPunct="1"/>
                  <a:endPara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11</a:t>
                  </a:r>
                </a:p>
                <a:p>
                  <a:pPr algn="r" eaLnBrk="1" hangingPunct="1"/>
                  <a:endPara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10</a:t>
                  </a:r>
                </a:p>
                <a:p>
                  <a:pPr algn="r" eaLnBrk="1" hangingPunct="1"/>
                  <a:endParaRPr lang="en-US" altLang="en-US" sz="255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9</a:t>
                  </a:r>
                </a:p>
                <a:p>
                  <a:pPr algn="r" eaLnBrk="1" hangingPunct="1"/>
                  <a:endParaRPr lang="en-US" altLang="en-US" sz="255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8</a:t>
                  </a:r>
                </a:p>
                <a:p>
                  <a:pPr algn="r" eaLnBrk="1" hangingPunct="1"/>
                  <a:endPara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7</a:t>
                  </a:r>
                </a:p>
                <a:p>
                  <a:pPr algn="r" eaLnBrk="1" hangingPunct="1"/>
                  <a:endPara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6</a:t>
                  </a:r>
                </a:p>
                <a:p>
                  <a:pPr algn="r" eaLnBrk="1" hangingPunct="1"/>
                  <a:endPara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5</a:t>
                  </a:r>
                </a:p>
                <a:p>
                  <a:pPr algn="r" eaLnBrk="1" hangingPunct="1"/>
                  <a:endPara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4</a:t>
                  </a:r>
                </a:p>
                <a:p>
                  <a:pPr algn="r" eaLnBrk="1" hangingPunct="1"/>
                  <a:endPara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3</a:t>
                  </a:r>
                </a:p>
                <a:p>
                  <a:pPr algn="r" eaLnBrk="1" hangingPunct="1"/>
                  <a:endPara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2</a:t>
                  </a:r>
                </a:p>
                <a:p>
                  <a:pPr algn="r" eaLnBrk="1" hangingPunct="1"/>
                  <a:endPara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1</a:t>
                  </a:r>
                </a:p>
                <a:p>
                  <a:pPr algn="r" eaLnBrk="1" hangingPunct="1"/>
                  <a:endPara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endPara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endPara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endPara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endPara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-1</a:t>
                  </a:r>
                </a:p>
                <a:p>
                  <a:pPr algn="r" eaLnBrk="1" hangingPunct="1"/>
                  <a:endPara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-2</a:t>
                  </a:r>
                </a:p>
              </p:txBody>
            </p:sp>
            <p:sp>
              <p:nvSpPr>
                <p:cNvPr id="1401" name="Line 1171"/>
                <p:cNvSpPr>
                  <a:spLocks noChangeShapeType="1"/>
                </p:cNvSpPr>
                <p:nvPr/>
              </p:nvSpPr>
              <p:spPr bwMode="auto">
                <a:xfrm>
                  <a:off x="4514850" y="1822451"/>
                  <a:ext cx="0" cy="20113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arrow" w="sm" len="sm"/>
                  <a:tailEnd type="arrow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2" name="Line 1268"/>
                <p:cNvSpPr>
                  <a:spLocks noChangeShapeType="1"/>
                </p:cNvSpPr>
                <p:nvPr/>
              </p:nvSpPr>
              <p:spPr bwMode="auto">
                <a:xfrm rot="5400000">
                  <a:off x="4519613" y="2479676"/>
                  <a:ext cx="0" cy="20113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arrow" w="sm" len="sm"/>
                  <a:tailEnd type="arrow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" name="Text Box 1269"/>
                <p:cNvSpPr txBox="1">
                  <a:spLocks noChangeArrowheads="1"/>
                </p:cNvSpPr>
                <p:nvPr/>
              </p:nvSpPr>
              <p:spPr bwMode="auto">
                <a:xfrm>
                  <a:off x="5422900" y="3371851"/>
                  <a:ext cx="167909" cy="769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425" i="1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x</a:t>
                  </a:r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-axis</a:t>
                  </a:r>
                </a:p>
              </p:txBody>
            </p:sp>
            <p:sp>
              <p:nvSpPr>
                <p:cNvPr id="1404" name="Text Box 1270"/>
                <p:cNvSpPr txBox="1">
                  <a:spLocks noChangeArrowheads="1"/>
                </p:cNvSpPr>
                <p:nvPr/>
              </p:nvSpPr>
              <p:spPr bwMode="auto">
                <a:xfrm>
                  <a:off x="4551362" y="1814513"/>
                  <a:ext cx="167909" cy="769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425" i="1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y</a:t>
                  </a:r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-axis</a:t>
                  </a:r>
                </a:p>
              </p:txBody>
            </p:sp>
          </p:grpSp>
        </p:grpSp>
        <p:sp>
          <p:nvSpPr>
            <p:cNvPr id="1390" name="Freeform 1562"/>
            <p:cNvSpPr>
              <a:spLocks/>
            </p:cNvSpPr>
            <p:nvPr/>
          </p:nvSpPr>
          <p:spPr bwMode="auto">
            <a:xfrm>
              <a:off x="1725613" y="2962275"/>
              <a:ext cx="246062" cy="1136650"/>
            </a:xfrm>
            <a:custGeom>
              <a:avLst/>
              <a:gdLst>
                <a:gd name="T0" fmla="*/ 2147483647 w 159"/>
                <a:gd name="T1" fmla="*/ 2147483647 h 724"/>
                <a:gd name="T2" fmla="*/ 2147483647 w 159"/>
                <a:gd name="T3" fmla="*/ 2147483647 h 724"/>
                <a:gd name="T4" fmla="*/ 2147483647 w 159"/>
                <a:gd name="T5" fmla="*/ 2147483647 h 724"/>
                <a:gd name="T6" fmla="*/ 0 w 159"/>
                <a:gd name="T7" fmla="*/ 0 h 7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724"/>
                <a:gd name="T14" fmla="*/ 159 w 159"/>
                <a:gd name="T15" fmla="*/ 724 h 7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724">
                  <a:moveTo>
                    <a:pt x="159" y="724"/>
                  </a:moveTo>
                  <a:cubicBezTo>
                    <a:pt x="136" y="700"/>
                    <a:pt x="113" y="676"/>
                    <a:pt x="89" y="583"/>
                  </a:cubicBezTo>
                  <a:cubicBezTo>
                    <a:pt x="65" y="490"/>
                    <a:pt x="33" y="265"/>
                    <a:pt x="18" y="168"/>
                  </a:cubicBezTo>
                  <a:cubicBezTo>
                    <a:pt x="3" y="71"/>
                    <a:pt x="1" y="35"/>
                    <a:pt x="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1" name="Freeform 1563"/>
            <p:cNvSpPr>
              <a:spLocks/>
            </p:cNvSpPr>
            <p:nvPr/>
          </p:nvSpPr>
          <p:spPr bwMode="auto">
            <a:xfrm>
              <a:off x="1976438" y="2957513"/>
              <a:ext cx="234950" cy="1136650"/>
            </a:xfrm>
            <a:custGeom>
              <a:avLst/>
              <a:gdLst>
                <a:gd name="T0" fmla="*/ 0 w 155"/>
                <a:gd name="T1" fmla="*/ 2147483647 h 727"/>
                <a:gd name="T2" fmla="*/ 2147483647 w 155"/>
                <a:gd name="T3" fmla="*/ 2147483647 h 727"/>
                <a:gd name="T4" fmla="*/ 2147483647 w 155"/>
                <a:gd name="T5" fmla="*/ 2147483647 h 727"/>
                <a:gd name="T6" fmla="*/ 2147483647 w 155"/>
                <a:gd name="T7" fmla="*/ 0 h 7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5"/>
                <a:gd name="T13" fmla="*/ 0 h 727"/>
                <a:gd name="T14" fmla="*/ 155 w 155"/>
                <a:gd name="T15" fmla="*/ 727 h 7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5" h="727">
                  <a:moveTo>
                    <a:pt x="0" y="727"/>
                  </a:moveTo>
                  <a:cubicBezTo>
                    <a:pt x="24" y="702"/>
                    <a:pt x="48" y="678"/>
                    <a:pt x="71" y="585"/>
                  </a:cubicBezTo>
                  <a:cubicBezTo>
                    <a:pt x="94" y="492"/>
                    <a:pt x="124" y="268"/>
                    <a:pt x="138" y="171"/>
                  </a:cubicBezTo>
                  <a:cubicBezTo>
                    <a:pt x="152" y="74"/>
                    <a:pt x="153" y="37"/>
                    <a:pt x="155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" name="Oval 1557"/>
            <p:cNvSpPr>
              <a:spLocks noChangeArrowheads="1"/>
            </p:cNvSpPr>
            <p:nvPr/>
          </p:nvSpPr>
          <p:spPr bwMode="auto">
            <a:xfrm>
              <a:off x="1728788" y="3192463"/>
              <a:ext cx="46037" cy="460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68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93" name="Oval 1558"/>
            <p:cNvSpPr>
              <a:spLocks noChangeArrowheads="1"/>
            </p:cNvSpPr>
            <p:nvPr/>
          </p:nvSpPr>
          <p:spPr bwMode="auto">
            <a:xfrm>
              <a:off x="1838325" y="3848100"/>
              <a:ext cx="46038" cy="460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68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94" name="Oval 1559"/>
            <p:cNvSpPr>
              <a:spLocks noChangeArrowheads="1"/>
            </p:cNvSpPr>
            <p:nvPr/>
          </p:nvSpPr>
          <p:spPr bwMode="auto">
            <a:xfrm>
              <a:off x="1951038" y="4070350"/>
              <a:ext cx="46037" cy="460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68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95" name="Oval 1560"/>
            <p:cNvSpPr>
              <a:spLocks noChangeArrowheads="1"/>
            </p:cNvSpPr>
            <p:nvPr/>
          </p:nvSpPr>
          <p:spPr bwMode="auto">
            <a:xfrm>
              <a:off x="2057400" y="3844925"/>
              <a:ext cx="46038" cy="460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68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96" name="Oval 1561"/>
            <p:cNvSpPr>
              <a:spLocks noChangeArrowheads="1"/>
            </p:cNvSpPr>
            <p:nvPr/>
          </p:nvSpPr>
          <p:spPr bwMode="auto">
            <a:xfrm>
              <a:off x="2166938" y="3187700"/>
              <a:ext cx="46037" cy="460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68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aphicFrame>
        <p:nvGraphicFramePr>
          <p:cNvPr id="413" name="Group 7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944545"/>
              </p:ext>
            </p:extLst>
          </p:nvPr>
        </p:nvGraphicFramePr>
        <p:xfrm>
          <a:off x="203044" y="2662752"/>
          <a:ext cx="549196" cy="1399302"/>
        </p:xfrm>
        <a:graphic>
          <a:graphicData uri="http://schemas.openxmlformats.org/drawingml/2006/table">
            <a:tbl>
              <a:tblPr/>
              <a:tblGrid>
                <a:gridCol w="275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77724" marR="77724" marT="38870" marB="38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L="77724" marR="77724" marT="38870" marB="38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77724" marR="77724" marT="38870" marB="38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77724" marR="77724" marT="38870" marB="38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77724" marR="77724" marT="38870" marB="38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77724" marR="77724" marT="38870" marB="38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77724" marR="77724" marT="38870" marB="38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77724" marR="77724" marT="38870" marB="38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77724" marR="77724" marT="38870" marB="38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77724" marR="77724" marT="38870" marB="38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77724" marR="77724" marT="38870" marB="38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77724" marR="77724" marT="38870" marB="38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096" name="Group 4"/>
          <p:cNvGrpSpPr>
            <a:grpSpLocks/>
          </p:cNvGrpSpPr>
          <p:nvPr/>
        </p:nvGrpSpPr>
        <p:grpSpPr bwMode="auto">
          <a:xfrm>
            <a:off x="4077101" y="2303819"/>
            <a:ext cx="1764671" cy="1716405"/>
            <a:chOff x="4708525" y="2419350"/>
            <a:chExt cx="2076083" cy="2019300"/>
          </a:xfrm>
        </p:grpSpPr>
        <p:grpSp>
          <p:nvGrpSpPr>
            <p:cNvPr id="1101" name="Group 710"/>
            <p:cNvGrpSpPr>
              <a:grpSpLocks/>
            </p:cNvGrpSpPr>
            <p:nvPr/>
          </p:nvGrpSpPr>
          <p:grpSpPr bwMode="auto">
            <a:xfrm>
              <a:off x="4708525" y="2419350"/>
              <a:ext cx="2076083" cy="2019300"/>
              <a:chOff x="3492500" y="4053684"/>
              <a:chExt cx="2076877" cy="2019301"/>
            </a:xfrm>
          </p:grpSpPr>
          <p:grpSp>
            <p:nvGrpSpPr>
              <p:cNvPr id="1109" name="Group 711"/>
              <p:cNvGrpSpPr>
                <a:grpSpLocks/>
              </p:cNvGrpSpPr>
              <p:nvPr/>
            </p:nvGrpSpPr>
            <p:grpSpPr bwMode="auto">
              <a:xfrm>
                <a:off x="3613150" y="4197351"/>
                <a:ext cx="1758949" cy="1753393"/>
                <a:chOff x="3613150" y="4197351"/>
                <a:chExt cx="1758949" cy="1753393"/>
              </a:xfrm>
            </p:grpSpPr>
            <p:grpSp>
              <p:nvGrpSpPr>
                <p:cNvPr id="1117" name="Group 719"/>
                <p:cNvGrpSpPr>
                  <a:grpSpLocks/>
                </p:cNvGrpSpPr>
                <p:nvPr/>
              </p:nvGrpSpPr>
              <p:grpSpPr bwMode="auto">
                <a:xfrm>
                  <a:off x="3613150" y="4306889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373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74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75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76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77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78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79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80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81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82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83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84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85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86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87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88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118" name="Group 720"/>
                <p:cNvGrpSpPr>
                  <a:grpSpLocks/>
                </p:cNvGrpSpPr>
                <p:nvPr/>
              </p:nvGrpSpPr>
              <p:grpSpPr bwMode="auto">
                <a:xfrm>
                  <a:off x="3613150" y="4416427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357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58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59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60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61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62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63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64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65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66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67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68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69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70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71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72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119" name="Group 721"/>
                <p:cNvGrpSpPr>
                  <a:grpSpLocks/>
                </p:cNvGrpSpPr>
                <p:nvPr/>
              </p:nvGrpSpPr>
              <p:grpSpPr bwMode="auto">
                <a:xfrm>
                  <a:off x="3613150" y="4525964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341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42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43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44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45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46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47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48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49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50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51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52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53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54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55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56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120" name="Group 722"/>
                <p:cNvGrpSpPr>
                  <a:grpSpLocks/>
                </p:cNvGrpSpPr>
                <p:nvPr/>
              </p:nvGrpSpPr>
              <p:grpSpPr bwMode="auto">
                <a:xfrm>
                  <a:off x="3613150" y="4635501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325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26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27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28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29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30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31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32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33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34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35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36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37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38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39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40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121" name="Group 723"/>
                <p:cNvGrpSpPr>
                  <a:grpSpLocks/>
                </p:cNvGrpSpPr>
                <p:nvPr/>
              </p:nvGrpSpPr>
              <p:grpSpPr bwMode="auto">
                <a:xfrm>
                  <a:off x="3613150" y="4745039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309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10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11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12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13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14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15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16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17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18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19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20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21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22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23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24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122" name="Group 724"/>
                <p:cNvGrpSpPr>
                  <a:grpSpLocks/>
                </p:cNvGrpSpPr>
                <p:nvPr/>
              </p:nvGrpSpPr>
              <p:grpSpPr bwMode="auto">
                <a:xfrm>
                  <a:off x="3613150" y="4854576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293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94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95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96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97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98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99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00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01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02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03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04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05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06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07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308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123" name="Group 725"/>
                <p:cNvGrpSpPr>
                  <a:grpSpLocks/>
                </p:cNvGrpSpPr>
                <p:nvPr/>
              </p:nvGrpSpPr>
              <p:grpSpPr bwMode="auto">
                <a:xfrm>
                  <a:off x="3613150" y="4964114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277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78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79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80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81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82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83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84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85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86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87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88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89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90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91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92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124" name="Group 726"/>
                <p:cNvGrpSpPr>
                  <a:grpSpLocks/>
                </p:cNvGrpSpPr>
                <p:nvPr/>
              </p:nvGrpSpPr>
              <p:grpSpPr bwMode="auto">
                <a:xfrm>
                  <a:off x="3613150" y="5073651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261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62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63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64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65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66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67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68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69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70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71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72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73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74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75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76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125" name="Group 727"/>
                <p:cNvGrpSpPr>
                  <a:grpSpLocks/>
                </p:cNvGrpSpPr>
                <p:nvPr/>
              </p:nvGrpSpPr>
              <p:grpSpPr bwMode="auto">
                <a:xfrm>
                  <a:off x="3613150" y="5183188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245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46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47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48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49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50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51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52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53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54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55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56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57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58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59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60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126" name="Group 728"/>
                <p:cNvGrpSpPr>
                  <a:grpSpLocks/>
                </p:cNvGrpSpPr>
                <p:nvPr/>
              </p:nvGrpSpPr>
              <p:grpSpPr bwMode="auto">
                <a:xfrm>
                  <a:off x="3613150" y="5292726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229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30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31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32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33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34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35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36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37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38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39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40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41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42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43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44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127" name="Group 729"/>
                <p:cNvGrpSpPr>
                  <a:grpSpLocks/>
                </p:cNvGrpSpPr>
                <p:nvPr/>
              </p:nvGrpSpPr>
              <p:grpSpPr bwMode="auto">
                <a:xfrm>
                  <a:off x="3613150" y="5402263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213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14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15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16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17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18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19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20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21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22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23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24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25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26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27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28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128" name="Group 730"/>
                <p:cNvGrpSpPr>
                  <a:grpSpLocks/>
                </p:cNvGrpSpPr>
                <p:nvPr/>
              </p:nvGrpSpPr>
              <p:grpSpPr bwMode="auto">
                <a:xfrm>
                  <a:off x="3613150" y="5511801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197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98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99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00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01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02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03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04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05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06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07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08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09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10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11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212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129" name="Group 731"/>
                <p:cNvGrpSpPr>
                  <a:grpSpLocks/>
                </p:cNvGrpSpPr>
                <p:nvPr/>
              </p:nvGrpSpPr>
              <p:grpSpPr bwMode="auto">
                <a:xfrm>
                  <a:off x="3613150" y="5622131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181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82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83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84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85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86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87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88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89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90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91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92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93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94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95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96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130" name="Group 732"/>
                <p:cNvGrpSpPr>
                  <a:grpSpLocks/>
                </p:cNvGrpSpPr>
                <p:nvPr/>
              </p:nvGrpSpPr>
              <p:grpSpPr bwMode="auto">
                <a:xfrm>
                  <a:off x="3613150" y="5731668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165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66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67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68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69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70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71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72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73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74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75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76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77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78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79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80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131" name="Group 733"/>
                <p:cNvGrpSpPr>
                  <a:grpSpLocks/>
                </p:cNvGrpSpPr>
                <p:nvPr/>
              </p:nvGrpSpPr>
              <p:grpSpPr bwMode="auto">
                <a:xfrm>
                  <a:off x="3613150" y="5841206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149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50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51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52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53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54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55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56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57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58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59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60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61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62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63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64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grpSp>
              <p:nvGrpSpPr>
                <p:cNvPr id="1132" name="Group 734"/>
                <p:cNvGrpSpPr>
                  <a:grpSpLocks/>
                </p:cNvGrpSpPr>
                <p:nvPr/>
              </p:nvGrpSpPr>
              <p:grpSpPr bwMode="auto">
                <a:xfrm>
                  <a:off x="3613150" y="4197351"/>
                  <a:ext cx="1758949" cy="109538"/>
                  <a:chOff x="3632200" y="1949451"/>
                  <a:chExt cx="1758949" cy="109538"/>
                </a:xfrm>
              </p:grpSpPr>
              <p:sp>
                <p:nvSpPr>
                  <p:cNvPr id="1133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4511888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34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4401927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35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4291966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36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484177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37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473181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38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4621849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39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495173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40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528161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41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517165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42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506169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43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3852122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44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3742161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45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32200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46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182005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47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072044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148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962083" y="1949451"/>
                    <a:ext cx="109537" cy="109538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68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</p:grpSp>
          <p:grpSp>
            <p:nvGrpSpPr>
              <p:cNvPr id="1110" name="Group 712"/>
              <p:cNvGrpSpPr>
                <a:grpSpLocks/>
              </p:cNvGrpSpPr>
              <p:nvPr/>
            </p:nvGrpSpPr>
            <p:grpSpPr bwMode="auto">
              <a:xfrm>
                <a:off x="3492500" y="4053684"/>
                <a:ext cx="2076877" cy="2019301"/>
                <a:chOff x="3475832" y="1812925"/>
                <a:chExt cx="2076877" cy="2019301"/>
              </a:xfrm>
            </p:grpSpPr>
            <p:sp>
              <p:nvSpPr>
                <p:cNvPr id="1111" name="Text Box 417"/>
                <p:cNvSpPr txBox="1">
                  <a:spLocks noChangeArrowheads="1"/>
                </p:cNvSpPr>
                <p:nvPr/>
              </p:nvSpPr>
              <p:spPr bwMode="auto">
                <a:xfrm>
                  <a:off x="3565525" y="2743200"/>
                  <a:ext cx="1833562" cy="769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-8   -7   -6   -5   -4   -3   -2   -1           1    2    3     4    5     6    7    8</a:t>
                  </a:r>
                </a:p>
              </p:txBody>
            </p:sp>
            <p:sp>
              <p:nvSpPr>
                <p:cNvPr id="1112" name="Text Box 418"/>
                <p:cNvSpPr txBox="1">
                  <a:spLocks noChangeArrowheads="1"/>
                </p:cNvSpPr>
                <p:nvPr/>
              </p:nvSpPr>
              <p:spPr bwMode="auto">
                <a:xfrm>
                  <a:off x="4370388" y="1908174"/>
                  <a:ext cx="80962" cy="1831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7</a:t>
                  </a:r>
                </a:p>
                <a:p>
                  <a:pPr algn="r" eaLnBrk="1" hangingPunct="1"/>
                  <a:r>
                    <a:rPr lang="en-US" altLang="en-US" sz="170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</a:t>
                  </a:r>
                </a:p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6</a:t>
                  </a:r>
                </a:p>
                <a:p>
                  <a:pPr algn="r" eaLnBrk="1" hangingPunct="1"/>
                  <a:endPara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5</a:t>
                  </a:r>
                </a:p>
                <a:p>
                  <a:pPr algn="r" eaLnBrk="1" hangingPunct="1"/>
                  <a:endPara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4</a:t>
                  </a:r>
                </a:p>
                <a:p>
                  <a:pPr algn="r" eaLnBrk="1" hangingPunct="1"/>
                  <a:endPara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3</a:t>
                  </a:r>
                </a:p>
                <a:p>
                  <a:pPr algn="r" eaLnBrk="1" hangingPunct="1"/>
                  <a:endParaRPr lang="en-US" altLang="en-US" sz="255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2</a:t>
                  </a:r>
                </a:p>
                <a:p>
                  <a:pPr algn="r" eaLnBrk="1" hangingPunct="1"/>
                  <a:endParaRPr lang="en-US" altLang="en-US" sz="255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1</a:t>
                  </a:r>
                </a:p>
                <a:p>
                  <a:pPr algn="r" eaLnBrk="1" hangingPunct="1"/>
                  <a:endPara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 </a:t>
                  </a:r>
                </a:p>
                <a:p>
                  <a:pPr algn="r" eaLnBrk="1" hangingPunct="1"/>
                  <a:endPara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-1</a:t>
                  </a:r>
                </a:p>
                <a:p>
                  <a:pPr algn="r" eaLnBrk="1" hangingPunct="1"/>
                  <a:endPara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-2</a:t>
                  </a:r>
                </a:p>
                <a:p>
                  <a:pPr algn="r" eaLnBrk="1" hangingPunct="1"/>
                  <a:endPara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-3  </a:t>
                  </a:r>
                </a:p>
                <a:p>
                  <a:pPr algn="r" eaLnBrk="1" hangingPunct="1"/>
                  <a:endPara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-4</a:t>
                  </a:r>
                </a:p>
                <a:p>
                  <a:pPr algn="r" eaLnBrk="1" hangingPunct="1"/>
                  <a:endPara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-5</a:t>
                  </a:r>
                </a:p>
                <a:p>
                  <a:pPr algn="r" eaLnBrk="1" hangingPunct="1"/>
                  <a:endPara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-6</a:t>
                  </a:r>
                </a:p>
                <a:p>
                  <a:pPr algn="r" eaLnBrk="1" hangingPunct="1"/>
                  <a:endPara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-7</a:t>
                  </a:r>
                </a:p>
                <a:p>
                  <a:pPr algn="r" eaLnBrk="1" hangingPunct="1"/>
                  <a:endPara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-8</a:t>
                  </a:r>
                </a:p>
                <a:p>
                  <a:pPr algn="r" eaLnBrk="1" hangingPunct="1"/>
                  <a:endPara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  <a:p>
                  <a:pPr algn="r" eaLnBrk="1" hangingPunct="1"/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 -9</a:t>
                  </a:r>
                </a:p>
              </p:txBody>
            </p:sp>
            <p:sp>
              <p:nvSpPr>
                <p:cNvPr id="1113" name="Line 419"/>
                <p:cNvSpPr>
                  <a:spLocks noChangeShapeType="1"/>
                </p:cNvSpPr>
                <p:nvPr/>
              </p:nvSpPr>
              <p:spPr bwMode="auto">
                <a:xfrm>
                  <a:off x="4476750" y="1820863"/>
                  <a:ext cx="0" cy="20113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arrow" w="sm" len="sm"/>
                  <a:tailEnd type="arrow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4" name="Line 420"/>
                <p:cNvSpPr>
                  <a:spLocks noChangeShapeType="1"/>
                </p:cNvSpPr>
                <p:nvPr/>
              </p:nvSpPr>
              <p:spPr bwMode="auto">
                <a:xfrm rot="5400000">
                  <a:off x="4481513" y="1717675"/>
                  <a:ext cx="0" cy="20113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arrow" w="sm" len="sm"/>
                  <a:tailEnd type="arrow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5" name="Text Box 421"/>
                <p:cNvSpPr txBox="1">
                  <a:spLocks noChangeArrowheads="1"/>
                </p:cNvSpPr>
                <p:nvPr/>
              </p:nvSpPr>
              <p:spPr bwMode="auto">
                <a:xfrm>
                  <a:off x="5384800" y="2609850"/>
                  <a:ext cx="167909" cy="769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425" i="1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x</a:t>
                  </a:r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-axis</a:t>
                  </a:r>
                </a:p>
              </p:txBody>
            </p:sp>
            <p:sp>
              <p:nvSpPr>
                <p:cNvPr id="1116" name="Text Box 422"/>
                <p:cNvSpPr txBox="1">
                  <a:spLocks noChangeArrowheads="1"/>
                </p:cNvSpPr>
                <p:nvPr/>
              </p:nvSpPr>
              <p:spPr bwMode="auto">
                <a:xfrm>
                  <a:off x="4513262" y="1812925"/>
                  <a:ext cx="167909" cy="769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425" i="1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y</a:t>
                  </a:r>
                  <a:r>
                    <a:rPr lang="en-US" altLang="en-US" sz="425">
                      <a:latin typeface="Arial" panose="020B0604020202020204" pitchFamily="34" charset="0"/>
                      <a:ea typeface="MS PGothic" panose="020B0600070205080204" pitchFamily="34" charset="-128"/>
                    </a:rPr>
                    <a:t>-axis</a:t>
                  </a:r>
                </a:p>
              </p:txBody>
            </p:sp>
          </p:grpSp>
        </p:grpSp>
        <p:sp>
          <p:nvSpPr>
            <p:cNvPr id="1102" name="Freeform 709"/>
            <p:cNvSpPr>
              <a:spLocks/>
            </p:cNvSpPr>
            <p:nvPr/>
          </p:nvSpPr>
          <p:spPr bwMode="auto">
            <a:xfrm rot="10800000">
              <a:off x="5711825" y="3332163"/>
              <a:ext cx="231775" cy="1077912"/>
            </a:xfrm>
            <a:custGeom>
              <a:avLst/>
              <a:gdLst>
                <a:gd name="T0" fmla="*/ 2147483647 w 159"/>
                <a:gd name="T1" fmla="*/ 2147483647 h 724"/>
                <a:gd name="T2" fmla="*/ 2147483647 w 159"/>
                <a:gd name="T3" fmla="*/ 2147483647 h 724"/>
                <a:gd name="T4" fmla="*/ 2147483647 w 159"/>
                <a:gd name="T5" fmla="*/ 2147483647 h 724"/>
                <a:gd name="T6" fmla="*/ 0 w 159"/>
                <a:gd name="T7" fmla="*/ 0 h 7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724"/>
                <a:gd name="T14" fmla="*/ 159 w 159"/>
                <a:gd name="T15" fmla="*/ 724 h 7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724">
                  <a:moveTo>
                    <a:pt x="159" y="724"/>
                  </a:moveTo>
                  <a:cubicBezTo>
                    <a:pt x="136" y="700"/>
                    <a:pt x="113" y="676"/>
                    <a:pt x="89" y="583"/>
                  </a:cubicBezTo>
                  <a:cubicBezTo>
                    <a:pt x="65" y="490"/>
                    <a:pt x="33" y="265"/>
                    <a:pt x="18" y="168"/>
                  </a:cubicBezTo>
                  <a:cubicBezTo>
                    <a:pt x="3" y="71"/>
                    <a:pt x="1" y="35"/>
                    <a:pt x="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3" name="Freeform 710"/>
            <p:cNvSpPr>
              <a:spLocks/>
            </p:cNvSpPr>
            <p:nvPr/>
          </p:nvSpPr>
          <p:spPr bwMode="auto">
            <a:xfrm rot="10800000">
              <a:off x="5468938" y="3333750"/>
              <a:ext cx="234950" cy="1073150"/>
            </a:xfrm>
            <a:custGeom>
              <a:avLst/>
              <a:gdLst>
                <a:gd name="T0" fmla="*/ 0 w 155"/>
                <a:gd name="T1" fmla="*/ 2147483647 h 727"/>
                <a:gd name="T2" fmla="*/ 2147483647 w 155"/>
                <a:gd name="T3" fmla="*/ 2147483647 h 727"/>
                <a:gd name="T4" fmla="*/ 2147483647 w 155"/>
                <a:gd name="T5" fmla="*/ 2147483647 h 727"/>
                <a:gd name="T6" fmla="*/ 2147483647 w 155"/>
                <a:gd name="T7" fmla="*/ 0 h 7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5"/>
                <a:gd name="T13" fmla="*/ 0 h 727"/>
                <a:gd name="T14" fmla="*/ 155 w 155"/>
                <a:gd name="T15" fmla="*/ 727 h 7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5" h="727">
                  <a:moveTo>
                    <a:pt x="0" y="727"/>
                  </a:moveTo>
                  <a:cubicBezTo>
                    <a:pt x="24" y="702"/>
                    <a:pt x="48" y="678"/>
                    <a:pt x="71" y="585"/>
                  </a:cubicBezTo>
                  <a:cubicBezTo>
                    <a:pt x="94" y="492"/>
                    <a:pt x="124" y="268"/>
                    <a:pt x="138" y="171"/>
                  </a:cubicBezTo>
                  <a:cubicBezTo>
                    <a:pt x="152" y="74"/>
                    <a:pt x="153" y="37"/>
                    <a:pt x="155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" name="Oval 704"/>
            <p:cNvSpPr>
              <a:spLocks noChangeArrowheads="1"/>
            </p:cNvSpPr>
            <p:nvPr/>
          </p:nvSpPr>
          <p:spPr bwMode="auto">
            <a:xfrm>
              <a:off x="5464175" y="4183063"/>
              <a:ext cx="46038" cy="444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68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05" name="Oval 705"/>
            <p:cNvSpPr>
              <a:spLocks noChangeArrowheads="1"/>
            </p:cNvSpPr>
            <p:nvPr/>
          </p:nvSpPr>
          <p:spPr bwMode="auto">
            <a:xfrm>
              <a:off x="5573713" y="3516313"/>
              <a:ext cx="46037" cy="460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68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06" name="Oval 706"/>
            <p:cNvSpPr>
              <a:spLocks noChangeArrowheads="1"/>
            </p:cNvSpPr>
            <p:nvPr/>
          </p:nvSpPr>
          <p:spPr bwMode="auto">
            <a:xfrm>
              <a:off x="5683250" y="3302000"/>
              <a:ext cx="46038" cy="460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68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07" name="Oval 707"/>
            <p:cNvSpPr>
              <a:spLocks noChangeArrowheads="1"/>
            </p:cNvSpPr>
            <p:nvPr/>
          </p:nvSpPr>
          <p:spPr bwMode="auto">
            <a:xfrm>
              <a:off x="5789613" y="3522663"/>
              <a:ext cx="46037" cy="460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68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08" name="Oval 708"/>
            <p:cNvSpPr>
              <a:spLocks noChangeArrowheads="1"/>
            </p:cNvSpPr>
            <p:nvPr/>
          </p:nvSpPr>
          <p:spPr bwMode="auto">
            <a:xfrm>
              <a:off x="5903913" y="4178300"/>
              <a:ext cx="44450" cy="460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68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097" name="Group 1"/>
          <p:cNvGrpSpPr>
            <a:grpSpLocks/>
          </p:cNvGrpSpPr>
          <p:nvPr/>
        </p:nvGrpSpPr>
        <p:grpSpPr bwMode="auto">
          <a:xfrm>
            <a:off x="5786916" y="2251063"/>
            <a:ext cx="1867535" cy="2274752"/>
            <a:chOff x="6750050" y="1057275"/>
            <a:chExt cx="2197100" cy="2675705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6750050" y="1065211"/>
              <a:ext cx="2190751" cy="2667769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56489" rIns="38862">
              <a:spAutoFit/>
            </a:bodyPr>
            <a:lstStyle/>
            <a:p>
              <a:pPr defTabSz="777240">
                <a:defRPr/>
              </a:pPr>
              <a:r>
                <a:rPr lang="en-US" sz="893" b="1" dirty="0">
                  <a:solidFill>
                    <a:srgbClr val="7030A0"/>
                  </a:solidFill>
                  <a:latin typeface="Verdana" pitchFamily="34" charset="0"/>
                  <a:cs typeface="Arial" charset="0"/>
                </a:rPr>
                <a:t>On your whiteboard, draw a parabola.</a:t>
              </a:r>
            </a:p>
            <a:p>
              <a:pPr defTabSz="777240">
                <a:defRPr/>
              </a:pPr>
              <a:endParaRPr lang="en-US" sz="893" b="1" dirty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  <a:p>
              <a:pPr defTabSz="777240">
                <a:defRPr/>
              </a:pPr>
              <a:r>
                <a:rPr lang="en-US" sz="893" dirty="0">
                  <a:solidFill>
                    <a:srgbClr val="D25400"/>
                  </a:solidFill>
                  <a:latin typeface="Verdana" pitchFamily="34" charset="0"/>
                  <a:cs typeface="Arial" charset="0"/>
                </a:rPr>
                <a:t>Which phrase best describes the direction of the parabola for the quadratic function </a:t>
              </a:r>
            </a:p>
            <a:p>
              <a:pPr defTabSz="777240">
                <a:defRPr/>
              </a:pPr>
              <a:r>
                <a:rPr lang="en-US" altLang="en-US" sz="893" dirty="0">
                  <a:solidFill>
                    <a:srgbClr val="D25400"/>
                  </a:solidFill>
                  <a:latin typeface="Verdana" pitchFamily="34" charset="0"/>
                  <a:cs typeface="Times New Roman" pitchFamily="18" charset="0"/>
                </a:rPr>
                <a:t>y = -4x</a:t>
              </a:r>
              <a:r>
                <a:rPr lang="en-US" altLang="en-US" sz="893" baseline="30000" dirty="0">
                  <a:solidFill>
                    <a:srgbClr val="D25400"/>
                  </a:solidFill>
                  <a:latin typeface="Verdana" pitchFamily="34" charset="0"/>
                  <a:cs typeface="Times New Roman" pitchFamily="18" charset="0"/>
                </a:rPr>
                <a:t>2</a:t>
              </a:r>
              <a:r>
                <a:rPr lang="en-US" sz="893" dirty="0">
                  <a:solidFill>
                    <a:srgbClr val="D25400"/>
                  </a:solidFill>
                  <a:latin typeface="Verdana" pitchFamily="34" charset="0"/>
                  <a:cs typeface="Arial" charset="0"/>
                </a:rPr>
                <a:t>? How do you know?</a:t>
              </a:r>
            </a:p>
            <a:p>
              <a:pPr defTabSz="777240">
                <a:defRPr/>
              </a:pPr>
              <a:r>
                <a:rPr lang="en-US" sz="1020" b="1" i="1" dirty="0">
                  <a:solidFill>
                    <a:srgbClr val="D25400"/>
                  </a:solidFill>
                  <a:latin typeface="Arial" pitchFamily="34" charset="0"/>
                  <a:cs typeface="Arial" charset="0"/>
                </a:rPr>
                <a:t>A   opens upward</a:t>
              </a:r>
            </a:p>
            <a:p>
              <a:pPr defTabSz="777240">
                <a:defRPr/>
              </a:pPr>
              <a:r>
                <a:rPr lang="en-US" sz="1020" b="1" i="1" dirty="0">
                  <a:solidFill>
                    <a:srgbClr val="D25400"/>
                  </a:solidFill>
                  <a:latin typeface="Arial" pitchFamily="34" charset="0"/>
                  <a:cs typeface="Arial" charset="0"/>
                </a:rPr>
                <a:t>B   opens downward</a:t>
              </a:r>
            </a:p>
            <a:p>
              <a:pPr defTabSz="777240">
                <a:defRPr/>
              </a:pPr>
              <a:endParaRPr lang="en-US" sz="893" b="1" dirty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  <a:p>
              <a:pPr defTabSz="777240">
                <a:defRPr/>
              </a:pPr>
              <a:r>
                <a:rPr lang="en-US" sz="893" b="1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In your own words, what is a quadratic function? </a:t>
              </a:r>
            </a:p>
            <a:p>
              <a:pPr defTabSz="777240">
                <a:defRPr/>
              </a:pPr>
              <a:r>
                <a:rPr lang="en-US" sz="893" b="1" i="1" dirty="0">
                  <a:solidFill>
                    <a:schemeClr val="tx1"/>
                  </a:solidFill>
                  <a:latin typeface="Gill Sans MT" pitchFamily="34" charset="0"/>
                  <a:cs typeface="Arial" charset="0"/>
                </a:rPr>
                <a:t>“A quadratic function is ____________.”</a:t>
              </a: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6756400" y="1057275"/>
              <a:ext cx="2190750" cy="220623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</a:rPr>
                <a:t>CFU</a:t>
              </a:r>
            </a:p>
          </p:txBody>
        </p:sp>
      </p:grpSp>
      <p:pic>
        <p:nvPicPr>
          <p:cNvPr id="6" name="Picture 19" descr="https://lh5.googleusercontent.com/QAidKZxfRYABpifWTNIr-mPbeWG_qRSUSAGPGrjBy-qY3cLasaSIcw4qAF2aQjcRcMg1SOw7zwhadANVoE5cBI6lsnYc7tV5P-Is0kjIHgQbccFzmNPnx_uH3ou0dm7CdDmlKUlo7n4">
            <a:extLst>
              <a:ext uri="{FF2B5EF4-FFF2-40B4-BE49-F238E27FC236}">
                <a16:creationId xmlns:a16="http://schemas.microsoft.com/office/drawing/2014/main" id="{5145A4DD-DD84-4DE0-8044-A1924EB6F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23" y="4387969"/>
            <a:ext cx="3724006" cy="1259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B93F13-56A4-44AF-A070-28D77BEFF018}"/>
              </a:ext>
            </a:extLst>
          </p:cNvPr>
          <p:cNvSpPr/>
          <p:nvPr/>
        </p:nvSpPr>
        <p:spPr>
          <a:xfrm>
            <a:off x="1225872" y="5495208"/>
            <a:ext cx="3886200" cy="5632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2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Value of “a” Number Line</a:t>
            </a:r>
            <a:endParaRPr lang="en-US" sz="102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br>
              <a:rPr lang="en-US" sz="102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02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51" descr="Image result for perfect math joke">
            <a:extLst>
              <a:ext uri="{FF2B5EF4-FFF2-40B4-BE49-F238E27FC236}">
                <a16:creationId xmlns:a16="http://schemas.microsoft.com/office/drawing/2014/main" id="{D28760B4-95A1-4693-8654-F825C3780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A5A1DC"/>
              </a:clrFrom>
              <a:clrTo>
                <a:srgbClr val="A5A1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3" y="6375817"/>
            <a:ext cx="3353522" cy="17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C43F72-3546-471A-B311-9302CD487DBA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21E9FF"/>
              </a:clrFrom>
              <a:clrTo>
                <a:srgbClr val="21E9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6760" y="6754534"/>
            <a:ext cx="3034778" cy="1199482"/>
          </a:xfrm>
          <a:prstGeom prst="rect">
            <a:avLst/>
          </a:prstGeom>
        </p:spPr>
      </p:pic>
      <p:sp>
        <p:nvSpPr>
          <p:cNvPr id="1988" name="Rectangle 1987">
            <a:extLst>
              <a:ext uri="{FF2B5EF4-FFF2-40B4-BE49-F238E27FC236}">
                <a16:creationId xmlns:a16="http://schemas.microsoft.com/office/drawing/2014/main" id="{BB3DDF26-35F0-4994-B9A5-6FB0ADF8165D}"/>
              </a:ext>
            </a:extLst>
          </p:cNvPr>
          <p:cNvSpPr/>
          <p:nvPr/>
        </p:nvSpPr>
        <p:spPr>
          <a:xfrm>
            <a:off x="3620738" y="9550206"/>
            <a:ext cx="342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2</a:t>
            </a: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/>
      <p:bldP spid="1038" grpId="0"/>
      <p:bldP spid="1040" grpId="0"/>
      <p:bldP spid="1042" grpId="0"/>
      <p:bldP spid="1694" grpId="0" animBg="1"/>
      <p:bldP spid="1695" grpId="0" animBg="1"/>
      <p:bldP spid="1696" grpId="0" animBg="1"/>
      <p:bldP spid="1697" grpId="0" animBg="1"/>
      <p:bldP spid="1698" grpId="0" animBg="1"/>
      <p:bldP spid="1699" grpId="0" animBg="1"/>
      <p:bldP spid="1700" grpId="0" animBg="1"/>
      <p:bldP spid="1701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26649" y="686250"/>
            <a:ext cx="6030357" cy="1554480"/>
            <a:chOff x="93663" y="1050925"/>
            <a:chExt cx="7094537" cy="1828780"/>
          </a:xfrm>
        </p:grpSpPr>
        <p:pic>
          <p:nvPicPr>
            <p:cNvPr id="7920" name="Picture 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5"/>
              <a:ext cx="7094537" cy="1828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Rectangle 65"/>
            <p:cNvSpPr/>
            <p:nvPr/>
          </p:nvSpPr>
          <p:spPr bwMode="auto">
            <a:xfrm>
              <a:off x="527051" y="1393821"/>
              <a:ext cx="6172199" cy="1401273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Identify and label the coefficient, </a:t>
              </a:r>
              <a:r>
                <a:rPr lang="en-US" sz="1190" b="1" i="1" dirty="0">
                  <a:solidFill>
                    <a:srgbClr val="000000"/>
                  </a:solidFill>
                  <a:latin typeface="Arial" charset="0"/>
                </a:rPr>
                <a:t>a</a:t>
              </a: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, of the quadratic function. </a:t>
              </a:r>
            </a:p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Using </a:t>
              </a:r>
              <a:r>
                <a:rPr lang="en-US" sz="1190" b="1" i="1" dirty="0">
                  <a:solidFill>
                    <a:srgbClr val="000000"/>
                  </a:solidFill>
                  <a:latin typeface="Arial" charset="0"/>
                </a:rPr>
                <a:t>a</a:t>
              </a: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, describe whether the parabola opens upward or downward.</a:t>
              </a:r>
            </a:p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Complete the table with x- and y-values by evaluating each function for the x-values in the table. </a:t>
              </a:r>
            </a:p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Use the table to create ordered pairs and plot them on the coordinate grid. Sketch the parabola.</a:t>
              </a:r>
              <a:endParaRPr lang="en-US" sz="136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922" name="Rectangle 1112"/>
            <p:cNvSpPr>
              <a:spLocks noChangeArrowheads="1"/>
            </p:cNvSpPr>
            <p:nvPr/>
          </p:nvSpPr>
          <p:spPr bwMode="auto">
            <a:xfrm>
              <a:off x="274638" y="1157179"/>
              <a:ext cx="3313879" cy="32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altLang="en-US" sz="1190" b="1">
                  <a:latin typeface="Arial" panose="020B0604020202020204" pitchFamily="34" charset="0"/>
                </a:rPr>
                <a:t>Graph functions of the form </a:t>
              </a:r>
              <a:r>
                <a:rPr lang="en-US" altLang="en-US" sz="1190" b="1" i="1">
                  <a:latin typeface="Arial" panose="020B0604020202020204" pitchFamily="34" charset="0"/>
                </a:rPr>
                <a:t>y</a:t>
              </a:r>
              <a:r>
                <a:rPr lang="en-US" altLang="en-US" sz="1190" b="1">
                  <a:latin typeface="Arial" panose="020B0604020202020204" pitchFamily="34" charset="0"/>
                </a:rPr>
                <a:t> = </a:t>
              </a:r>
              <a:r>
                <a:rPr lang="en-US" altLang="en-US" sz="1190" b="1" i="1">
                  <a:latin typeface="Arial" panose="020B0604020202020204" pitchFamily="34" charset="0"/>
                </a:rPr>
                <a:t>nx</a:t>
              </a:r>
              <a:r>
                <a:rPr lang="en-US" altLang="en-US" sz="1190" b="1" baseline="30000">
                  <a:latin typeface="Arial" panose="020B0604020202020204" pitchFamily="34" charset="0"/>
                </a:rPr>
                <a:t>2</a:t>
              </a:r>
              <a:r>
                <a:rPr lang="en-US" altLang="en-US" sz="1190" b="1">
                  <a:latin typeface="Arial" panose="020B0604020202020204" pitchFamily="34" charset="0"/>
                </a:rPr>
                <a:t>. </a:t>
              </a: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376238" y="1441446"/>
              <a:ext cx="173038" cy="17303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376238" y="1668455"/>
              <a:ext cx="173038" cy="173036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376238" y="1878003"/>
              <a:ext cx="173038" cy="173036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376238" y="2330436"/>
              <a:ext cx="173038" cy="17303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4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106263" y="277389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172" name="Group 63"/>
          <p:cNvGrpSpPr>
            <a:grpSpLocks/>
          </p:cNvGrpSpPr>
          <p:nvPr/>
        </p:nvGrpSpPr>
        <p:grpSpPr bwMode="auto">
          <a:xfrm>
            <a:off x="5757445" y="834682"/>
            <a:ext cx="1862138" cy="1351601"/>
            <a:chOff x="6742113" y="947738"/>
            <a:chExt cx="2190750" cy="1591470"/>
          </a:xfrm>
        </p:grpSpPr>
        <p:sp>
          <p:nvSpPr>
            <p:cNvPr id="42" name="Rectangle 41"/>
            <p:cNvSpPr/>
            <p:nvPr/>
          </p:nvSpPr>
          <p:spPr bwMode="auto">
            <a:xfrm>
              <a:off x="6742113" y="947738"/>
              <a:ext cx="2184399" cy="1591470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3172" tIns="256489" rIns="38862">
              <a:spAutoFit/>
            </a:bodyPr>
            <a:lstStyle/>
            <a:p>
              <a:pPr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use the coefficient to describe how the parabola opens?</a:t>
              </a:r>
            </a:p>
            <a:p>
              <a:pPr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evaluate the function using x-values?</a:t>
              </a:r>
            </a:p>
            <a:p>
              <a:pPr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create ordered pairs and plot them on the coordinate grid?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748463" y="947738"/>
              <a:ext cx="2184400" cy="231972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808788" y="1235319"/>
              <a:ext cx="173037" cy="17318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744" name="Oval 743"/>
            <p:cNvSpPr/>
            <p:nvPr/>
          </p:nvSpPr>
          <p:spPr bwMode="auto">
            <a:xfrm>
              <a:off x="6808788" y="1707208"/>
              <a:ext cx="173037" cy="171596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745" name="Oval 744"/>
            <p:cNvSpPr/>
            <p:nvPr/>
          </p:nvSpPr>
          <p:spPr bwMode="auto">
            <a:xfrm>
              <a:off x="6808788" y="2001144"/>
              <a:ext cx="173037" cy="17318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4</a:t>
              </a:r>
            </a:p>
          </p:txBody>
        </p:sp>
      </p:grpSp>
      <p:sp>
        <p:nvSpPr>
          <p:cNvPr id="32" name="Heading"/>
          <p:cNvSpPr/>
          <p:nvPr/>
        </p:nvSpPr>
        <p:spPr bwMode="auto">
          <a:xfrm>
            <a:off x="26649" y="182933"/>
            <a:ext cx="2331720" cy="210503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Skill Development/Guided Practice</a:t>
            </a:r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106263" y="373196"/>
            <a:ext cx="5760481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777240">
              <a:defRPr/>
            </a:pPr>
            <a:r>
              <a:rPr lang="en-US" sz="1020" dirty="0">
                <a:solidFill>
                  <a:srgbClr val="000000"/>
                </a:solidFill>
                <a:latin typeface="Arial" charset="0"/>
                <a:cs typeface="+mn-cs"/>
              </a:rPr>
              <a:t>A </a:t>
            </a:r>
            <a:r>
              <a:rPr lang="en-US" sz="1020" b="1" u="sng" dirty="0">
                <a:solidFill>
                  <a:srgbClr val="000000"/>
                </a:solidFill>
                <a:latin typeface="Arial" charset="0"/>
                <a:cs typeface="+mn-cs"/>
              </a:rPr>
              <a:t>quadratic function</a:t>
            </a:r>
            <a:r>
              <a:rPr lang="en-US" sz="1020" dirty="0">
                <a:solidFill>
                  <a:srgbClr val="000000"/>
                </a:solidFill>
                <a:latin typeface="Arial" charset="0"/>
                <a:cs typeface="+mn-cs"/>
              </a:rPr>
              <a:t> graphs as a parabola.</a:t>
            </a:r>
          </a:p>
          <a:p>
            <a:pPr marL="242888" indent="-151130" defTabSz="777240">
              <a:buFont typeface="Arial" pitchFamily="34" charset="0"/>
              <a:buChar char="•"/>
              <a:defRPr/>
            </a:pPr>
            <a:r>
              <a:rPr lang="en-US" sz="1020" i="1" dirty="0">
                <a:solidFill>
                  <a:srgbClr val="000000"/>
                </a:solidFill>
                <a:latin typeface="Gill Sans MT" pitchFamily="34" charset="0"/>
                <a:cs typeface="+mn-cs"/>
              </a:rPr>
              <a:t>A quadratic function contains a variable to the second power.</a:t>
            </a:r>
          </a:p>
        </p:txBody>
      </p:sp>
      <p:grpSp>
        <p:nvGrpSpPr>
          <p:cNvPr id="7175" name="Group 716"/>
          <p:cNvGrpSpPr>
            <a:grpSpLocks/>
          </p:cNvGrpSpPr>
          <p:nvPr/>
        </p:nvGrpSpPr>
        <p:grpSpPr bwMode="auto">
          <a:xfrm>
            <a:off x="3472952" y="298979"/>
            <a:ext cx="2702798" cy="524907"/>
            <a:chOff x="4561" y="1220"/>
            <a:chExt cx="2003" cy="389"/>
          </a:xfrm>
        </p:grpSpPr>
        <p:sp>
          <p:nvSpPr>
            <p:cNvPr id="7910" name="AutoShape 646"/>
            <p:cNvSpPr>
              <a:spLocks noChangeArrowheads="1"/>
            </p:cNvSpPr>
            <p:nvPr/>
          </p:nvSpPr>
          <p:spPr bwMode="auto">
            <a:xfrm>
              <a:off x="4561" y="1220"/>
              <a:ext cx="1981" cy="38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02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7911" name="Group 696"/>
            <p:cNvGrpSpPr>
              <a:grpSpLocks/>
            </p:cNvGrpSpPr>
            <p:nvPr/>
          </p:nvGrpSpPr>
          <p:grpSpPr bwMode="auto">
            <a:xfrm>
              <a:off x="4668" y="1379"/>
              <a:ext cx="1896" cy="196"/>
              <a:chOff x="3084" y="416"/>
              <a:chExt cx="1896" cy="196"/>
            </a:xfrm>
          </p:grpSpPr>
          <p:sp>
            <p:nvSpPr>
              <p:cNvPr id="7913" name="Rectangle 650"/>
              <p:cNvSpPr>
                <a:spLocks noChangeArrowheads="1"/>
              </p:cNvSpPr>
              <p:nvPr/>
            </p:nvSpPr>
            <p:spPr bwMode="auto">
              <a:xfrm>
                <a:off x="3085" y="416"/>
                <a:ext cx="177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50">
                    <a:latin typeface="Arial" panose="020B0604020202020204" pitchFamily="34" charset="0"/>
                    <a:ea typeface="MS PGothic" panose="020B0600070205080204" pitchFamily="34" charset="-128"/>
                  </a:rPr>
                  <a:t>If </a:t>
                </a:r>
                <a:r>
                  <a:rPr lang="en-US" altLang="en-US" sz="850" b="1" i="1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n</a:t>
                </a:r>
                <a:r>
                  <a:rPr lang="en-US" altLang="en-US" sz="850" b="1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 is positive</a:t>
                </a:r>
                <a:r>
                  <a:rPr lang="en-US" altLang="en-US" sz="850">
                    <a:latin typeface="Arial" panose="020B0604020202020204" pitchFamily="34" charset="0"/>
                    <a:ea typeface="MS PGothic" panose="020B0600070205080204" pitchFamily="34" charset="-128"/>
                  </a:rPr>
                  <a:t>,</a:t>
                </a:r>
                <a:r>
                  <a:rPr lang="en-US" altLang="en-US" sz="850" b="1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 </a:t>
                </a:r>
                <a:r>
                  <a:rPr lang="en-US" altLang="en-US" sz="850">
                    <a:latin typeface="Arial" panose="020B0604020202020204" pitchFamily="34" charset="0"/>
                    <a:ea typeface="MS PGothic" panose="020B0600070205080204" pitchFamily="34" charset="-128"/>
                  </a:rPr>
                  <a:t>then the parabola </a:t>
                </a:r>
                <a:r>
                  <a:rPr lang="en-US" altLang="en-US" sz="850" u="sng">
                    <a:latin typeface="Arial" panose="020B0604020202020204" pitchFamily="34" charset="0"/>
                    <a:ea typeface="MS PGothic" panose="020B0600070205080204" pitchFamily="34" charset="-128"/>
                  </a:rPr>
                  <a:t>opens upward</a:t>
                </a:r>
                <a:r>
                  <a:rPr lang="en-US" altLang="en-US" sz="850">
                    <a:latin typeface="Arial" panose="020B0604020202020204" pitchFamily="34" charset="0"/>
                    <a:ea typeface="MS PGothic" panose="020B0600070205080204" pitchFamily="34" charset="-128"/>
                  </a:rPr>
                  <a:t>.</a:t>
                </a:r>
              </a:p>
            </p:txBody>
          </p:sp>
          <p:sp>
            <p:nvSpPr>
              <p:cNvPr id="7914" name="Rectangle 651"/>
              <p:cNvSpPr>
                <a:spLocks noChangeArrowheads="1"/>
              </p:cNvSpPr>
              <p:nvPr/>
            </p:nvSpPr>
            <p:spPr bwMode="auto">
              <a:xfrm>
                <a:off x="3084" y="515"/>
                <a:ext cx="189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50">
                    <a:latin typeface="Arial" panose="020B0604020202020204" pitchFamily="34" charset="0"/>
                    <a:ea typeface="MS PGothic" panose="020B0600070205080204" pitchFamily="34" charset="-128"/>
                  </a:rPr>
                  <a:t>If </a:t>
                </a:r>
                <a:r>
                  <a:rPr lang="en-US" altLang="en-US" sz="850" b="1" i="1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n</a:t>
                </a:r>
                <a:r>
                  <a:rPr lang="en-US" altLang="en-US" sz="850" b="1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 is negative</a:t>
                </a:r>
                <a:r>
                  <a:rPr lang="en-US" altLang="en-US" sz="850">
                    <a:latin typeface="Arial" panose="020B0604020202020204" pitchFamily="34" charset="0"/>
                    <a:ea typeface="MS PGothic" panose="020B0600070205080204" pitchFamily="34" charset="-128"/>
                  </a:rPr>
                  <a:t>,</a:t>
                </a:r>
                <a:r>
                  <a:rPr lang="en-US" altLang="en-US" sz="850" b="1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 </a:t>
                </a:r>
                <a:r>
                  <a:rPr lang="en-US" altLang="en-US" sz="850">
                    <a:latin typeface="Arial" panose="020B0604020202020204" pitchFamily="34" charset="0"/>
                    <a:ea typeface="MS PGothic" panose="020B0600070205080204" pitchFamily="34" charset="-128"/>
                  </a:rPr>
                  <a:t>then the parabola </a:t>
                </a:r>
                <a:r>
                  <a:rPr lang="en-US" altLang="en-US" sz="850" u="sng">
                    <a:latin typeface="Arial" panose="020B0604020202020204" pitchFamily="34" charset="0"/>
                    <a:ea typeface="MS PGothic" panose="020B0600070205080204" pitchFamily="34" charset="-128"/>
                  </a:rPr>
                  <a:t>opens downward</a:t>
                </a:r>
                <a:r>
                  <a:rPr lang="en-US" altLang="en-US" sz="850">
                    <a:latin typeface="Arial" panose="020B0604020202020204" pitchFamily="34" charset="0"/>
                    <a:ea typeface="MS PGothic" panose="020B0600070205080204" pitchFamily="34" charset="-128"/>
                  </a:rPr>
                  <a:t>.</a:t>
                </a:r>
              </a:p>
            </p:txBody>
          </p:sp>
        </p:grpSp>
        <p:sp>
          <p:nvSpPr>
            <p:cNvPr id="7912" name="Rectangle 652"/>
            <p:cNvSpPr>
              <a:spLocks noChangeArrowheads="1"/>
            </p:cNvSpPr>
            <p:nvPr/>
          </p:nvSpPr>
          <p:spPr bwMode="auto">
            <a:xfrm>
              <a:off x="4664" y="1257"/>
              <a:ext cx="112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850" b="1">
                  <a:latin typeface="Arial" panose="020B0604020202020204" pitchFamily="34" charset="0"/>
                  <a:ea typeface="MS PGothic" panose="020B0600070205080204" pitchFamily="34" charset="-128"/>
                </a:rPr>
                <a:t>What </a:t>
              </a:r>
              <a:r>
                <a:rPr lang="en-US" altLang="en-US" sz="850" b="1" i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n</a:t>
              </a:r>
              <a:r>
                <a:rPr lang="en-US" altLang="en-US" sz="850" b="1">
                  <a:latin typeface="Arial" panose="020B0604020202020204" pitchFamily="34" charset="0"/>
                  <a:ea typeface="MS PGothic" panose="020B0600070205080204" pitchFamily="34" charset="-128"/>
                </a:rPr>
                <a:t> tells about the graph:</a:t>
              </a:r>
            </a:p>
          </p:txBody>
        </p:sp>
      </p:grpSp>
      <p:graphicFrame>
        <p:nvGraphicFramePr>
          <p:cNvPr id="51" name="Group 9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104019"/>
              </p:ext>
            </p:extLst>
          </p:nvPr>
        </p:nvGraphicFramePr>
        <p:xfrm>
          <a:off x="57685" y="2246128"/>
          <a:ext cx="7656354" cy="3416618"/>
        </p:xfrm>
        <a:graphic>
          <a:graphicData uri="http://schemas.openxmlformats.org/drawingml/2006/table">
            <a:tbl>
              <a:tblPr/>
              <a:tblGrid>
                <a:gridCol w="7656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16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182" name="Group 1009"/>
          <p:cNvGrpSpPr>
            <a:grpSpLocks/>
          </p:cNvGrpSpPr>
          <p:nvPr/>
        </p:nvGrpSpPr>
        <p:grpSpPr bwMode="auto">
          <a:xfrm>
            <a:off x="3014165" y="3938244"/>
            <a:ext cx="1765913" cy="1716405"/>
            <a:chOff x="3513137" y="1807212"/>
            <a:chExt cx="2076751" cy="2019301"/>
          </a:xfrm>
        </p:grpSpPr>
        <p:grpSp>
          <p:nvGrpSpPr>
            <p:cNvPr id="7630" name="Group 1010"/>
            <p:cNvGrpSpPr>
              <a:grpSpLocks/>
            </p:cNvGrpSpPr>
            <p:nvPr/>
          </p:nvGrpSpPr>
          <p:grpSpPr bwMode="auto">
            <a:xfrm>
              <a:off x="3632200" y="1949451"/>
              <a:ext cx="1758949" cy="1753393"/>
              <a:chOff x="3632200" y="1949451"/>
              <a:chExt cx="1758949" cy="1753393"/>
            </a:xfrm>
          </p:grpSpPr>
          <p:grpSp>
            <p:nvGrpSpPr>
              <p:cNvPr id="7638" name="Group 1018"/>
              <p:cNvGrpSpPr>
                <a:grpSpLocks/>
              </p:cNvGrpSpPr>
              <p:nvPr/>
            </p:nvGrpSpPr>
            <p:grpSpPr bwMode="auto">
              <a:xfrm>
                <a:off x="3632200" y="2058989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894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95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96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97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98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99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900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901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902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903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904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905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906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907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908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909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39" name="Group 1019"/>
              <p:cNvGrpSpPr>
                <a:grpSpLocks/>
              </p:cNvGrpSpPr>
              <p:nvPr/>
            </p:nvGrpSpPr>
            <p:grpSpPr bwMode="auto">
              <a:xfrm>
                <a:off x="3632200" y="2168527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878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79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80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81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82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83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84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85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86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87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88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89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90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91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92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93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40" name="Group 1020"/>
              <p:cNvGrpSpPr>
                <a:grpSpLocks/>
              </p:cNvGrpSpPr>
              <p:nvPr/>
            </p:nvGrpSpPr>
            <p:grpSpPr bwMode="auto">
              <a:xfrm>
                <a:off x="3632200" y="2278064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862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63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64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65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66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67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68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69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70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71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72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73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74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75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76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77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41" name="Group 1021"/>
              <p:cNvGrpSpPr>
                <a:grpSpLocks/>
              </p:cNvGrpSpPr>
              <p:nvPr/>
            </p:nvGrpSpPr>
            <p:grpSpPr bwMode="auto">
              <a:xfrm>
                <a:off x="3632200" y="238760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846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47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48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49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50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51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52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53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54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55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56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57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58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59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60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61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42" name="Group 1022"/>
              <p:cNvGrpSpPr>
                <a:grpSpLocks/>
              </p:cNvGrpSpPr>
              <p:nvPr/>
            </p:nvGrpSpPr>
            <p:grpSpPr bwMode="auto">
              <a:xfrm>
                <a:off x="3632200" y="2497139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830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31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32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33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34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35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36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37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38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39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40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41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42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43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44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45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43" name="Group 1023"/>
              <p:cNvGrpSpPr>
                <a:grpSpLocks/>
              </p:cNvGrpSpPr>
              <p:nvPr/>
            </p:nvGrpSpPr>
            <p:grpSpPr bwMode="auto">
              <a:xfrm>
                <a:off x="3632200" y="2606676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814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15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16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17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18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19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20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21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22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23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24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25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26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27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28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29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44" name="Group 1024"/>
              <p:cNvGrpSpPr>
                <a:grpSpLocks/>
              </p:cNvGrpSpPr>
              <p:nvPr/>
            </p:nvGrpSpPr>
            <p:grpSpPr bwMode="auto">
              <a:xfrm>
                <a:off x="3632200" y="2716214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798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99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00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01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02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03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04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05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06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07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08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09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10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11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12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13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45" name="Group 1025"/>
              <p:cNvGrpSpPr>
                <a:grpSpLocks/>
              </p:cNvGrpSpPr>
              <p:nvPr/>
            </p:nvGrpSpPr>
            <p:grpSpPr bwMode="auto">
              <a:xfrm>
                <a:off x="3632200" y="282575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782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83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84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85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86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87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88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89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90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91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92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93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94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95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96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97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46" name="Group 1026"/>
              <p:cNvGrpSpPr>
                <a:grpSpLocks/>
              </p:cNvGrpSpPr>
              <p:nvPr/>
            </p:nvGrpSpPr>
            <p:grpSpPr bwMode="auto">
              <a:xfrm>
                <a:off x="3632200" y="2935288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766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67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68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69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70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71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72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73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74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75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76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77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78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79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80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81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47" name="Group 1027"/>
              <p:cNvGrpSpPr>
                <a:grpSpLocks/>
              </p:cNvGrpSpPr>
              <p:nvPr/>
            </p:nvGrpSpPr>
            <p:grpSpPr bwMode="auto">
              <a:xfrm>
                <a:off x="3632200" y="3044826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750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51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52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53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54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55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56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57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58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59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60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61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62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63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64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65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48" name="Group 1028"/>
              <p:cNvGrpSpPr>
                <a:grpSpLocks/>
              </p:cNvGrpSpPr>
              <p:nvPr/>
            </p:nvGrpSpPr>
            <p:grpSpPr bwMode="auto">
              <a:xfrm>
                <a:off x="3632200" y="3154363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734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35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36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37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38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39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40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41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42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43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44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45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46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47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48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49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49" name="Group 1029"/>
              <p:cNvGrpSpPr>
                <a:grpSpLocks/>
              </p:cNvGrpSpPr>
              <p:nvPr/>
            </p:nvGrpSpPr>
            <p:grpSpPr bwMode="auto">
              <a:xfrm>
                <a:off x="3632200" y="326390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718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19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20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21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22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23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24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25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26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27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28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29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30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31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32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33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50" name="Group 1030"/>
              <p:cNvGrpSpPr>
                <a:grpSpLocks/>
              </p:cNvGrpSpPr>
              <p:nvPr/>
            </p:nvGrpSpPr>
            <p:grpSpPr bwMode="auto">
              <a:xfrm>
                <a:off x="3632200" y="337423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702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03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04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05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06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07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08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09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10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11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12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13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14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15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16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17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51" name="Group 1031"/>
              <p:cNvGrpSpPr>
                <a:grpSpLocks/>
              </p:cNvGrpSpPr>
              <p:nvPr/>
            </p:nvGrpSpPr>
            <p:grpSpPr bwMode="auto">
              <a:xfrm>
                <a:off x="3632200" y="3483768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686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87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88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89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90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91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92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93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94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95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96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97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98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99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00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01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52" name="Group 1032"/>
              <p:cNvGrpSpPr>
                <a:grpSpLocks/>
              </p:cNvGrpSpPr>
              <p:nvPr/>
            </p:nvGrpSpPr>
            <p:grpSpPr bwMode="auto">
              <a:xfrm>
                <a:off x="3632200" y="3593306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670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71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72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73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74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75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76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77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78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79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80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81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82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83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84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85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53" name="Group 1033"/>
              <p:cNvGrpSpPr>
                <a:grpSpLocks/>
              </p:cNvGrpSpPr>
              <p:nvPr/>
            </p:nvGrpSpPr>
            <p:grpSpPr bwMode="auto">
              <a:xfrm>
                <a:off x="3632200" y="194945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654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55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56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57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58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59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60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61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62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63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64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65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66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67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68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69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grpSp>
          <p:nvGrpSpPr>
            <p:cNvPr id="7631" name="Group 1011"/>
            <p:cNvGrpSpPr>
              <a:grpSpLocks/>
            </p:cNvGrpSpPr>
            <p:nvPr/>
          </p:nvGrpSpPr>
          <p:grpSpPr bwMode="auto">
            <a:xfrm>
              <a:off x="3513137" y="1807212"/>
              <a:ext cx="2076751" cy="2019301"/>
              <a:chOff x="3515518" y="3817938"/>
              <a:chExt cx="2076751" cy="2019301"/>
            </a:xfrm>
          </p:grpSpPr>
          <p:sp>
            <p:nvSpPr>
              <p:cNvPr id="7632" name="Text Box 1530"/>
              <p:cNvSpPr txBox="1">
                <a:spLocks noChangeArrowheads="1"/>
              </p:cNvSpPr>
              <p:nvPr/>
            </p:nvSpPr>
            <p:spPr bwMode="auto">
              <a:xfrm>
                <a:off x="3605213" y="5075237"/>
                <a:ext cx="1833563" cy="769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-8   -7   -6   -5   -4   -3   -2   -1           1    2    3     4    5     6    7    8</a:t>
                </a:r>
              </a:p>
            </p:txBody>
          </p:sp>
          <p:sp>
            <p:nvSpPr>
              <p:cNvPr id="7633" name="Text Box 1531"/>
              <p:cNvSpPr txBox="1">
                <a:spLocks noChangeArrowheads="1"/>
              </p:cNvSpPr>
              <p:nvPr/>
            </p:nvSpPr>
            <p:spPr bwMode="auto">
              <a:xfrm>
                <a:off x="4410075" y="3913187"/>
                <a:ext cx="80963" cy="18312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10</a:t>
                </a:r>
              </a:p>
              <a:p>
                <a:pPr algn="r" eaLnBrk="1" hangingPunct="1"/>
                <a:r>
                  <a: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rPr>
                  <a:t> </a:t>
                </a: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9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8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7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6</a:t>
                </a:r>
              </a:p>
              <a:p>
                <a:pPr algn="r" eaLnBrk="1" hangingPunct="1"/>
                <a:endParaRPr lang="en-US" altLang="en-US" sz="255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5</a:t>
                </a:r>
              </a:p>
              <a:p>
                <a:pPr algn="r" eaLnBrk="1" hangingPunct="1"/>
                <a:endParaRPr lang="en-US" altLang="en-US" sz="255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4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3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2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1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 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-1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-2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-3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-4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-5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-6</a:t>
                </a:r>
              </a:p>
            </p:txBody>
          </p:sp>
          <p:sp>
            <p:nvSpPr>
              <p:cNvPr id="7634" name="Line 1532"/>
              <p:cNvSpPr>
                <a:spLocks noChangeShapeType="1"/>
              </p:cNvSpPr>
              <p:nvPr/>
            </p:nvSpPr>
            <p:spPr bwMode="auto">
              <a:xfrm>
                <a:off x="4516438" y="3825876"/>
                <a:ext cx="0" cy="2011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35" name="Line 1533"/>
              <p:cNvSpPr>
                <a:spLocks noChangeShapeType="1"/>
              </p:cNvSpPr>
              <p:nvPr/>
            </p:nvSpPr>
            <p:spPr bwMode="auto">
              <a:xfrm rot="5400000">
                <a:off x="4521200" y="4049713"/>
                <a:ext cx="0" cy="2011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36" name="Text Box 1534"/>
              <p:cNvSpPr txBox="1">
                <a:spLocks noChangeArrowheads="1"/>
              </p:cNvSpPr>
              <p:nvPr/>
            </p:nvSpPr>
            <p:spPr bwMode="auto">
              <a:xfrm>
                <a:off x="5424488" y="4941888"/>
                <a:ext cx="167781" cy="76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425" i="1">
                    <a:latin typeface="Arial" panose="020B0604020202020204" pitchFamily="34" charset="0"/>
                    <a:ea typeface="MS PGothic" panose="020B0600070205080204" pitchFamily="34" charset="-128"/>
                  </a:rPr>
                  <a:t>x</a:t>
                </a:r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-axis</a:t>
                </a:r>
              </a:p>
            </p:txBody>
          </p:sp>
          <p:sp>
            <p:nvSpPr>
              <p:cNvPr id="7637" name="Text Box 1535"/>
              <p:cNvSpPr txBox="1">
                <a:spLocks noChangeArrowheads="1"/>
              </p:cNvSpPr>
              <p:nvPr/>
            </p:nvSpPr>
            <p:spPr bwMode="auto">
              <a:xfrm>
                <a:off x="4552950" y="3817938"/>
                <a:ext cx="167781" cy="76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425" i="1">
                    <a:latin typeface="Arial" panose="020B0604020202020204" pitchFamily="34" charset="0"/>
                    <a:ea typeface="MS PGothic" panose="020B0600070205080204" pitchFamily="34" charset="-128"/>
                  </a:rPr>
                  <a:t>y</a:t>
                </a:r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-axis</a:t>
                </a:r>
              </a:p>
            </p:txBody>
          </p:sp>
        </p:grpSp>
      </p:grpSp>
      <p:grpSp>
        <p:nvGrpSpPr>
          <p:cNvPr id="7183" name="Group 711"/>
          <p:cNvGrpSpPr>
            <a:grpSpLocks/>
          </p:cNvGrpSpPr>
          <p:nvPr/>
        </p:nvGrpSpPr>
        <p:grpSpPr bwMode="auto">
          <a:xfrm>
            <a:off x="3014167" y="2240730"/>
            <a:ext cx="1764671" cy="1716405"/>
            <a:chOff x="3513932" y="1814513"/>
            <a:chExt cx="2076877" cy="2019301"/>
          </a:xfrm>
        </p:grpSpPr>
        <p:grpSp>
          <p:nvGrpSpPr>
            <p:cNvPr id="7333" name="Group 712"/>
            <p:cNvGrpSpPr>
              <a:grpSpLocks/>
            </p:cNvGrpSpPr>
            <p:nvPr/>
          </p:nvGrpSpPr>
          <p:grpSpPr bwMode="auto">
            <a:xfrm>
              <a:off x="3632200" y="1949451"/>
              <a:ext cx="1758949" cy="1862931"/>
              <a:chOff x="3632200" y="1949451"/>
              <a:chExt cx="1758949" cy="1862931"/>
            </a:xfrm>
          </p:grpSpPr>
          <p:grpSp>
            <p:nvGrpSpPr>
              <p:cNvPr id="7341" name="Group 720"/>
              <p:cNvGrpSpPr>
                <a:grpSpLocks/>
              </p:cNvGrpSpPr>
              <p:nvPr/>
            </p:nvGrpSpPr>
            <p:grpSpPr bwMode="auto">
              <a:xfrm>
                <a:off x="3632200" y="2058989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614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15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16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17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18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19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20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21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22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23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24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25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26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27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28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29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342" name="Group 721"/>
              <p:cNvGrpSpPr>
                <a:grpSpLocks/>
              </p:cNvGrpSpPr>
              <p:nvPr/>
            </p:nvGrpSpPr>
            <p:grpSpPr bwMode="auto">
              <a:xfrm>
                <a:off x="3632200" y="2168527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598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99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00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01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02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03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04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05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06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07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08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09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10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11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12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613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343" name="Group 722"/>
              <p:cNvGrpSpPr>
                <a:grpSpLocks/>
              </p:cNvGrpSpPr>
              <p:nvPr/>
            </p:nvGrpSpPr>
            <p:grpSpPr bwMode="auto">
              <a:xfrm>
                <a:off x="3632200" y="2278064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582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83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84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85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86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87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88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89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90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91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92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93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94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95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96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97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344" name="Group 723"/>
              <p:cNvGrpSpPr>
                <a:grpSpLocks/>
              </p:cNvGrpSpPr>
              <p:nvPr/>
            </p:nvGrpSpPr>
            <p:grpSpPr bwMode="auto">
              <a:xfrm>
                <a:off x="3632200" y="238760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566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67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68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69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70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71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72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73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74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75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76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77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78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79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80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81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345" name="Group 724"/>
              <p:cNvGrpSpPr>
                <a:grpSpLocks/>
              </p:cNvGrpSpPr>
              <p:nvPr/>
            </p:nvGrpSpPr>
            <p:grpSpPr bwMode="auto">
              <a:xfrm>
                <a:off x="3632200" y="2497139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550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51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52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53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54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55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56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57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58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59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60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61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62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63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64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65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346" name="Group 725"/>
              <p:cNvGrpSpPr>
                <a:grpSpLocks/>
              </p:cNvGrpSpPr>
              <p:nvPr/>
            </p:nvGrpSpPr>
            <p:grpSpPr bwMode="auto">
              <a:xfrm>
                <a:off x="3632200" y="2606676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534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35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36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37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38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39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40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41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42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43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44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45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46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47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48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49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347" name="Group 726"/>
              <p:cNvGrpSpPr>
                <a:grpSpLocks/>
              </p:cNvGrpSpPr>
              <p:nvPr/>
            </p:nvGrpSpPr>
            <p:grpSpPr bwMode="auto">
              <a:xfrm>
                <a:off x="3632200" y="2716214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518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19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20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21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22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23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24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25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26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27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28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29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30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31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32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33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348" name="Group 727"/>
              <p:cNvGrpSpPr>
                <a:grpSpLocks/>
              </p:cNvGrpSpPr>
              <p:nvPr/>
            </p:nvGrpSpPr>
            <p:grpSpPr bwMode="auto">
              <a:xfrm>
                <a:off x="3632200" y="282575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502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03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04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05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06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07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08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09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10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11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12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13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14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15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16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17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349" name="Group 728"/>
              <p:cNvGrpSpPr>
                <a:grpSpLocks/>
              </p:cNvGrpSpPr>
              <p:nvPr/>
            </p:nvGrpSpPr>
            <p:grpSpPr bwMode="auto">
              <a:xfrm>
                <a:off x="3632200" y="2935288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486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87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88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89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90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91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92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93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94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95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96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97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98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99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00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501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350" name="Group 729"/>
              <p:cNvGrpSpPr>
                <a:grpSpLocks/>
              </p:cNvGrpSpPr>
              <p:nvPr/>
            </p:nvGrpSpPr>
            <p:grpSpPr bwMode="auto">
              <a:xfrm>
                <a:off x="3632200" y="3044826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470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71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72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73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74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75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76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77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78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79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80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81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82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83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84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85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351" name="Group 730"/>
              <p:cNvGrpSpPr>
                <a:grpSpLocks/>
              </p:cNvGrpSpPr>
              <p:nvPr/>
            </p:nvGrpSpPr>
            <p:grpSpPr bwMode="auto">
              <a:xfrm>
                <a:off x="3632200" y="3154363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454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55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56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57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58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59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60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61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62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63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64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65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66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67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68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69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352" name="Group 731"/>
              <p:cNvGrpSpPr>
                <a:grpSpLocks/>
              </p:cNvGrpSpPr>
              <p:nvPr/>
            </p:nvGrpSpPr>
            <p:grpSpPr bwMode="auto">
              <a:xfrm>
                <a:off x="3632200" y="326390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438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39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40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41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42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43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44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45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46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47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48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49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50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51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52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53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353" name="Group 732"/>
              <p:cNvGrpSpPr>
                <a:grpSpLocks/>
              </p:cNvGrpSpPr>
              <p:nvPr/>
            </p:nvGrpSpPr>
            <p:grpSpPr bwMode="auto">
              <a:xfrm>
                <a:off x="3632200" y="337423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422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23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24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25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26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27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28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29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30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31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32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33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34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35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36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37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354" name="Group 733"/>
              <p:cNvGrpSpPr>
                <a:grpSpLocks/>
              </p:cNvGrpSpPr>
              <p:nvPr/>
            </p:nvGrpSpPr>
            <p:grpSpPr bwMode="auto">
              <a:xfrm>
                <a:off x="3632200" y="3483768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406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07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08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09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10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11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12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13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14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15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16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17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18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19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20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21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355" name="Group 734"/>
              <p:cNvGrpSpPr>
                <a:grpSpLocks/>
              </p:cNvGrpSpPr>
              <p:nvPr/>
            </p:nvGrpSpPr>
            <p:grpSpPr bwMode="auto">
              <a:xfrm>
                <a:off x="3632200" y="3593306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390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91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92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93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94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95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96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97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98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99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00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01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02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03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04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405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356" name="Group 735"/>
              <p:cNvGrpSpPr>
                <a:grpSpLocks/>
              </p:cNvGrpSpPr>
              <p:nvPr/>
            </p:nvGrpSpPr>
            <p:grpSpPr bwMode="auto">
              <a:xfrm>
                <a:off x="3632200" y="3702844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374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75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76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77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78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79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80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81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82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83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84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85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86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87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88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89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357" name="Group 736"/>
              <p:cNvGrpSpPr>
                <a:grpSpLocks/>
              </p:cNvGrpSpPr>
              <p:nvPr/>
            </p:nvGrpSpPr>
            <p:grpSpPr bwMode="auto">
              <a:xfrm>
                <a:off x="3632200" y="194945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358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59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60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61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62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63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64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65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66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67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68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69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70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71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72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373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grpSp>
          <p:nvGrpSpPr>
            <p:cNvPr id="7334" name="Group 713"/>
            <p:cNvGrpSpPr>
              <a:grpSpLocks/>
            </p:cNvGrpSpPr>
            <p:nvPr/>
          </p:nvGrpSpPr>
          <p:grpSpPr bwMode="auto">
            <a:xfrm>
              <a:off x="3513932" y="1814513"/>
              <a:ext cx="2076877" cy="2019301"/>
              <a:chOff x="3513932" y="1814513"/>
              <a:chExt cx="2076877" cy="2019301"/>
            </a:xfrm>
          </p:grpSpPr>
          <p:sp>
            <p:nvSpPr>
              <p:cNvPr id="7335" name="Text Box 1169"/>
              <p:cNvSpPr txBox="1">
                <a:spLocks noChangeArrowheads="1"/>
              </p:cNvSpPr>
              <p:nvPr/>
            </p:nvSpPr>
            <p:spPr bwMode="auto">
              <a:xfrm>
                <a:off x="3603625" y="3505201"/>
                <a:ext cx="1833562" cy="769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-8   -7   -6   -5   -4   -3   -2   -1           1    2    3     4    5     6    7    8</a:t>
                </a:r>
              </a:p>
            </p:txBody>
          </p:sp>
          <p:sp>
            <p:nvSpPr>
              <p:cNvPr id="7336" name="Text Box 1170"/>
              <p:cNvSpPr txBox="1">
                <a:spLocks noChangeArrowheads="1"/>
              </p:cNvSpPr>
              <p:nvPr/>
            </p:nvSpPr>
            <p:spPr bwMode="auto">
              <a:xfrm>
                <a:off x="4408488" y="1909762"/>
                <a:ext cx="80962" cy="18466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14</a:t>
                </a:r>
              </a:p>
              <a:p>
                <a:pPr algn="r" eaLnBrk="1" hangingPunct="1"/>
                <a:r>
                  <a: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rPr>
                  <a:t> </a:t>
                </a: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13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12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11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10</a:t>
                </a:r>
              </a:p>
              <a:p>
                <a:pPr algn="r" eaLnBrk="1" hangingPunct="1"/>
                <a:endParaRPr lang="en-US" altLang="en-US" sz="255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9</a:t>
                </a:r>
              </a:p>
              <a:p>
                <a:pPr algn="r" eaLnBrk="1" hangingPunct="1"/>
                <a:endParaRPr lang="en-US" altLang="en-US" sz="255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8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7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6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5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4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3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2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1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-1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-2</a:t>
                </a:r>
              </a:p>
            </p:txBody>
          </p:sp>
          <p:sp>
            <p:nvSpPr>
              <p:cNvPr id="7337" name="Line 1171"/>
              <p:cNvSpPr>
                <a:spLocks noChangeShapeType="1"/>
              </p:cNvSpPr>
              <p:nvPr/>
            </p:nvSpPr>
            <p:spPr bwMode="auto">
              <a:xfrm>
                <a:off x="4514850" y="1822451"/>
                <a:ext cx="0" cy="2011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8" name="Line 1268"/>
              <p:cNvSpPr>
                <a:spLocks noChangeShapeType="1"/>
              </p:cNvSpPr>
              <p:nvPr/>
            </p:nvSpPr>
            <p:spPr bwMode="auto">
              <a:xfrm rot="5400000">
                <a:off x="4519613" y="2479676"/>
                <a:ext cx="0" cy="2011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9" name="Text Box 1269"/>
              <p:cNvSpPr txBox="1">
                <a:spLocks noChangeArrowheads="1"/>
              </p:cNvSpPr>
              <p:nvPr/>
            </p:nvSpPr>
            <p:spPr bwMode="auto">
              <a:xfrm>
                <a:off x="5422900" y="3371851"/>
                <a:ext cx="167909" cy="76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425" i="1">
                    <a:latin typeface="Arial" panose="020B0604020202020204" pitchFamily="34" charset="0"/>
                    <a:ea typeface="MS PGothic" panose="020B0600070205080204" pitchFamily="34" charset="-128"/>
                  </a:rPr>
                  <a:t>x</a:t>
                </a:r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-axis</a:t>
                </a:r>
              </a:p>
            </p:txBody>
          </p:sp>
          <p:sp>
            <p:nvSpPr>
              <p:cNvPr id="7340" name="Text Box 1270"/>
              <p:cNvSpPr txBox="1">
                <a:spLocks noChangeArrowheads="1"/>
              </p:cNvSpPr>
              <p:nvPr/>
            </p:nvSpPr>
            <p:spPr bwMode="auto">
              <a:xfrm>
                <a:off x="4551362" y="1814513"/>
                <a:ext cx="167909" cy="76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425" i="1">
                    <a:latin typeface="Arial" panose="020B0604020202020204" pitchFamily="34" charset="0"/>
                    <a:ea typeface="MS PGothic" panose="020B0600070205080204" pitchFamily="34" charset="-128"/>
                  </a:rPr>
                  <a:t>y</a:t>
                </a:r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-axis</a:t>
                </a:r>
              </a:p>
            </p:txBody>
          </p:sp>
        </p:grpSp>
      </p:grpSp>
      <p:graphicFrame>
        <p:nvGraphicFramePr>
          <p:cNvPr id="640" name="Group 7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817480"/>
              </p:ext>
            </p:extLst>
          </p:nvPr>
        </p:nvGraphicFramePr>
        <p:xfrm>
          <a:off x="1883389" y="2356777"/>
          <a:ext cx="705723" cy="1563624"/>
        </p:xfrm>
        <a:graphic>
          <a:graphicData uri="http://schemas.openxmlformats.org/drawingml/2006/table">
            <a:tbl>
              <a:tblPr/>
              <a:tblGrid>
                <a:gridCol w="353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77724" marR="77724" marT="38862" marB="38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77724" marR="77724" marT="38862" marB="38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77724" marR="77724" marT="38862" marB="38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77724" marR="77724" marT="38862" marB="38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77724" marR="77724" marT="38862" marB="38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77724" marR="77724" marT="38862" marB="38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207" name="Text Box 792"/>
          <p:cNvSpPr txBox="1">
            <a:spLocks noChangeArrowheads="1"/>
          </p:cNvSpPr>
          <p:nvPr/>
        </p:nvSpPr>
        <p:spPr bwMode="auto">
          <a:xfrm>
            <a:off x="26649" y="2722457"/>
            <a:ext cx="1568058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  <a:ea typeface="MS PGothic" panose="020B0600070205080204" pitchFamily="34" charset="-128"/>
              </a:rPr>
              <a:t>Opens: __________</a:t>
            </a:r>
          </a:p>
        </p:txBody>
      </p:sp>
      <p:graphicFrame>
        <p:nvGraphicFramePr>
          <p:cNvPr id="7210" name="Object 5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88484"/>
              </p:ext>
            </p:extLst>
          </p:nvPr>
        </p:nvGraphicFramePr>
        <p:xfrm>
          <a:off x="96817" y="2398607"/>
          <a:ext cx="723265" cy="237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" name="Equation" r:id="rId6" imgW="850531" imgH="279279" progId="Equation.DSMT4">
                  <p:embed/>
                </p:oleObj>
              </mc:Choice>
              <mc:Fallback>
                <p:oleObj name="Equation" r:id="rId6" imgW="850531" imgH="279279" progId="Equation.DSMT4">
                  <p:embed/>
                  <p:pic>
                    <p:nvPicPr>
                      <p:cNvPr id="7210" name="Object 5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17" y="2398607"/>
                        <a:ext cx="723265" cy="237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46" name="Object 5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78035"/>
              </p:ext>
            </p:extLst>
          </p:nvPr>
        </p:nvGraphicFramePr>
        <p:xfrm>
          <a:off x="4884399" y="2428293"/>
          <a:ext cx="744855" cy="237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" name="Equation" r:id="rId8" imgW="876300" imgH="279400" progId="Equation.DSMT4">
                  <p:embed/>
                </p:oleObj>
              </mc:Choice>
              <mc:Fallback>
                <p:oleObj name="Equation" r:id="rId8" imgW="876300" imgH="279400" progId="Equation.DSMT4">
                  <p:embed/>
                  <p:pic>
                    <p:nvPicPr>
                      <p:cNvPr id="7246" name="Object 5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399" y="2428293"/>
                        <a:ext cx="744855" cy="237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1" name="Group 8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225953"/>
              </p:ext>
            </p:extLst>
          </p:nvPr>
        </p:nvGraphicFramePr>
        <p:xfrm>
          <a:off x="6529287" y="2355427"/>
          <a:ext cx="705722" cy="1563624"/>
        </p:xfrm>
        <a:graphic>
          <a:graphicData uri="http://schemas.openxmlformats.org/drawingml/2006/table">
            <a:tbl>
              <a:tblPr/>
              <a:tblGrid>
                <a:gridCol w="353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77724" marR="77724" marT="38862" marB="38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77724" marR="77724" marT="38862" marB="38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77724" marR="77724" marT="38862" marB="38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77724" marR="77724" marT="38862" marB="38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77724" marR="77724" marT="38862" marB="38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77724" marR="77724" marT="38862" marB="38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270" name="Text Box 861"/>
          <p:cNvSpPr txBox="1">
            <a:spLocks noChangeArrowheads="1"/>
          </p:cNvSpPr>
          <p:nvPr/>
        </p:nvSpPr>
        <p:spPr bwMode="auto">
          <a:xfrm>
            <a:off x="4710330" y="2721108"/>
            <a:ext cx="1568058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  <a:ea typeface="MS PGothic" panose="020B0600070205080204" pitchFamily="34" charset="-128"/>
              </a:rPr>
              <a:t>Opens: __________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32" name="Object 1"/>
              <p:cNvSpPr txBox="1"/>
              <p:nvPr/>
            </p:nvSpPr>
            <p:spPr bwMode="auto">
              <a:xfrm>
                <a:off x="4923532" y="844127"/>
                <a:ext cx="742156" cy="31305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332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3532" y="844127"/>
                <a:ext cx="742156" cy="3130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46" name="Group 29">
            <a:extLst>
              <a:ext uri="{FF2B5EF4-FFF2-40B4-BE49-F238E27FC236}">
                <a16:creationId xmlns:a16="http://schemas.microsoft.com/office/drawing/2014/main" id="{1F60CC4D-90E1-42CE-BF14-6911A08AA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860576"/>
              </p:ext>
            </p:extLst>
          </p:nvPr>
        </p:nvGraphicFramePr>
        <p:xfrm>
          <a:off x="26649" y="5787697"/>
          <a:ext cx="7656354" cy="3416618"/>
        </p:xfrm>
        <a:graphic>
          <a:graphicData uri="http://schemas.openxmlformats.org/drawingml/2006/table">
            <a:tbl>
              <a:tblPr/>
              <a:tblGrid>
                <a:gridCol w="7656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16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47" name="Group 991">
            <a:extLst>
              <a:ext uri="{FF2B5EF4-FFF2-40B4-BE49-F238E27FC236}">
                <a16:creationId xmlns:a16="http://schemas.microsoft.com/office/drawing/2014/main" id="{CE9B5A32-FE74-420A-999E-173122361E2B}"/>
              </a:ext>
            </a:extLst>
          </p:cNvPr>
          <p:cNvGrpSpPr>
            <a:grpSpLocks/>
          </p:cNvGrpSpPr>
          <p:nvPr/>
        </p:nvGrpSpPr>
        <p:grpSpPr bwMode="auto">
          <a:xfrm>
            <a:off x="2954794" y="7486560"/>
            <a:ext cx="1764671" cy="1716405"/>
            <a:chOff x="3493294" y="4064000"/>
            <a:chExt cx="2076877" cy="2019301"/>
          </a:xfrm>
        </p:grpSpPr>
        <p:grpSp>
          <p:nvGrpSpPr>
            <p:cNvPr id="748" name="Group 992">
              <a:extLst>
                <a:ext uri="{FF2B5EF4-FFF2-40B4-BE49-F238E27FC236}">
                  <a16:creationId xmlns:a16="http://schemas.microsoft.com/office/drawing/2014/main" id="{F7C85402-57D4-477E-9228-B0CC1DF962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3150" y="4197351"/>
              <a:ext cx="1758949" cy="1753393"/>
              <a:chOff x="3613150" y="4197351"/>
              <a:chExt cx="1758949" cy="1753393"/>
            </a:xfrm>
          </p:grpSpPr>
          <p:grpSp>
            <p:nvGrpSpPr>
              <p:cNvPr id="756" name="Group 1000">
                <a:extLst>
                  <a:ext uri="{FF2B5EF4-FFF2-40B4-BE49-F238E27FC236}">
                    <a16:creationId xmlns:a16="http://schemas.microsoft.com/office/drawing/2014/main" id="{6B8069A5-9846-4910-BEC8-858C8C8E7B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150" y="4306889"/>
                <a:ext cx="1758949" cy="109538"/>
                <a:chOff x="3632200" y="1949451"/>
                <a:chExt cx="1758949" cy="109538"/>
              </a:xfrm>
            </p:grpSpPr>
            <p:sp>
              <p:nvSpPr>
                <p:cNvPr id="1012" name="Rectangle 911">
                  <a:extLst>
                    <a:ext uri="{FF2B5EF4-FFF2-40B4-BE49-F238E27FC236}">
                      <a16:creationId xmlns:a16="http://schemas.microsoft.com/office/drawing/2014/main" id="{DB793DAE-3042-41DB-8FAE-5E36D33F3D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13" name="Rectangle 912">
                  <a:extLst>
                    <a:ext uri="{FF2B5EF4-FFF2-40B4-BE49-F238E27FC236}">
                      <a16:creationId xmlns:a16="http://schemas.microsoft.com/office/drawing/2014/main" id="{F75C03DA-B1B5-40ED-8D06-4D73207D6E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14" name="Rectangle 913">
                  <a:extLst>
                    <a:ext uri="{FF2B5EF4-FFF2-40B4-BE49-F238E27FC236}">
                      <a16:creationId xmlns:a16="http://schemas.microsoft.com/office/drawing/2014/main" id="{59248A7D-72CC-4BEC-BE54-B74B0610E5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15" name="Rectangle 914">
                  <a:extLst>
                    <a:ext uri="{FF2B5EF4-FFF2-40B4-BE49-F238E27FC236}">
                      <a16:creationId xmlns:a16="http://schemas.microsoft.com/office/drawing/2014/main" id="{EADE9A95-41AC-426E-B622-6755F18D6B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16" name="Rectangle 915">
                  <a:extLst>
                    <a:ext uri="{FF2B5EF4-FFF2-40B4-BE49-F238E27FC236}">
                      <a16:creationId xmlns:a16="http://schemas.microsoft.com/office/drawing/2014/main" id="{07E9B727-E349-4B8B-99F7-E2E56B2D72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17" name="Rectangle 916">
                  <a:extLst>
                    <a:ext uri="{FF2B5EF4-FFF2-40B4-BE49-F238E27FC236}">
                      <a16:creationId xmlns:a16="http://schemas.microsoft.com/office/drawing/2014/main" id="{16754BE9-2C94-4FF6-AC13-0B35348749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18" name="Rectangle 917">
                  <a:extLst>
                    <a:ext uri="{FF2B5EF4-FFF2-40B4-BE49-F238E27FC236}">
                      <a16:creationId xmlns:a16="http://schemas.microsoft.com/office/drawing/2014/main" id="{1D2BA00A-A262-4717-8026-8928BEFC44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19" name="Rectangle 918">
                  <a:extLst>
                    <a:ext uri="{FF2B5EF4-FFF2-40B4-BE49-F238E27FC236}">
                      <a16:creationId xmlns:a16="http://schemas.microsoft.com/office/drawing/2014/main" id="{3E98F509-4B65-4F3A-A00A-6E6612488C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20" name="Rectangle 919">
                  <a:extLst>
                    <a:ext uri="{FF2B5EF4-FFF2-40B4-BE49-F238E27FC236}">
                      <a16:creationId xmlns:a16="http://schemas.microsoft.com/office/drawing/2014/main" id="{A3FA7853-AF0F-448E-896C-B612A4F5B7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21" name="Rectangle 920">
                  <a:extLst>
                    <a:ext uri="{FF2B5EF4-FFF2-40B4-BE49-F238E27FC236}">
                      <a16:creationId xmlns:a16="http://schemas.microsoft.com/office/drawing/2014/main" id="{5EFC6E15-3F29-40A5-89F7-2D7009CA7C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22" name="Rectangle 1072">
                  <a:extLst>
                    <a:ext uri="{FF2B5EF4-FFF2-40B4-BE49-F238E27FC236}">
                      <a16:creationId xmlns:a16="http://schemas.microsoft.com/office/drawing/2014/main" id="{7EC83325-0053-48E7-9009-411193BD9B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23" name="Rectangle 1073">
                  <a:extLst>
                    <a:ext uri="{FF2B5EF4-FFF2-40B4-BE49-F238E27FC236}">
                      <a16:creationId xmlns:a16="http://schemas.microsoft.com/office/drawing/2014/main" id="{1A3AFDBA-0351-4E2B-84A2-36E92C3155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24" name="Rectangle 1074">
                  <a:extLst>
                    <a:ext uri="{FF2B5EF4-FFF2-40B4-BE49-F238E27FC236}">
                      <a16:creationId xmlns:a16="http://schemas.microsoft.com/office/drawing/2014/main" id="{23D920DD-364C-4E41-A177-4902E3D228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25" name="Rectangle 1075">
                  <a:extLst>
                    <a:ext uri="{FF2B5EF4-FFF2-40B4-BE49-F238E27FC236}">
                      <a16:creationId xmlns:a16="http://schemas.microsoft.com/office/drawing/2014/main" id="{072106D7-24E1-423B-AA40-CC305944D4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26" name="Rectangle 1076">
                  <a:extLst>
                    <a:ext uri="{FF2B5EF4-FFF2-40B4-BE49-F238E27FC236}">
                      <a16:creationId xmlns:a16="http://schemas.microsoft.com/office/drawing/2014/main" id="{65DF76F1-E16F-461D-9334-099EEAE4CA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27" name="Rectangle 1077">
                  <a:extLst>
                    <a:ext uri="{FF2B5EF4-FFF2-40B4-BE49-F238E27FC236}">
                      <a16:creationId xmlns:a16="http://schemas.microsoft.com/office/drawing/2014/main" id="{680D1707-7986-4BAB-99B8-F0D1E88643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57" name="Group 1001">
                <a:extLst>
                  <a:ext uri="{FF2B5EF4-FFF2-40B4-BE49-F238E27FC236}">
                    <a16:creationId xmlns:a16="http://schemas.microsoft.com/office/drawing/2014/main" id="{E2456A43-D897-4711-9AC2-75556BDDBA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150" y="4416427"/>
                <a:ext cx="1758949" cy="109538"/>
                <a:chOff x="3632200" y="1949451"/>
                <a:chExt cx="1758949" cy="109538"/>
              </a:xfrm>
            </p:grpSpPr>
            <p:sp>
              <p:nvSpPr>
                <p:cNvPr id="996" name="Rectangle 911">
                  <a:extLst>
                    <a:ext uri="{FF2B5EF4-FFF2-40B4-BE49-F238E27FC236}">
                      <a16:creationId xmlns:a16="http://schemas.microsoft.com/office/drawing/2014/main" id="{0273C044-30CD-44C6-9E41-273DF38288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97" name="Rectangle 912">
                  <a:extLst>
                    <a:ext uri="{FF2B5EF4-FFF2-40B4-BE49-F238E27FC236}">
                      <a16:creationId xmlns:a16="http://schemas.microsoft.com/office/drawing/2014/main" id="{D40F7C83-3C3C-44AA-8769-4787F00F5C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98" name="Rectangle 913">
                  <a:extLst>
                    <a:ext uri="{FF2B5EF4-FFF2-40B4-BE49-F238E27FC236}">
                      <a16:creationId xmlns:a16="http://schemas.microsoft.com/office/drawing/2014/main" id="{5A00EE68-7D10-41A7-ADF1-D3FA6A20FB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99" name="Rectangle 914">
                  <a:extLst>
                    <a:ext uri="{FF2B5EF4-FFF2-40B4-BE49-F238E27FC236}">
                      <a16:creationId xmlns:a16="http://schemas.microsoft.com/office/drawing/2014/main" id="{0377AC00-B09D-448E-B6F5-FBAC04D178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00" name="Rectangle 915">
                  <a:extLst>
                    <a:ext uri="{FF2B5EF4-FFF2-40B4-BE49-F238E27FC236}">
                      <a16:creationId xmlns:a16="http://schemas.microsoft.com/office/drawing/2014/main" id="{528FE626-3C06-4B6E-8A95-C384991A3B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01" name="Rectangle 916">
                  <a:extLst>
                    <a:ext uri="{FF2B5EF4-FFF2-40B4-BE49-F238E27FC236}">
                      <a16:creationId xmlns:a16="http://schemas.microsoft.com/office/drawing/2014/main" id="{C8F03CC4-42F3-4472-AA12-7AC8C1D613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02" name="Rectangle 917">
                  <a:extLst>
                    <a:ext uri="{FF2B5EF4-FFF2-40B4-BE49-F238E27FC236}">
                      <a16:creationId xmlns:a16="http://schemas.microsoft.com/office/drawing/2014/main" id="{EEB7B0A8-A672-4B85-9EA5-C7145A1BB1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03" name="Rectangle 918">
                  <a:extLst>
                    <a:ext uri="{FF2B5EF4-FFF2-40B4-BE49-F238E27FC236}">
                      <a16:creationId xmlns:a16="http://schemas.microsoft.com/office/drawing/2014/main" id="{E332CAC5-72A5-4D51-BD69-644A2E74DF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04" name="Rectangle 919">
                  <a:extLst>
                    <a:ext uri="{FF2B5EF4-FFF2-40B4-BE49-F238E27FC236}">
                      <a16:creationId xmlns:a16="http://schemas.microsoft.com/office/drawing/2014/main" id="{348F5A17-4F96-4F15-BB4D-444D6C391E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05" name="Rectangle 920">
                  <a:extLst>
                    <a:ext uri="{FF2B5EF4-FFF2-40B4-BE49-F238E27FC236}">
                      <a16:creationId xmlns:a16="http://schemas.microsoft.com/office/drawing/2014/main" id="{198B75CC-FEEA-442A-A363-F95B7FB7A8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06" name="Rectangle 1072">
                  <a:extLst>
                    <a:ext uri="{FF2B5EF4-FFF2-40B4-BE49-F238E27FC236}">
                      <a16:creationId xmlns:a16="http://schemas.microsoft.com/office/drawing/2014/main" id="{0C4DD366-4947-4302-BF82-A53284DDEA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07" name="Rectangle 1073">
                  <a:extLst>
                    <a:ext uri="{FF2B5EF4-FFF2-40B4-BE49-F238E27FC236}">
                      <a16:creationId xmlns:a16="http://schemas.microsoft.com/office/drawing/2014/main" id="{F5A7E707-AE74-49C0-BBE0-DC5203DC55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08" name="Rectangle 1074">
                  <a:extLst>
                    <a:ext uri="{FF2B5EF4-FFF2-40B4-BE49-F238E27FC236}">
                      <a16:creationId xmlns:a16="http://schemas.microsoft.com/office/drawing/2014/main" id="{9B46A0FE-CB76-4A11-83F1-E5FD2AB789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09" name="Rectangle 1075">
                  <a:extLst>
                    <a:ext uri="{FF2B5EF4-FFF2-40B4-BE49-F238E27FC236}">
                      <a16:creationId xmlns:a16="http://schemas.microsoft.com/office/drawing/2014/main" id="{B9408817-23B5-411B-981A-DC9DE612DF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10" name="Rectangle 1076">
                  <a:extLst>
                    <a:ext uri="{FF2B5EF4-FFF2-40B4-BE49-F238E27FC236}">
                      <a16:creationId xmlns:a16="http://schemas.microsoft.com/office/drawing/2014/main" id="{B96336A0-3F90-4510-B9AD-09E0FC512D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11" name="Rectangle 1077">
                  <a:extLst>
                    <a:ext uri="{FF2B5EF4-FFF2-40B4-BE49-F238E27FC236}">
                      <a16:creationId xmlns:a16="http://schemas.microsoft.com/office/drawing/2014/main" id="{57A7AA33-3661-4503-86E7-9D9CF32649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58" name="Group 1002">
                <a:extLst>
                  <a:ext uri="{FF2B5EF4-FFF2-40B4-BE49-F238E27FC236}">
                    <a16:creationId xmlns:a16="http://schemas.microsoft.com/office/drawing/2014/main" id="{F0EA785E-14DD-4843-99F9-459B69A581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150" y="4525964"/>
                <a:ext cx="1758949" cy="109538"/>
                <a:chOff x="3632200" y="1949451"/>
                <a:chExt cx="1758949" cy="109538"/>
              </a:xfrm>
            </p:grpSpPr>
            <p:sp>
              <p:nvSpPr>
                <p:cNvPr id="980" name="Rectangle 911">
                  <a:extLst>
                    <a:ext uri="{FF2B5EF4-FFF2-40B4-BE49-F238E27FC236}">
                      <a16:creationId xmlns:a16="http://schemas.microsoft.com/office/drawing/2014/main" id="{BCD0CDD5-247D-4D6E-988D-0CEFAF2C33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81" name="Rectangle 912">
                  <a:extLst>
                    <a:ext uri="{FF2B5EF4-FFF2-40B4-BE49-F238E27FC236}">
                      <a16:creationId xmlns:a16="http://schemas.microsoft.com/office/drawing/2014/main" id="{B657201A-3494-46C0-AA84-E29B985F09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82" name="Rectangle 913">
                  <a:extLst>
                    <a:ext uri="{FF2B5EF4-FFF2-40B4-BE49-F238E27FC236}">
                      <a16:creationId xmlns:a16="http://schemas.microsoft.com/office/drawing/2014/main" id="{CBDD0136-209B-4149-95E0-9D39B77A1C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83" name="Rectangle 914">
                  <a:extLst>
                    <a:ext uri="{FF2B5EF4-FFF2-40B4-BE49-F238E27FC236}">
                      <a16:creationId xmlns:a16="http://schemas.microsoft.com/office/drawing/2014/main" id="{96FFFA49-8D4F-4BC5-B1EE-EFB713DFE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84" name="Rectangle 915">
                  <a:extLst>
                    <a:ext uri="{FF2B5EF4-FFF2-40B4-BE49-F238E27FC236}">
                      <a16:creationId xmlns:a16="http://schemas.microsoft.com/office/drawing/2014/main" id="{25F22982-5BB7-4807-B8B7-E7F7CC79B6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85" name="Rectangle 916">
                  <a:extLst>
                    <a:ext uri="{FF2B5EF4-FFF2-40B4-BE49-F238E27FC236}">
                      <a16:creationId xmlns:a16="http://schemas.microsoft.com/office/drawing/2014/main" id="{77D70FC5-AFE6-404B-91E9-3966A8C336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86" name="Rectangle 917">
                  <a:extLst>
                    <a:ext uri="{FF2B5EF4-FFF2-40B4-BE49-F238E27FC236}">
                      <a16:creationId xmlns:a16="http://schemas.microsoft.com/office/drawing/2014/main" id="{52A5F959-BE3A-4C49-8849-D2CBF0EA78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87" name="Rectangle 918">
                  <a:extLst>
                    <a:ext uri="{FF2B5EF4-FFF2-40B4-BE49-F238E27FC236}">
                      <a16:creationId xmlns:a16="http://schemas.microsoft.com/office/drawing/2014/main" id="{85A9E67B-7204-4CE6-B282-B93639BCDD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88" name="Rectangle 919">
                  <a:extLst>
                    <a:ext uri="{FF2B5EF4-FFF2-40B4-BE49-F238E27FC236}">
                      <a16:creationId xmlns:a16="http://schemas.microsoft.com/office/drawing/2014/main" id="{857DE3F7-6053-4CAB-8C91-2CCC8A112C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89" name="Rectangle 920">
                  <a:extLst>
                    <a:ext uri="{FF2B5EF4-FFF2-40B4-BE49-F238E27FC236}">
                      <a16:creationId xmlns:a16="http://schemas.microsoft.com/office/drawing/2014/main" id="{681C8477-E227-45AE-B98A-61ABE4E866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90" name="Rectangle 1072">
                  <a:extLst>
                    <a:ext uri="{FF2B5EF4-FFF2-40B4-BE49-F238E27FC236}">
                      <a16:creationId xmlns:a16="http://schemas.microsoft.com/office/drawing/2014/main" id="{85FCDD55-E241-41DA-82B7-2B2639FCAF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91" name="Rectangle 1073">
                  <a:extLst>
                    <a:ext uri="{FF2B5EF4-FFF2-40B4-BE49-F238E27FC236}">
                      <a16:creationId xmlns:a16="http://schemas.microsoft.com/office/drawing/2014/main" id="{53080672-E874-4674-A4A9-61BC410105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92" name="Rectangle 1074">
                  <a:extLst>
                    <a:ext uri="{FF2B5EF4-FFF2-40B4-BE49-F238E27FC236}">
                      <a16:creationId xmlns:a16="http://schemas.microsoft.com/office/drawing/2014/main" id="{3837BAFA-37E0-48D8-A28A-3E5E11E5AD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93" name="Rectangle 1075">
                  <a:extLst>
                    <a:ext uri="{FF2B5EF4-FFF2-40B4-BE49-F238E27FC236}">
                      <a16:creationId xmlns:a16="http://schemas.microsoft.com/office/drawing/2014/main" id="{D68A3352-E811-4188-822E-D865425B1B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94" name="Rectangle 1076">
                  <a:extLst>
                    <a:ext uri="{FF2B5EF4-FFF2-40B4-BE49-F238E27FC236}">
                      <a16:creationId xmlns:a16="http://schemas.microsoft.com/office/drawing/2014/main" id="{3155B5F1-2A5F-4C43-9C60-0022625185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95" name="Rectangle 1077">
                  <a:extLst>
                    <a:ext uri="{FF2B5EF4-FFF2-40B4-BE49-F238E27FC236}">
                      <a16:creationId xmlns:a16="http://schemas.microsoft.com/office/drawing/2014/main" id="{BD9FB259-4141-4E9A-86CF-7CB93D5DD1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59" name="Group 1003">
                <a:extLst>
                  <a:ext uri="{FF2B5EF4-FFF2-40B4-BE49-F238E27FC236}">
                    <a16:creationId xmlns:a16="http://schemas.microsoft.com/office/drawing/2014/main" id="{D27828D5-B58F-47DB-9B26-8478D8EFB2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150" y="463550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964" name="Rectangle 911">
                  <a:extLst>
                    <a:ext uri="{FF2B5EF4-FFF2-40B4-BE49-F238E27FC236}">
                      <a16:creationId xmlns:a16="http://schemas.microsoft.com/office/drawing/2014/main" id="{998B0BDF-6CA7-4849-8099-BB14C06FEC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65" name="Rectangle 912">
                  <a:extLst>
                    <a:ext uri="{FF2B5EF4-FFF2-40B4-BE49-F238E27FC236}">
                      <a16:creationId xmlns:a16="http://schemas.microsoft.com/office/drawing/2014/main" id="{B0B43CF5-CA81-460B-BBFF-785955C2EF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66" name="Rectangle 913">
                  <a:extLst>
                    <a:ext uri="{FF2B5EF4-FFF2-40B4-BE49-F238E27FC236}">
                      <a16:creationId xmlns:a16="http://schemas.microsoft.com/office/drawing/2014/main" id="{680FB42C-0C42-42E3-9FC4-1061D23F1A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67" name="Rectangle 914">
                  <a:extLst>
                    <a:ext uri="{FF2B5EF4-FFF2-40B4-BE49-F238E27FC236}">
                      <a16:creationId xmlns:a16="http://schemas.microsoft.com/office/drawing/2014/main" id="{1AB7E435-8CE7-4FE2-96BB-826DC7B2BB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68" name="Rectangle 915">
                  <a:extLst>
                    <a:ext uri="{FF2B5EF4-FFF2-40B4-BE49-F238E27FC236}">
                      <a16:creationId xmlns:a16="http://schemas.microsoft.com/office/drawing/2014/main" id="{09855ADF-2308-4E94-8747-9244F798B5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69" name="Rectangle 916">
                  <a:extLst>
                    <a:ext uri="{FF2B5EF4-FFF2-40B4-BE49-F238E27FC236}">
                      <a16:creationId xmlns:a16="http://schemas.microsoft.com/office/drawing/2014/main" id="{E44FEF71-17A5-4CDE-BE49-F60016E96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70" name="Rectangle 917">
                  <a:extLst>
                    <a:ext uri="{FF2B5EF4-FFF2-40B4-BE49-F238E27FC236}">
                      <a16:creationId xmlns:a16="http://schemas.microsoft.com/office/drawing/2014/main" id="{2C9D8B54-5EE7-4B74-9536-C795AF6880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71" name="Rectangle 918">
                  <a:extLst>
                    <a:ext uri="{FF2B5EF4-FFF2-40B4-BE49-F238E27FC236}">
                      <a16:creationId xmlns:a16="http://schemas.microsoft.com/office/drawing/2014/main" id="{41B9E9DD-8C0C-4C28-9C77-61A19DCB8D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72" name="Rectangle 919">
                  <a:extLst>
                    <a:ext uri="{FF2B5EF4-FFF2-40B4-BE49-F238E27FC236}">
                      <a16:creationId xmlns:a16="http://schemas.microsoft.com/office/drawing/2014/main" id="{0B001D9F-3477-411F-8E6A-89AA3F52F2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73" name="Rectangle 920">
                  <a:extLst>
                    <a:ext uri="{FF2B5EF4-FFF2-40B4-BE49-F238E27FC236}">
                      <a16:creationId xmlns:a16="http://schemas.microsoft.com/office/drawing/2014/main" id="{B007F91B-7177-42F7-8697-3CE959C267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74" name="Rectangle 1072">
                  <a:extLst>
                    <a:ext uri="{FF2B5EF4-FFF2-40B4-BE49-F238E27FC236}">
                      <a16:creationId xmlns:a16="http://schemas.microsoft.com/office/drawing/2014/main" id="{74C20F75-FF45-4FFB-A3B5-0144EBCF45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75" name="Rectangle 1073">
                  <a:extLst>
                    <a:ext uri="{FF2B5EF4-FFF2-40B4-BE49-F238E27FC236}">
                      <a16:creationId xmlns:a16="http://schemas.microsoft.com/office/drawing/2014/main" id="{821DE6D6-5393-4184-BA33-8FBA9CE53A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76" name="Rectangle 1074">
                  <a:extLst>
                    <a:ext uri="{FF2B5EF4-FFF2-40B4-BE49-F238E27FC236}">
                      <a16:creationId xmlns:a16="http://schemas.microsoft.com/office/drawing/2014/main" id="{0F8B887A-C7B5-4AAE-B3A3-6BADC5847E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77" name="Rectangle 1075">
                  <a:extLst>
                    <a:ext uri="{FF2B5EF4-FFF2-40B4-BE49-F238E27FC236}">
                      <a16:creationId xmlns:a16="http://schemas.microsoft.com/office/drawing/2014/main" id="{1DE02E5E-644A-4CDC-844D-3408A4A929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78" name="Rectangle 1076">
                  <a:extLst>
                    <a:ext uri="{FF2B5EF4-FFF2-40B4-BE49-F238E27FC236}">
                      <a16:creationId xmlns:a16="http://schemas.microsoft.com/office/drawing/2014/main" id="{365F613E-A53E-4F92-B4B8-C407807A5E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79" name="Rectangle 1077">
                  <a:extLst>
                    <a:ext uri="{FF2B5EF4-FFF2-40B4-BE49-F238E27FC236}">
                      <a16:creationId xmlns:a16="http://schemas.microsoft.com/office/drawing/2014/main" id="{920BCD88-6B18-48E2-8934-CD147B6233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0" name="Group 1004">
                <a:extLst>
                  <a:ext uri="{FF2B5EF4-FFF2-40B4-BE49-F238E27FC236}">
                    <a16:creationId xmlns:a16="http://schemas.microsoft.com/office/drawing/2014/main" id="{0449F742-F9D4-4F55-A6A7-1B6DB8F799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150" y="4745039"/>
                <a:ext cx="1758949" cy="109538"/>
                <a:chOff x="3632200" y="1949451"/>
                <a:chExt cx="1758949" cy="109538"/>
              </a:xfrm>
            </p:grpSpPr>
            <p:sp>
              <p:nvSpPr>
                <p:cNvPr id="948" name="Rectangle 911">
                  <a:extLst>
                    <a:ext uri="{FF2B5EF4-FFF2-40B4-BE49-F238E27FC236}">
                      <a16:creationId xmlns:a16="http://schemas.microsoft.com/office/drawing/2014/main" id="{5F1FAD1C-44D7-41D4-BF15-9D24DE630E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49" name="Rectangle 912">
                  <a:extLst>
                    <a:ext uri="{FF2B5EF4-FFF2-40B4-BE49-F238E27FC236}">
                      <a16:creationId xmlns:a16="http://schemas.microsoft.com/office/drawing/2014/main" id="{940553DB-CBD3-4D07-94C7-D0B9A18649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50" name="Rectangle 913">
                  <a:extLst>
                    <a:ext uri="{FF2B5EF4-FFF2-40B4-BE49-F238E27FC236}">
                      <a16:creationId xmlns:a16="http://schemas.microsoft.com/office/drawing/2014/main" id="{7390CEF1-5067-4AB5-B38A-B78F8AA005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51" name="Rectangle 914">
                  <a:extLst>
                    <a:ext uri="{FF2B5EF4-FFF2-40B4-BE49-F238E27FC236}">
                      <a16:creationId xmlns:a16="http://schemas.microsoft.com/office/drawing/2014/main" id="{2AB9A591-5EA4-4CC8-8E51-77FB455F54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52" name="Rectangle 915">
                  <a:extLst>
                    <a:ext uri="{FF2B5EF4-FFF2-40B4-BE49-F238E27FC236}">
                      <a16:creationId xmlns:a16="http://schemas.microsoft.com/office/drawing/2014/main" id="{9A9DA1CC-2AE2-4344-83C7-21B6278075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53" name="Rectangle 916">
                  <a:extLst>
                    <a:ext uri="{FF2B5EF4-FFF2-40B4-BE49-F238E27FC236}">
                      <a16:creationId xmlns:a16="http://schemas.microsoft.com/office/drawing/2014/main" id="{8DA42B57-B3EE-4576-BE5B-AD98A3F15D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54" name="Rectangle 917">
                  <a:extLst>
                    <a:ext uri="{FF2B5EF4-FFF2-40B4-BE49-F238E27FC236}">
                      <a16:creationId xmlns:a16="http://schemas.microsoft.com/office/drawing/2014/main" id="{9F2762B7-E78A-41D3-9EC7-F2656863C3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55" name="Rectangle 918">
                  <a:extLst>
                    <a:ext uri="{FF2B5EF4-FFF2-40B4-BE49-F238E27FC236}">
                      <a16:creationId xmlns:a16="http://schemas.microsoft.com/office/drawing/2014/main" id="{8058EB3F-9007-4318-A2CE-5A23B2254E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56" name="Rectangle 919">
                  <a:extLst>
                    <a:ext uri="{FF2B5EF4-FFF2-40B4-BE49-F238E27FC236}">
                      <a16:creationId xmlns:a16="http://schemas.microsoft.com/office/drawing/2014/main" id="{82025139-0361-40A9-8643-67B7D7F8F5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57" name="Rectangle 920">
                  <a:extLst>
                    <a:ext uri="{FF2B5EF4-FFF2-40B4-BE49-F238E27FC236}">
                      <a16:creationId xmlns:a16="http://schemas.microsoft.com/office/drawing/2014/main" id="{A0553B5F-1A11-4B1B-9652-02BC36D33F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58" name="Rectangle 1072">
                  <a:extLst>
                    <a:ext uri="{FF2B5EF4-FFF2-40B4-BE49-F238E27FC236}">
                      <a16:creationId xmlns:a16="http://schemas.microsoft.com/office/drawing/2014/main" id="{D563C76D-2ABD-4588-BFBC-6BB7B8C0C9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59" name="Rectangle 1073">
                  <a:extLst>
                    <a:ext uri="{FF2B5EF4-FFF2-40B4-BE49-F238E27FC236}">
                      <a16:creationId xmlns:a16="http://schemas.microsoft.com/office/drawing/2014/main" id="{D9D25CD0-E3F0-4919-B5B9-A3B25D2C89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60" name="Rectangle 1074">
                  <a:extLst>
                    <a:ext uri="{FF2B5EF4-FFF2-40B4-BE49-F238E27FC236}">
                      <a16:creationId xmlns:a16="http://schemas.microsoft.com/office/drawing/2014/main" id="{5BFC6189-E24A-4810-A797-9F8C60BCAA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61" name="Rectangle 1075">
                  <a:extLst>
                    <a:ext uri="{FF2B5EF4-FFF2-40B4-BE49-F238E27FC236}">
                      <a16:creationId xmlns:a16="http://schemas.microsoft.com/office/drawing/2014/main" id="{40CD594B-C7E1-46AA-8A10-796A43BF05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62" name="Rectangle 1076">
                  <a:extLst>
                    <a:ext uri="{FF2B5EF4-FFF2-40B4-BE49-F238E27FC236}">
                      <a16:creationId xmlns:a16="http://schemas.microsoft.com/office/drawing/2014/main" id="{C27452E1-8A16-42DC-944C-77D9613076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63" name="Rectangle 1077">
                  <a:extLst>
                    <a:ext uri="{FF2B5EF4-FFF2-40B4-BE49-F238E27FC236}">
                      <a16:creationId xmlns:a16="http://schemas.microsoft.com/office/drawing/2014/main" id="{D3BD34F9-B268-47EB-B3CB-79FD5E0310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1" name="Group 1005">
                <a:extLst>
                  <a:ext uri="{FF2B5EF4-FFF2-40B4-BE49-F238E27FC236}">
                    <a16:creationId xmlns:a16="http://schemas.microsoft.com/office/drawing/2014/main" id="{8053FF2B-5866-420F-B152-EDF5A2A5F7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150" y="4854576"/>
                <a:ext cx="1758949" cy="109538"/>
                <a:chOff x="3632200" y="1949451"/>
                <a:chExt cx="1758949" cy="109538"/>
              </a:xfrm>
            </p:grpSpPr>
            <p:sp>
              <p:nvSpPr>
                <p:cNvPr id="932" name="Rectangle 911">
                  <a:extLst>
                    <a:ext uri="{FF2B5EF4-FFF2-40B4-BE49-F238E27FC236}">
                      <a16:creationId xmlns:a16="http://schemas.microsoft.com/office/drawing/2014/main" id="{E0112389-CAC5-4960-926C-EC1D1F4D2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33" name="Rectangle 912">
                  <a:extLst>
                    <a:ext uri="{FF2B5EF4-FFF2-40B4-BE49-F238E27FC236}">
                      <a16:creationId xmlns:a16="http://schemas.microsoft.com/office/drawing/2014/main" id="{040EA45E-606A-4DC6-84B5-891488E133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34" name="Rectangle 913">
                  <a:extLst>
                    <a:ext uri="{FF2B5EF4-FFF2-40B4-BE49-F238E27FC236}">
                      <a16:creationId xmlns:a16="http://schemas.microsoft.com/office/drawing/2014/main" id="{AAF0634F-1D9E-4B21-8F55-1E7794E9CF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35" name="Rectangle 914">
                  <a:extLst>
                    <a:ext uri="{FF2B5EF4-FFF2-40B4-BE49-F238E27FC236}">
                      <a16:creationId xmlns:a16="http://schemas.microsoft.com/office/drawing/2014/main" id="{FB846125-A0EE-4D8E-8C1D-EA554835E7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36" name="Rectangle 915">
                  <a:extLst>
                    <a:ext uri="{FF2B5EF4-FFF2-40B4-BE49-F238E27FC236}">
                      <a16:creationId xmlns:a16="http://schemas.microsoft.com/office/drawing/2014/main" id="{988B5672-4B44-4124-8310-EC7A8FE39E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37" name="Rectangle 916">
                  <a:extLst>
                    <a:ext uri="{FF2B5EF4-FFF2-40B4-BE49-F238E27FC236}">
                      <a16:creationId xmlns:a16="http://schemas.microsoft.com/office/drawing/2014/main" id="{0FB01346-35AC-4542-89D6-EEAA5960FF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38" name="Rectangle 917">
                  <a:extLst>
                    <a:ext uri="{FF2B5EF4-FFF2-40B4-BE49-F238E27FC236}">
                      <a16:creationId xmlns:a16="http://schemas.microsoft.com/office/drawing/2014/main" id="{33955F77-D87D-40EA-ABD6-38D9B71D16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39" name="Rectangle 918">
                  <a:extLst>
                    <a:ext uri="{FF2B5EF4-FFF2-40B4-BE49-F238E27FC236}">
                      <a16:creationId xmlns:a16="http://schemas.microsoft.com/office/drawing/2014/main" id="{ED48510C-03F1-4872-8D0E-F0BE4CCF99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40" name="Rectangle 919">
                  <a:extLst>
                    <a:ext uri="{FF2B5EF4-FFF2-40B4-BE49-F238E27FC236}">
                      <a16:creationId xmlns:a16="http://schemas.microsoft.com/office/drawing/2014/main" id="{1CB49386-B083-4FD4-89AC-BF7253A719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41" name="Rectangle 920">
                  <a:extLst>
                    <a:ext uri="{FF2B5EF4-FFF2-40B4-BE49-F238E27FC236}">
                      <a16:creationId xmlns:a16="http://schemas.microsoft.com/office/drawing/2014/main" id="{545506BB-2775-4889-83D3-E468BE2C7C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42" name="Rectangle 1072">
                  <a:extLst>
                    <a:ext uri="{FF2B5EF4-FFF2-40B4-BE49-F238E27FC236}">
                      <a16:creationId xmlns:a16="http://schemas.microsoft.com/office/drawing/2014/main" id="{DFB625E9-8A24-41DF-A801-BF390493FD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43" name="Rectangle 1073">
                  <a:extLst>
                    <a:ext uri="{FF2B5EF4-FFF2-40B4-BE49-F238E27FC236}">
                      <a16:creationId xmlns:a16="http://schemas.microsoft.com/office/drawing/2014/main" id="{E28F222F-2F9C-4B8B-9F38-3DB103FACA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44" name="Rectangle 1074">
                  <a:extLst>
                    <a:ext uri="{FF2B5EF4-FFF2-40B4-BE49-F238E27FC236}">
                      <a16:creationId xmlns:a16="http://schemas.microsoft.com/office/drawing/2014/main" id="{2E6EFED8-788A-434B-A011-3EBCC22956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45" name="Rectangle 1075">
                  <a:extLst>
                    <a:ext uri="{FF2B5EF4-FFF2-40B4-BE49-F238E27FC236}">
                      <a16:creationId xmlns:a16="http://schemas.microsoft.com/office/drawing/2014/main" id="{22C2DEAE-1B47-4746-81C3-24F15BB59D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46" name="Rectangle 1076">
                  <a:extLst>
                    <a:ext uri="{FF2B5EF4-FFF2-40B4-BE49-F238E27FC236}">
                      <a16:creationId xmlns:a16="http://schemas.microsoft.com/office/drawing/2014/main" id="{F82C63EC-F8E5-45BF-B4DF-AD452D7B85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47" name="Rectangle 1077">
                  <a:extLst>
                    <a:ext uri="{FF2B5EF4-FFF2-40B4-BE49-F238E27FC236}">
                      <a16:creationId xmlns:a16="http://schemas.microsoft.com/office/drawing/2014/main" id="{0792371A-B8CE-466B-97F7-C6FEF89BA3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2" name="Group 1006">
                <a:extLst>
                  <a:ext uri="{FF2B5EF4-FFF2-40B4-BE49-F238E27FC236}">
                    <a16:creationId xmlns:a16="http://schemas.microsoft.com/office/drawing/2014/main" id="{9BF20362-7211-4DE6-94C8-BA71B5885A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150" y="4964114"/>
                <a:ext cx="1758949" cy="109538"/>
                <a:chOff x="3632200" y="1949451"/>
                <a:chExt cx="1758949" cy="109538"/>
              </a:xfrm>
            </p:grpSpPr>
            <p:sp>
              <p:nvSpPr>
                <p:cNvPr id="916" name="Rectangle 911">
                  <a:extLst>
                    <a:ext uri="{FF2B5EF4-FFF2-40B4-BE49-F238E27FC236}">
                      <a16:creationId xmlns:a16="http://schemas.microsoft.com/office/drawing/2014/main" id="{5AD75ADE-8577-4E0E-94F6-1F91695BB4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17" name="Rectangle 912">
                  <a:extLst>
                    <a:ext uri="{FF2B5EF4-FFF2-40B4-BE49-F238E27FC236}">
                      <a16:creationId xmlns:a16="http://schemas.microsoft.com/office/drawing/2014/main" id="{D699369E-9A29-4FA5-BF8D-D6C1665530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18" name="Rectangle 913">
                  <a:extLst>
                    <a:ext uri="{FF2B5EF4-FFF2-40B4-BE49-F238E27FC236}">
                      <a16:creationId xmlns:a16="http://schemas.microsoft.com/office/drawing/2014/main" id="{FD9F9946-D721-4F76-906F-15A3FE3AB4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19" name="Rectangle 914">
                  <a:extLst>
                    <a:ext uri="{FF2B5EF4-FFF2-40B4-BE49-F238E27FC236}">
                      <a16:creationId xmlns:a16="http://schemas.microsoft.com/office/drawing/2014/main" id="{ED59C3BC-2AFF-48C0-B41F-213EA35244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20" name="Rectangle 915">
                  <a:extLst>
                    <a:ext uri="{FF2B5EF4-FFF2-40B4-BE49-F238E27FC236}">
                      <a16:creationId xmlns:a16="http://schemas.microsoft.com/office/drawing/2014/main" id="{B3E76403-9C4B-4068-BA1D-561CF169D2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21" name="Rectangle 916">
                  <a:extLst>
                    <a:ext uri="{FF2B5EF4-FFF2-40B4-BE49-F238E27FC236}">
                      <a16:creationId xmlns:a16="http://schemas.microsoft.com/office/drawing/2014/main" id="{89906A50-DEDC-41AF-97F3-3E269F4990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22" name="Rectangle 917">
                  <a:extLst>
                    <a:ext uri="{FF2B5EF4-FFF2-40B4-BE49-F238E27FC236}">
                      <a16:creationId xmlns:a16="http://schemas.microsoft.com/office/drawing/2014/main" id="{8DCFCF7E-9FD9-4F2C-9FFB-26CC946401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23" name="Rectangle 918">
                  <a:extLst>
                    <a:ext uri="{FF2B5EF4-FFF2-40B4-BE49-F238E27FC236}">
                      <a16:creationId xmlns:a16="http://schemas.microsoft.com/office/drawing/2014/main" id="{BF83A137-20A3-49F7-8D7D-8CDBAC11F3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24" name="Rectangle 919">
                  <a:extLst>
                    <a:ext uri="{FF2B5EF4-FFF2-40B4-BE49-F238E27FC236}">
                      <a16:creationId xmlns:a16="http://schemas.microsoft.com/office/drawing/2014/main" id="{09A0B68D-65AC-4907-8764-043A6CFAA8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25" name="Rectangle 920">
                  <a:extLst>
                    <a:ext uri="{FF2B5EF4-FFF2-40B4-BE49-F238E27FC236}">
                      <a16:creationId xmlns:a16="http://schemas.microsoft.com/office/drawing/2014/main" id="{90DA35A0-82D2-4905-B134-EC0C19DF6B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26" name="Rectangle 1072">
                  <a:extLst>
                    <a:ext uri="{FF2B5EF4-FFF2-40B4-BE49-F238E27FC236}">
                      <a16:creationId xmlns:a16="http://schemas.microsoft.com/office/drawing/2014/main" id="{F9AB1DD6-AFA3-49BE-AE5F-14857EAE6C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27" name="Rectangle 1073">
                  <a:extLst>
                    <a:ext uri="{FF2B5EF4-FFF2-40B4-BE49-F238E27FC236}">
                      <a16:creationId xmlns:a16="http://schemas.microsoft.com/office/drawing/2014/main" id="{0EB31196-C675-45D5-93BE-7DA2B88713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28" name="Rectangle 1074">
                  <a:extLst>
                    <a:ext uri="{FF2B5EF4-FFF2-40B4-BE49-F238E27FC236}">
                      <a16:creationId xmlns:a16="http://schemas.microsoft.com/office/drawing/2014/main" id="{9787BD3B-D804-436E-BF33-FE2B36E659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29" name="Rectangle 1075">
                  <a:extLst>
                    <a:ext uri="{FF2B5EF4-FFF2-40B4-BE49-F238E27FC236}">
                      <a16:creationId xmlns:a16="http://schemas.microsoft.com/office/drawing/2014/main" id="{81D92A76-EE5D-4942-9727-9752CE551B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30" name="Rectangle 1076">
                  <a:extLst>
                    <a:ext uri="{FF2B5EF4-FFF2-40B4-BE49-F238E27FC236}">
                      <a16:creationId xmlns:a16="http://schemas.microsoft.com/office/drawing/2014/main" id="{DE1D3400-5860-4440-A5EC-C2040507E6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31" name="Rectangle 1077">
                  <a:extLst>
                    <a:ext uri="{FF2B5EF4-FFF2-40B4-BE49-F238E27FC236}">
                      <a16:creationId xmlns:a16="http://schemas.microsoft.com/office/drawing/2014/main" id="{C98E79A1-EFA4-4BB8-BC83-70E505F329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3" name="Group 1007">
                <a:extLst>
                  <a:ext uri="{FF2B5EF4-FFF2-40B4-BE49-F238E27FC236}">
                    <a16:creationId xmlns:a16="http://schemas.microsoft.com/office/drawing/2014/main" id="{91BC9057-9B3D-4B19-BB02-B11F6F4C0C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150" y="507365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900" name="Rectangle 911">
                  <a:extLst>
                    <a:ext uri="{FF2B5EF4-FFF2-40B4-BE49-F238E27FC236}">
                      <a16:creationId xmlns:a16="http://schemas.microsoft.com/office/drawing/2014/main" id="{D956A27D-3E9D-48EC-B903-1DD87C58F8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01" name="Rectangle 912">
                  <a:extLst>
                    <a:ext uri="{FF2B5EF4-FFF2-40B4-BE49-F238E27FC236}">
                      <a16:creationId xmlns:a16="http://schemas.microsoft.com/office/drawing/2014/main" id="{1547BD68-3343-439F-A704-C7B1A738A7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02" name="Rectangle 913">
                  <a:extLst>
                    <a:ext uri="{FF2B5EF4-FFF2-40B4-BE49-F238E27FC236}">
                      <a16:creationId xmlns:a16="http://schemas.microsoft.com/office/drawing/2014/main" id="{631EEAE9-65F6-4ECF-954D-DBC9B80543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03" name="Rectangle 914">
                  <a:extLst>
                    <a:ext uri="{FF2B5EF4-FFF2-40B4-BE49-F238E27FC236}">
                      <a16:creationId xmlns:a16="http://schemas.microsoft.com/office/drawing/2014/main" id="{A05CB183-A932-400C-B9AF-226C1AC0E5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04" name="Rectangle 915">
                  <a:extLst>
                    <a:ext uri="{FF2B5EF4-FFF2-40B4-BE49-F238E27FC236}">
                      <a16:creationId xmlns:a16="http://schemas.microsoft.com/office/drawing/2014/main" id="{98D81F9F-A505-4AC5-8044-5BA8F8ACB6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05" name="Rectangle 916">
                  <a:extLst>
                    <a:ext uri="{FF2B5EF4-FFF2-40B4-BE49-F238E27FC236}">
                      <a16:creationId xmlns:a16="http://schemas.microsoft.com/office/drawing/2014/main" id="{3C51542E-3F81-4FFC-851B-CD0839738B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06" name="Rectangle 917">
                  <a:extLst>
                    <a:ext uri="{FF2B5EF4-FFF2-40B4-BE49-F238E27FC236}">
                      <a16:creationId xmlns:a16="http://schemas.microsoft.com/office/drawing/2014/main" id="{FE322F69-9317-4905-804F-72F24BABD5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07" name="Rectangle 918">
                  <a:extLst>
                    <a:ext uri="{FF2B5EF4-FFF2-40B4-BE49-F238E27FC236}">
                      <a16:creationId xmlns:a16="http://schemas.microsoft.com/office/drawing/2014/main" id="{1C6D32D3-3377-473F-A99D-B1AE08CC6D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08" name="Rectangle 919">
                  <a:extLst>
                    <a:ext uri="{FF2B5EF4-FFF2-40B4-BE49-F238E27FC236}">
                      <a16:creationId xmlns:a16="http://schemas.microsoft.com/office/drawing/2014/main" id="{9252DF9F-AB80-4525-8A46-73B9353A3C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09" name="Rectangle 920">
                  <a:extLst>
                    <a:ext uri="{FF2B5EF4-FFF2-40B4-BE49-F238E27FC236}">
                      <a16:creationId xmlns:a16="http://schemas.microsoft.com/office/drawing/2014/main" id="{CDC3960E-2CFC-4913-8E62-1B7A367DBB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10" name="Rectangle 1072">
                  <a:extLst>
                    <a:ext uri="{FF2B5EF4-FFF2-40B4-BE49-F238E27FC236}">
                      <a16:creationId xmlns:a16="http://schemas.microsoft.com/office/drawing/2014/main" id="{6303B5F7-9988-443E-AD23-282AC95989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11" name="Rectangle 1073">
                  <a:extLst>
                    <a:ext uri="{FF2B5EF4-FFF2-40B4-BE49-F238E27FC236}">
                      <a16:creationId xmlns:a16="http://schemas.microsoft.com/office/drawing/2014/main" id="{0F56E271-C6F3-414E-82F1-41B8A87308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12" name="Rectangle 1074">
                  <a:extLst>
                    <a:ext uri="{FF2B5EF4-FFF2-40B4-BE49-F238E27FC236}">
                      <a16:creationId xmlns:a16="http://schemas.microsoft.com/office/drawing/2014/main" id="{175F975A-0B19-48D1-8659-6A6E525BE7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13" name="Rectangle 1075">
                  <a:extLst>
                    <a:ext uri="{FF2B5EF4-FFF2-40B4-BE49-F238E27FC236}">
                      <a16:creationId xmlns:a16="http://schemas.microsoft.com/office/drawing/2014/main" id="{FB050815-6EC2-416E-B498-6DF1E9E0C7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14" name="Rectangle 1076">
                  <a:extLst>
                    <a:ext uri="{FF2B5EF4-FFF2-40B4-BE49-F238E27FC236}">
                      <a16:creationId xmlns:a16="http://schemas.microsoft.com/office/drawing/2014/main" id="{C3CC04ED-6C11-4061-B16C-6803A532B7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915" name="Rectangle 1077">
                  <a:extLst>
                    <a:ext uri="{FF2B5EF4-FFF2-40B4-BE49-F238E27FC236}">
                      <a16:creationId xmlns:a16="http://schemas.microsoft.com/office/drawing/2014/main" id="{099B3434-9A59-4AA4-AF80-D4D672796A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4" name="Group 1008">
                <a:extLst>
                  <a:ext uri="{FF2B5EF4-FFF2-40B4-BE49-F238E27FC236}">
                    <a16:creationId xmlns:a16="http://schemas.microsoft.com/office/drawing/2014/main" id="{F8FEC3CA-89A3-4E2D-87AC-46D6DD8423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150" y="5183188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84" name="Rectangle 911">
                  <a:extLst>
                    <a:ext uri="{FF2B5EF4-FFF2-40B4-BE49-F238E27FC236}">
                      <a16:creationId xmlns:a16="http://schemas.microsoft.com/office/drawing/2014/main" id="{3576F69D-A025-493F-A5D1-5964FBEE33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5" name="Rectangle 912">
                  <a:extLst>
                    <a:ext uri="{FF2B5EF4-FFF2-40B4-BE49-F238E27FC236}">
                      <a16:creationId xmlns:a16="http://schemas.microsoft.com/office/drawing/2014/main" id="{EE291C6C-5AC1-4ECE-A5C6-D0D4CA2203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6" name="Rectangle 913">
                  <a:extLst>
                    <a:ext uri="{FF2B5EF4-FFF2-40B4-BE49-F238E27FC236}">
                      <a16:creationId xmlns:a16="http://schemas.microsoft.com/office/drawing/2014/main" id="{581561C0-39FB-4C3F-AEAB-0E718A2257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7" name="Rectangle 914">
                  <a:extLst>
                    <a:ext uri="{FF2B5EF4-FFF2-40B4-BE49-F238E27FC236}">
                      <a16:creationId xmlns:a16="http://schemas.microsoft.com/office/drawing/2014/main" id="{73F74982-61AC-4019-839E-ABF2EBFAA1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8" name="Rectangle 915">
                  <a:extLst>
                    <a:ext uri="{FF2B5EF4-FFF2-40B4-BE49-F238E27FC236}">
                      <a16:creationId xmlns:a16="http://schemas.microsoft.com/office/drawing/2014/main" id="{9501FD5C-6B4A-470D-8772-4997F2715D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9" name="Rectangle 916">
                  <a:extLst>
                    <a:ext uri="{FF2B5EF4-FFF2-40B4-BE49-F238E27FC236}">
                      <a16:creationId xmlns:a16="http://schemas.microsoft.com/office/drawing/2014/main" id="{C7F38D7D-FA58-4594-9E01-11749F93A7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90" name="Rectangle 917">
                  <a:extLst>
                    <a:ext uri="{FF2B5EF4-FFF2-40B4-BE49-F238E27FC236}">
                      <a16:creationId xmlns:a16="http://schemas.microsoft.com/office/drawing/2014/main" id="{A4B4B5F3-8E6A-462D-9933-D0540B8539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91" name="Rectangle 918">
                  <a:extLst>
                    <a:ext uri="{FF2B5EF4-FFF2-40B4-BE49-F238E27FC236}">
                      <a16:creationId xmlns:a16="http://schemas.microsoft.com/office/drawing/2014/main" id="{1F70BA94-AE46-4C1B-A0AD-14D37325C7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92" name="Rectangle 919">
                  <a:extLst>
                    <a:ext uri="{FF2B5EF4-FFF2-40B4-BE49-F238E27FC236}">
                      <a16:creationId xmlns:a16="http://schemas.microsoft.com/office/drawing/2014/main" id="{BC63E833-A140-45F8-8F4D-FB9B8D256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93" name="Rectangle 920">
                  <a:extLst>
                    <a:ext uri="{FF2B5EF4-FFF2-40B4-BE49-F238E27FC236}">
                      <a16:creationId xmlns:a16="http://schemas.microsoft.com/office/drawing/2014/main" id="{BACDC4BC-5BCC-4D3B-9EA3-CB1ED26533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94" name="Rectangle 1072">
                  <a:extLst>
                    <a:ext uri="{FF2B5EF4-FFF2-40B4-BE49-F238E27FC236}">
                      <a16:creationId xmlns:a16="http://schemas.microsoft.com/office/drawing/2014/main" id="{8E1F39B8-8B8A-4447-903F-41BAE31365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95" name="Rectangle 1073">
                  <a:extLst>
                    <a:ext uri="{FF2B5EF4-FFF2-40B4-BE49-F238E27FC236}">
                      <a16:creationId xmlns:a16="http://schemas.microsoft.com/office/drawing/2014/main" id="{25A99EB9-C8B6-4CEC-B18C-50588995AE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96" name="Rectangle 1074">
                  <a:extLst>
                    <a:ext uri="{FF2B5EF4-FFF2-40B4-BE49-F238E27FC236}">
                      <a16:creationId xmlns:a16="http://schemas.microsoft.com/office/drawing/2014/main" id="{A75C7883-41BA-41CA-9DB9-D19FB09C30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97" name="Rectangle 1075">
                  <a:extLst>
                    <a:ext uri="{FF2B5EF4-FFF2-40B4-BE49-F238E27FC236}">
                      <a16:creationId xmlns:a16="http://schemas.microsoft.com/office/drawing/2014/main" id="{DBD7EC2E-0B24-4474-AD3E-0C062CE4A8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98" name="Rectangle 1076">
                  <a:extLst>
                    <a:ext uri="{FF2B5EF4-FFF2-40B4-BE49-F238E27FC236}">
                      <a16:creationId xmlns:a16="http://schemas.microsoft.com/office/drawing/2014/main" id="{8483A7C0-C82D-4EE2-B3C2-92818981E9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99" name="Rectangle 1077">
                  <a:extLst>
                    <a:ext uri="{FF2B5EF4-FFF2-40B4-BE49-F238E27FC236}">
                      <a16:creationId xmlns:a16="http://schemas.microsoft.com/office/drawing/2014/main" id="{E50A59A0-D0F6-44B2-86BC-360EBB7A1D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5" name="Group 1009">
                <a:extLst>
                  <a:ext uri="{FF2B5EF4-FFF2-40B4-BE49-F238E27FC236}">
                    <a16:creationId xmlns:a16="http://schemas.microsoft.com/office/drawing/2014/main" id="{ED6A0DA5-2E37-4396-9AFA-8D2D8FEC23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150" y="5292726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68" name="Rectangle 911">
                  <a:extLst>
                    <a:ext uri="{FF2B5EF4-FFF2-40B4-BE49-F238E27FC236}">
                      <a16:creationId xmlns:a16="http://schemas.microsoft.com/office/drawing/2014/main" id="{F74C84A6-F0EF-4BF9-8923-080F5374E3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9" name="Rectangle 912">
                  <a:extLst>
                    <a:ext uri="{FF2B5EF4-FFF2-40B4-BE49-F238E27FC236}">
                      <a16:creationId xmlns:a16="http://schemas.microsoft.com/office/drawing/2014/main" id="{C6AD2269-A8DC-48F3-A8A5-2C0F8DF02B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0" name="Rectangle 913">
                  <a:extLst>
                    <a:ext uri="{FF2B5EF4-FFF2-40B4-BE49-F238E27FC236}">
                      <a16:creationId xmlns:a16="http://schemas.microsoft.com/office/drawing/2014/main" id="{EDEAAA52-9FDC-4BB5-B700-E5F2D7BD8F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1" name="Rectangle 914">
                  <a:extLst>
                    <a:ext uri="{FF2B5EF4-FFF2-40B4-BE49-F238E27FC236}">
                      <a16:creationId xmlns:a16="http://schemas.microsoft.com/office/drawing/2014/main" id="{8934F0F6-BF5C-4A03-9A9C-1E156536BA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2" name="Rectangle 915">
                  <a:extLst>
                    <a:ext uri="{FF2B5EF4-FFF2-40B4-BE49-F238E27FC236}">
                      <a16:creationId xmlns:a16="http://schemas.microsoft.com/office/drawing/2014/main" id="{014C4F3D-A86E-4D29-B071-9E4BC3E50E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3" name="Rectangle 916">
                  <a:extLst>
                    <a:ext uri="{FF2B5EF4-FFF2-40B4-BE49-F238E27FC236}">
                      <a16:creationId xmlns:a16="http://schemas.microsoft.com/office/drawing/2014/main" id="{2EC8432F-2D23-4586-9C23-21EAF48B60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4" name="Rectangle 917">
                  <a:extLst>
                    <a:ext uri="{FF2B5EF4-FFF2-40B4-BE49-F238E27FC236}">
                      <a16:creationId xmlns:a16="http://schemas.microsoft.com/office/drawing/2014/main" id="{2975B742-8558-480D-8E0D-E3DC0B695F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5" name="Rectangle 918">
                  <a:extLst>
                    <a:ext uri="{FF2B5EF4-FFF2-40B4-BE49-F238E27FC236}">
                      <a16:creationId xmlns:a16="http://schemas.microsoft.com/office/drawing/2014/main" id="{3CC681EC-75AD-433A-9BCA-35D5DC0EEF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6" name="Rectangle 919">
                  <a:extLst>
                    <a:ext uri="{FF2B5EF4-FFF2-40B4-BE49-F238E27FC236}">
                      <a16:creationId xmlns:a16="http://schemas.microsoft.com/office/drawing/2014/main" id="{D7A095C1-1E9A-45DD-A4D2-EE2C68E304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7" name="Rectangle 920">
                  <a:extLst>
                    <a:ext uri="{FF2B5EF4-FFF2-40B4-BE49-F238E27FC236}">
                      <a16:creationId xmlns:a16="http://schemas.microsoft.com/office/drawing/2014/main" id="{FC78F57E-7655-4EB9-948D-8564C1552A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8" name="Rectangle 1072">
                  <a:extLst>
                    <a:ext uri="{FF2B5EF4-FFF2-40B4-BE49-F238E27FC236}">
                      <a16:creationId xmlns:a16="http://schemas.microsoft.com/office/drawing/2014/main" id="{0A120FD3-1DA2-4D21-94FB-86690056CB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79" name="Rectangle 1073">
                  <a:extLst>
                    <a:ext uri="{FF2B5EF4-FFF2-40B4-BE49-F238E27FC236}">
                      <a16:creationId xmlns:a16="http://schemas.microsoft.com/office/drawing/2014/main" id="{151E85AE-3166-46EC-A444-6BB81B49DA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0" name="Rectangle 1074">
                  <a:extLst>
                    <a:ext uri="{FF2B5EF4-FFF2-40B4-BE49-F238E27FC236}">
                      <a16:creationId xmlns:a16="http://schemas.microsoft.com/office/drawing/2014/main" id="{26A6E9E3-430D-4292-A2C9-EC3B1DF531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1" name="Rectangle 1075">
                  <a:extLst>
                    <a:ext uri="{FF2B5EF4-FFF2-40B4-BE49-F238E27FC236}">
                      <a16:creationId xmlns:a16="http://schemas.microsoft.com/office/drawing/2014/main" id="{8DCDDCC1-369D-4699-AA8F-3007A323DE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2" name="Rectangle 1076">
                  <a:extLst>
                    <a:ext uri="{FF2B5EF4-FFF2-40B4-BE49-F238E27FC236}">
                      <a16:creationId xmlns:a16="http://schemas.microsoft.com/office/drawing/2014/main" id="{57E8E154-F4D7-4029-AB17-642C851714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83" name="Rectangle 1077">
                  <a:extLst>
                    <a:ext uri="{FF2B5EF4-FFF2-40B4-BE49-F238E27FC236}">
                      <a16:creationId xmlns:a16="http://schemas.microsoft.com/office/drawing/2014/main" id="{999674BA-1253-4DC8-A259-24146F2B88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6" name="Group 1010">
                <a:extLst>
                  <a:ext uri="{FF2B5EF4-FFF2-40B4-BE49-F238E27FC236}">
                    <a16:creationId xmlns:a16="http://schemas.microsoft.com/office/drawing/2014/main" id="{828EE0DB-D7D1-41E9-8080-53AC908E99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150" y="5402263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52" name="Rectangle 911">
                  <a:extLst>
                    <a:ext uri="{FF2B5EF4-FFF2-40B4-BE49-F238E27FC236}">
                      <a16:creationId xmlns:a16="http://schemas.microsoft.com/office/drawing/2014/main" id="{C92E9DFB-E688-428C-AF77-943BC5D6AC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3" name="Rectangle 912">
                  <a:extLst>
                    <a:ext uri="{FF2B5EF4-FFF2-40B4-BE49-F238E27FC236}">
                      <a16:creationId xmlns:a16="http://schemas.microsoft.com/office/drawing/2014/main" id="{B9BCBDB4-7679-4F18-B5A3-01E4E5EC06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4" name="Rectangle 913">
                  <a:extLst>
                    <a:ext uri="{FF2B5EF4-FFF2-40B4-BE49-F238E27FC236}">
                      <a16:creationId xmlns:a16="http://schemas.microsoft.com/office/drawing/2014/main" id="{539155F7-AB87-4ABF-BD81-C9D9180CB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5" name="Rectangle 914">
                  <a:extLst>
                    <a:ext uri="{FF2B5EF4-FFF2-40B4-BE49-F238E27FC236}">
                      <a16:creationId xmlns:a16="http://schemas.microsoft.com/office/drawing/2014/main" id="{87514D11-7287-4C6C-8FAD-7BD40F65E6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6" name="Rectangle 915">
                  <a:extLst>
                    <a:ext uri="{FF2B5EF4-FFF2-40B4-BE49-F238E27FC236}">
                      <a16:creationId xmlns:a16="http://schemas.microsoft.com/office/drawing/2014/main" id="{BF2A5AF0-701D-4FCF-BEB0-75B4EB8AC1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7" name="Rectangle 916">
                  <a:extLst>
                    <a:ext uri="{FF2B5EF4-FFF2-40B4-BE49-F238E27FC236}">
                      <a16:creationId xmlns:a16="http://schemas.microsoft.com/office/drawing/2014/main" id="{81FCA304-51C4-4D7B-9880-38FC726839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8" name="Rectangle 917">
                  <a:extLst>
                    <a:ext uri="{FF2B5EF4-FFF2-40B4-BE49-F238E27FC236}">
                      <a16:creationId xmlns:a16="http://schemas.microsoft.com/office/drawing/2014/main" id="{CA7D498D-B967-4126-82C7-4C0D086E7B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9" name="Rectangle 918">
                  <a:extLst>
                    <a:ext uri="{FF2B5EF4-FFF2-40B4-BE49-F238E27FC236}">
                      <a16:creationId xmlns:a16="http://schemas.microsoft.com/office/drawing/2014/main" id="{6570FECB-E73D-49E7-A324-15D2E83EA9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0" name="Rectangle 919">
                  <a:extLst>
                    <a:ext uri="{FF2B5EF4-FFF2-40B4-BE49-F238E27FC236}">
                      <a16:creationId xmlns:a16="http://schemas.microsoft.com/office/drawing/2014/main" id="{546F0409-CE31-4CC9-A427-6F6140801D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1" name="Rectangle 920">
                  <a:extLst>
                    <a:ext uri="{FF2B5EF4-FFF2-40B4-BE49-F238E27FC236}">
                      <a16:creationId xmlns:a16="http://schemas.microsoft.com/office/drawing/2014/main" id="{1BF3BF4F-DD56-402C-8F4B-9EFE8D2AEF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2" name="Rectangle 1072">
                  <a:extLst>
                    <a:ext uri="{FF2B5EF4-FFF2-40B4-BE49-F238E27FC236}">
                      <a16:creationId xmlns:a16="http://schemas.microsoft.com/office/drawing/2014/main" id="{1140F7C8-72DB-4CCF-ADB5-7ED2376B2B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3" name="Rectangle 1073">
                  <a:extLst>
                    <a:ext uri="{FF2B5EF4-FFF2-40B4-BE49-F238E27FC236}">
                      <a16:creationId xmlns:a16="http://schemas.microsoft.com/office/drawing/2014/main" id="{53AACFBC-86C7-48D2-B00F-1C01493239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4" name="Rectangle 1074">
                  <a:extLst>
                    <a:ext uri="{FF2B5EF4-FFF2-40B4-BE49-F238E27FC236}">
                      <a16:creationId xmlns:a16="http://schemas.microsoft.com/office/drawing/2014/main" id="{57C7456E-6502-47E4-896F-52A3130B7B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5" name="Rectangle 1075">
                  <a:extLst>
                    <a:ext uri="{FF2B5EF4-FFF2-40B4-BE49-F238E27FC236}">
                      <a16:creationId xmlns:a16="http://schemas.microsoft.com/office/drawing/2014/main" id="{259000AE-0587-445C-8BC6-E4F082CB56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6" name="Rectangle 1076">
                  <a:extLst>
                    <a:ext uri="{FF2B5EF4-FFF2-40B4-BE49-F238E27FC236}">
                      <a16:creationId xmlns:a16="http://schemas.microsoft.com/office/drawing/2014/main" id="{BB738929-A339-4DFD-A522-4A181807B2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67" name="Rectangle 1077">
                  <a:extLst>
                    <a:ext uri="{FF2B5EF4-FFF2-40B4-BE49-F238E27FC236}">
                      <a16:creationId xmlns:a16="http://schemas.microsoft.com/office/drawing/2014/main" id="{A8109DEB-A300-4E64-92D5-62A9A54AA4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7" name="Group 1011">
                <a:extLst>
                  <a:ext uri="{FF2B5EF4-FFF2-40B4-BE49-F238E27FC236}">
                    <a16:creationId xmlns:a16="http://schemas.microsoft.com/office/drawing/2014/main" id="{9B65F6C0-4A16-4251-ACA7-40C5BE6325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150" y="551180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36" name="Rectangle 911">
                  <a:extLst>
                    <a:ext uri="{FF2B5EF4-FFF2-40B4-BE49-F238E27FC236}">
                      <a16:creationId xmlns:a16="http://schemas.microsoft.com/office/drawing/2014/main" id="{EA456BB9-55B9-4F42-BAA7-9C9A3A3DB0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37" name="Rectangle 912">
                  <a:extLst>
                    <a:ext uri="{FF2B5EF4-FFF2-40B4-BE49-F238E27FC236}">
                      <a16:creationId xmlns:a16="http://schemas.microsoft.com/office/drawing/2014/main" id="{1CA37F99-6E32-4B8F-B846-B008CC4011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38" name="Rectangle 913">
                  <a:extLst>
                    <a:ext uri="{FF2B5EF4-FFF2-40B4-BE49-F238E27FC236}">
                      <a16:creationId xmlns:a16="http://schemas.microsoft.com/office/drawing/2014/main" id="{EE49142B-19A7-46D5-8BF5-2126512CD8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39" name="Rectangle 914">
                  <a:extLst>
                    <a:ext uri="{FF2B5EF4-FFF2-40B4-BE49-F238E27FC236}">
                      <a16:creationId xmlns:a16="http://schemas.microsoft.com/office/drawing/2014/main" id="{266EE1D2-FB5C-463E-89E4-E4AA587EE0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0" name="Rectangle 915">
                  <a:extLst>
                    <a:ext uri="{FF2B5EF4-FFF2-40B4-BE49-F238E27FC236}">
                      <a16:creationId xmlns:a16="http://schemas.microsoft.com/office/drawing/2014/main" id="{485DC361-94CE-41D8-ADDA-85844E61D4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1" name="Rectangle 916">
                  <a:extLst>
                    <a:ext uri="{FF2B5EF4-FFF2-40B4-BE49-F238E27FC236}">
                      <a16:creationId xmlns:a16="http://schemas.microsoft.com/office/drawing/2014/main" id="{D3780AAD-FEBB-47DF-9C0D-46870C684A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2" name="Rectangle 917">
                  <a:extLst>
                    <a:ext uri="{FF2B5EF4-FFF2-40B4-BE49-F238E27FC236}">
                      <a16:creationId xmlns:a16="http://schemas.microsoft.com/office/drawing/2014/main" id="{2C2FA439-352E-48CA-B9E1-13663A85C8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3" name="Rectangle 918">
                  <a:extLst>
                    <a:ext uri="{FF2B5EF4-FFF2-40B4-BE49-F238E27FC236}">
                      <a16:creationId xmlns:a16="http://schemas.microsoft.com/office/drawing/2014/main" id="{075C89D4-F2B3-47E3-94B6-F9961C923C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4" name="Rectangle 919">
                  <a:extLst>
                    <a:ext uri="{FF2B5EF4-FFF2-40B4-BE49-F238E27FC236}">
                      <a16:creationId xmlns:a16="http://schemas.microsoft.com/office/drawing/2014/main" id="{998D05EF-796F-4CC0-AC93-E7C8D7562E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5" name="Rectangle 920">
                  <a:extLst>
                    <a:ext uri="{FF2B5EF4-FFF2-40B4-BE49-F238E27FC236}">
                      <a16:creationId xmlns:a16="http://schemas.microsoft.com/office/drawing/2014/main" id="{79780373-4D60-4131-B4E7-5DD27E1D5C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6" name="Rectangle 1072">
                  <a:extLst>
                    <a:ext uri="{FF2B5EF4-FFF2-40B4-BE49-F238E27FC236}">
                      <a16:creationId xmlns:a16="http://schemas.microsoft.com/office/drawing/2014/main" id="{5AEAF8CF-0C62-4A68-8A63-5862177353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7" name="Rectangle 1073">
                  <a:extLst>
                    <a:ext uri="{FF2B5EF4-FFF2-40B4-BE49-F238E27FC236}">
                      <a16:creationId xmlns:a16="http://schemas.microsoft.com/office/drawing/2014/main" id="{97EB4BE8-C81C-42B4-BF58-D380E1A6BB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8" name="Rectangle 1074">
                  <a:extLst>
                    <a:ext uri="{FF2B5EF4-FFF2-40B4-BE49-F238E27FC236}">
                      <a16:creationId xmlns:a16="http://schemas.microsoft.com/office/drawing/2014/main" id="{EF4D615A-A3D0-4356-827A-149CF909B6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49" name="Rectangle 1075">
                  <a:extLst>
                    <a:ext uri="{FF2B5EF4-FFF2-40B4-BE49-F238E27FC236}">
                      <a16:creationId xmlns:a16="http://schemas.microsoft.com/office/drawing/2014/main" id="{D9DAAF2A-B48E-47F9-9CE1-58BD5EF4B9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0" name="Rectangle 1076">
                  <a:extLst>
                    <a:ext uri="{FF2B5EF4-FFF2-40B4-BE49-F238E27FC236}">
                      <a16:creationId xmlns:a16="http://schemas.microsoft.com/office/drawing/2014/main" id="{1C5A3D47-EE2C-474F-AB76-16276DC2D8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51" name="Rectangle 1077">
                  <a:extLst>
                    <a:ext uri="{FF2B5EF4-FFF2-40B4-BE49-F238E27FC236}">
                      <a16:creationId xmlns:a16="http://schemas.microsoft.com/office/drawing/2014/main" id="{42776DC8-9491-42E7-ADAD-760CE68271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8" name="Group 1012">
                <a:extLst>
                  <a:ext uri="{FF2B5EF4-FFF2-40B4-BE49-F238E27FC236}">
                    <a16:creationId xmlns:a16="http://schemas.microsoft.com/office/drawing/2014/main" id="{3A095550-8117-477C-9EC3-59B3CAB200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150" y="562213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20" name="Rectangle 911">
                  <a:extLst>
                    <a:ext uri="{FF2B5EF4-FFF2-40B4-BE49-F238E27FC236}">
                      <a16:creationId xmlns:a16="http://schemas.microsoft.com/office/drawing/2014/main" id="{09C3411E-81ED-43D9-9CEA-67836E78FF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21" name="Rectangle 912">
                  <a:extLst>
                    <a:ext uri="{FF2B5EF4-FFF2-40B4-BE49-F238E27FC236}">
                      <a16:creationId xmlns:a16="http://schemas.microsoft.com/office/drawing/2014/main" id="{89159B36-1FF7-44AA-997A-7BBD440B34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22" name="Rectangle 913">
                  <a:extLst>
                    <a:ext uri="{FF2B5EF4-FFF2-40B4-BE49-F238E27FC236}">
                      <a16:creationId xmlns:a16="http://schemas.microsoft.com/office/drawing/2014/main" id="{3133830E-0732-4EAD-AD97-BF04814166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23" name="Rectangle 914">
                  <a:extLst>
                    <a:ext uri="{FF2B5EF4-FFF2-40B4-BE49-F238E27FC236}">
                      <a16:creationId xmlns:a16="http://schemas.microsoft.com/office/drawing/2014/main" id="{A1A38FCD-3B6F-49C0-A8B6-82DF2B0F7C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24" name="Rectangle 915">
                  <a:extLst>
                    <a:ext uri="{FF2B5EF4-FFF2-40B4-BE49-F238E27FC236}">
                      <a16:creationId xmlns:a16="http://schemas.microsoft.com/office/drawing/2014/main" id="{60256540-373D-4C39-BFAD-80E96B788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25" name="Rectangle 916">
                  <a:extLst>
                    <a:ext uri="{FF2B5EF4-FFF2-40B4-BE49-F238E27FC236}">
                      <a16:creationId xmlns:a16="http://schemas.microsoft.com/office/drawing/2014/main" id="{DF929ED3-FF76-4592-A202-15077E857E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26" name="Rectangle 917">
                  <a:extLst>
                    <a:ext uri="{FF2B5EF4-FFF2-40B4-BE49-F238E27FC236}">
                      <a16:creationId xmlns:a16="http://schemas.microsoft.com/office/drawing/2014/main" id="{005E293E-3101-4258-9B92-C85DD393EC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27" name="Rectangle 918">
                  <a:extLst>
                    <a:ext uri="{FF2B5EF4-FFF2-40B4-BE49-F238E27FC236}">
                      <a16:creationId xmlns:a16="http://schemas.microsoft.com/office/drawing/2014/main" id="{4D6A0F7D-08C1-4D3F-A1C4-27431B498F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28" name="Rectangle 919">
                  <a:extLst>
                    <a:ext uri="{FF2B5EF4-FFF2-40B4-BE49-F238E27FC236}">
                      <a16:creationId xmlns:a16="http://schemas.microsoft.com/office/drawing/2014/main" id="{B44CF823-0395-4283-BA76-19AFA48C76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29" name="Rectangle 920">
                  <a:extLst>
                    <a:ext uri="{FF2B5EF4-FFF2-40B4-BE49-F238E27FC236}">
                      <a16:creationId xmlns:a16="http://schemas.microsoft.com/office/drawing/2014/main" id="{F6C2A419-3F0D-4274-BFC8-602F14E8F8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30" name="Rectangle 1072">
                  <a:extLst>
                    <a:ext uri="{FF2B5EF4-FFF2-40B4-BE49-F238E27FC236}">
                      <a16:creationId xmlns:a16="http://schemas.microsoft.com/office/drawing/2014/main" id="{5C31AF27-5C67-4C9D-912D-532289494C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31" name="Rectangle 1073">
                  <a:extLst>
                    <a:ext uri="{FF2B5EF4-FFF2-40B4-BE49-F238E27FC236}">
                      <a16:creationId xmlns:a16="http://schemas.microsoft.com/office/drawing/2014/main" id="{E9FBCCD3-FD04-4253-A1E9-EDA8D8C721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32" name="Rectangle 1074">
                  <a:extLst>
                    <a:ext uri="{FF2B5EF4-FFF2-40B4-BE49-F238E27FC236}">
                      <a16:creationId xmlns:a16="http://schemas.microsoft.com/office/drawing/2014/main" id="{AB85B90C-27D0-40AC-B8DB-FE6F61B307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33" name="Rectangle 1075">
                  <a:extLst>
                    <a:ext uri="{FF2B5EF4-FFF2-40B4-BE49-F238E27FC236}">
                      <a16:creationId xmlns:a16="http://schemas.microsoft.com/office/drawing/2014/main" id="{E5F32DE0-674C-4B9B-97F8-F6ED154E88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34" name="Rectangle 1076">
                  <a:extLst>
                    <a:ext uri="{FF2B5EF4-FFF2-40B4-BE49-F238E27FC236}">
                      <a16:creationId xmlns:a16="http://schemas.microsoft.com/office/drawing/2014/main" id="{FE71AA37-F689-4CFA-A6C4-48096D2819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35" name="Rectangle 1077">
                  <a:extLst>
                    <a:ext uri="{FF2B5EF4-FFF2-40B4-BE49-F238E27FC236}">
                      <a16:creationId xmlns:a16="http://schemas.microsoft.com/office/drawing/2014/main" id="{70CB9C91-5BEC-4EEE-A9A3-95075A385D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69" name="Group 1013">
                <a:extLst>
                  <a:ext uri="{FF2B5EF4-FFF2-40B4-BE49-F238E27FC236}">
                    <a16:creationId xmlns:a16="http://schemas.microsoft.com/office/drawing/2014/main" id="{8AD19229-AA3A-46AE-B44E-421627E97F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150" y="5731668"/>
                <a:ext cx="1758949" cy="109538"/>
                <a:chOff x="3632200" y="1949451"/>
                <a:chExt cx="1758949" cy="109538"/>
              </a:xfrm>
            </p:grpSpPr>
            <p:sp>
              <p:nvSpPr>
                <p:cNvPr id="804" name="Rectangle 911">
                  <a:extLst>
                    <a:ext uri="{FF2B5EF4-FFF2-40B4-BE49-F238E27FC236}">
                      <a16:creationId xmlns:a16="http://schemas.microsoft.com/office/drawing/2014/main" id="{9028C430-B84B-4D4B-9846-6D95312365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05" name="Rectangle 912">
                  <a:extLst>
                    <a:ext uri="{FF2B5EF4-FFF2-40B4-BE49-F238E27FC236}">
                      <a16:creationId xmlns:a16="http://schemas.microsoft.com/office/drawing/2014/main" id="{613C9FFD-8CC7-49BF-9B81-57E5FC238F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06" name="Rectangle 913">
                  <a:extLst>
                    <a:ext uri="{FF2B5EF4-FFF2-40B4-BE49-F238E27FC236}">
                      <a16:creationId xmlns:a16="http://schemas.microsoft.com/office/drawing/2014/main" id="{8C45B3A7-9794-4F09-A349-DA0C9EF432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07" name="Rectangle 914">
                  <a:extLst>
                    <a:ext uri="{FF2B5EF4-FFF2-40B4-BE49-F238E27FC236}">
                      <a16:creationId xmlns:a16="http://schemas.microsoft.com/office/drawing/2014/main" id="{C02D631A-E4B6-4B4E-8608-2EF6653012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08" name="Rectangle 915">
                  <a:extLst>
                    <a:ext uri="{FF2B5EF4-FFF2-40B4-BE49-F238E27FC236}">
                      <a16:creationId xmlns:a16="http://schemas.microsoft.com/office/drawing/2014/main" id="{E21D5B41-3B24-4C94-A6A5-C084323464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09" name="Rectangle 916">
                  <a:extLst>
                    <a:ext uri="{FF2B5EF4-FFF2-40B4-BE49-F238E27FC236}">
                      <a16:creationId xmlns:a16="http://schemas.microsoft.com/office/drawing/2014/main" id="{A9312020-69B7-4A88-BE4F-C0533FB317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10" name="Rectangle 917">
                  <a:extLst>
                    <a:ext uri="{FF2B5EF4-FFF2-40B4-BE49-F238E27FC236}">
                      <a16:creationId xmlns:a16="http://schemas.microsoft.com/office/drawing/2014/main" id="{12AA1257-0F6C-4DD8-9674-A60540AEAD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11" name="Rectangle 918">
                  <a:extLst>
                    <a:ext uri="{FF2B5EF4-FFF2-40B4-BE49-F238E27FC236}">
                      <a16:creationId xmlns:a16="http://schemas.microsoft.com/office/drawing/2014/main" id="{2BE3128A-EEEB-4E85-AECF-1C16BA0E88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12" name="Rectangle 919">
                  <a:extLst>
                    <a:ext uri="{FF2B5EF4-FFF2-40B4-BE49-F238E27FC236}">
                      <a16:creationId xmlns:a16="http://schemas.microsoft.com/office/drawing/2014/main" id="{45D23E78-E247-4B19-9598-03B50887EA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13" name="Rectangle 920">
                  <a:extLst>
                    <a:ext uri="{FF2B5EF4-FFF2-40B4-BE49-F238E27FC236}">
                      <a16:creationId xmlns:a16="http://schemas.microsoft.com/office/drawing/2014/main" id="{BDC3CBE1-1A80-43E4-9EB1-FF6F8E215E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14" name="Rectangle 1072">
                  <a:extLst>
                    <a:ext uri="{FF2B5EF4-FFF2-40B4-BE49-F238E27FC236}">
                      <a16:creationId xmlns:a16="http://schemas.microsoft.com/office/drawing/2014/main" id="{06D38D85-5254-4FF3-98CA-68F7D308CD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15" name="Rectangle 1073">
                  <a:extLst>
                    <a:ext uri="{FF2B5EF4-FFF2-40B4-BE49-F238E27FC236}">
                      <a16:creationId xmlns:a16="http://schemas.microsoft.com/office/drawing/2014/main" id="{FE925770-7729-4467-AC17-75CB71AAE2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16" name="Rectangle 1074">
                  <a:extLst>
                    <a:ext uri="{FF2B5EF4-FFF2-40B4-BE49-F238E27FC236}">
                      <a16:creationId xmlns:a16="http://schemas.microsoft.com/office/drawing/2014/main" id="{CBE01A11-6903-41C5-A87A-C163605437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17" name="Rectangle 1075">
                  <a:extLst>
                    <a:ext uri="{FF2B5EF4-FFF2-40B4-BE49-F238E27FC236}">
                      <a16:creationId xmlns:a16="http://schemas.microsoft.com/office/drawing/2014/main" id="{80F4893F-055A-422F-8061-C10D0DDEED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18" name="Rectangle 1076">
                  <a:extLst>
                    <a:ext uri="{FF2B5EF4-FFF2-40B4-BE49-F238E27FC236}">
                      <a16:creationId xmlns:a16="http://schemas.microsoft.com/office/drawing/2014/main" id="{16CD016A-1813-4496-82B6-11485E3426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19" name="Rectangle 1077">
                  <a:extLst>
                    <a:ext uri="{FF2B5EF4-FFF2-40B4-BE49-F238E27FC236}">
                      <a16:creationId xmlns:a16="http://schemas.microsoft.com/office/drawing/2014/main" id="{14470E3B-EBF5-4AF1-BB58-516B740F6C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70" name="Group 1014">
                <a:extLst>
                  <a:ext uri="{FF2B5EF4-FFF2-40B4-BE49-F238E27FC236}">
                    <a16:creationId xmlns:a16="http://schemas.microsoft.com/office/drawing/2014/main" id="{16F6C165-7D91-436B-B8C4-E6B7E2E832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150" y="5841206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88" name="Rectangle 911">
                  <a:extLst>
                    <a:ext uri="{FF2B5EF4-FFF2-40B4-BE49-F238E27FC236}">
                      <a16:creationId xmlns:a16="http://schemas.microsoft.com/office/drawing/2014/main" id="{41D55C0E-5A46-434A-A0F6-AFBCD7F0DA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9" name="Rectangle 912">
                  <a:extLst>
                    <a:ext uri="{FF2B5EF4-FFF2-40B4-BE49-F238E27FC236}">
                      <a16:creationId xmlns:a16="http://schemas.microsoft.com/office/drawing/2014/main" id="{79E04BE5-1C88-409C-9199-893E8A61A3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90" name="Rectangle 913">
                  <a:extLst>
                    <a:ext uri="{FF2B5EF4-FFF2-40B4-BE49-F238E27FC236}">
                      <a16:creationId xmlns:a16="http://schemas.microsoft.com/office/drawing/2014/main" id="{E69FC763-37B3-4719-A2DD-7DC3C4799E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91" name="Rectangle 914">
                  <a:extLst>
                    <a:ext uri="{FF2B5EF4-FFF2-40B4-BE49-F238E27FC236}">
                      <a16:creationId xmlns:a16="http://schemas.microsoft.com/office/drawing/2014/main" id="{DD04B0FB-AFDD-469D-A504-2B07306E97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92" name="Rectangle 915">
                  <a:extLst>
                    <a:ext uri="{FF2B5EF4-FFF2-40B4-BE49-F238E27FC236}">
                      <a16:creationId xmlns:a16="http://schemas.microsoft.com/office/drawing/2014/main" id="{5602AEAC-5978-447E-BF75-ACC8F650E0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93" name="Rectangle 916">
                  <a:extLst>
                    <a:ext uri="{FF2B5EF4-FFF2-40B4-BE49-F238E27FC236}">
                      <a16:creationId xmlns:a16="http://schemas.microsoft.com/office/drawing/2014/main" id="{77616DDC-60E5-4B83-8026-80427B479F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94" name="Rectangle 917">
                  <a:extLst>
                    <a:ext uri="{FF2B5EF4-FFF2-40B4-BE49-F238E27FC236}">
                      <a16:creationId xmlns:a16="http://schemas.microsoft.com/office/drawing/2014/main" id="{1EC9A792-FFEA-4EC4-B865-95C0992BAA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95" name="Rectangle 918">
                  <a:extLst>
                    <a:ext uri="{FF2B5EF4-FFF2-40B4-BE49-F238E27FC236}">
                      <a16:creationId xmlns:a16="http://schemas.microsoft.com/office/drawing/2014/main" id="{EC5FEAE5-DC2C-4955-AAB5-33CEFD05AA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96" name="Rectangle 919">
                  <a:extLst>
                    <a:ext uri="{FF2B5EF4-FFF2-40B4-BE49-F238E27FC236}">
                      <a16:creationId xmlns:a16="http://schemas.microsoft.com/office/drawing/2014/main" id="{F3C13A52-B7AB-4840-B44D-4D0EB5474D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97" name="Rectangle 920">
                  <a:extLst>
                    <a:ext uri="{FF2B5EF4-FFF2-40B4-BE49-F238E27FC236}">
                      <a16:creationId xmlns:a16="http://schemas.microsoft.com/office/drawing/2014/main" id="{166629E5-1B5A-4F77-8C6D-56582E6899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98" name="Rectangle 1072">
                  <a:extLst>
                    <a:ext uri="{FF2B5EF4-FFF2-40B4-BE49-F238E27FC236}">
                      <a16:creationId xmlns:a16="http://schemas.microsoft.com/office/drawing/2014/main" id="{607EFD3D-DE03-42F8-8233-3EF0B07180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99" name="Rectangle 1073">
                  <a:extLst>
                    <a:ext uri="{FF2B5EF4-FFF2-40B4-BE49-F238E27FC236}">
                      <a16:creationId xmlns:a16="http://schemas.microsoft.com/office/drawing/2014/main" id="{77311B5F-9E84-466F-9255-9F6D4E411A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00" name="Rectangle 1074">
                  <a:extLst>
                    <a:ext uri="{FF2B5EF4-FFF2-40B4-BE49-F238E27FC236}">
                      <a16:creationId xmlns:a16="http://schemas.microsoft.com/office/drawing/2014/main" id="{A8D927A6-E436-4F6E-9E06-FD0A16FA24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01" name="Rectangle 1075">
                  <a:extLst>
                    <a:ext uri="{FF2B5EF4-FFF2-40B4-BE49-F238E27FC236}">
                      <a16:creationId xmlns:a16="http://schemas.microsoft.com/office/drawing/2014/main" id="{4CB28B73-FFA7-434B-81F9-8F61F3B3C1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02" name="Rectangle 1076">
                  <a:extLst>
                    <a:ext uri="{FF2B5EF4-FFF2-40B4-BE49-F238E27FC236}">
                      <a16:creationId xmlns:a16="http://schemas.microsoft.com/office/drawing/2014/main" id="{CA86C786-B3CD-499A-A921-A19FCBD32F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803" name="Rectangle 1077">
                  <a:extLst>
                    <a:ext uri="{FF2B5EF4-FFF2-40B4-BE49-F238E27FC236}">
                      <a16:creationId xmlns:a16="http://schemas.microsoft.com/office/drawing/2014/main" id="{593C6B31-A576-4878-820B-B161DA96A8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771" name="Group 1015">
                <a:extLst>
                  <a:ext uri="{FF2B5EF4-FFF2-40B4-BE49-F238E27FC236}">
                    <a16:creationId xmlns:a16="http://schemas.microsoft.com/office/drawing/2014/main" id="{AC523BB8-9BDC-4476-87A5-A8BE8EDBC9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150" y="419735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772" name="Rectangle 911">
                  <a:extLst>
                    <a:ext uri="{FF2B5EF4-FFF2-40B4-BE49-F238E27FC236}">
                      <a16:creationId xmlns:a16="http://schemas.microsoft.com/office/drawing/2014/main" id="{5B845928-85CD-4830-B505-D1CC5E9C6D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3" name="Rectangle 912">
                  <a:extLst>
                    <a:ext uri="{FF2B5EF4-FFF2-40B4-BE49-F238E27FC236}">
                      <a16:creationId xmlns:a16="http://schemas.microsoft.com/office/drawing/2014/main" id="{0A6E5643-69C1-4292-9611-33C0829730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4" name="Rectangle 913">
                  <a:extLst>
                    <a:ext uri="{FF2B5EF4-FFF2-40B4-BE49-F238E27FC236}">
                      <a16:creationId xmlns:a16="http://schemas.microsoft.com/office/drawing/2014/main" id="{EDD62E33-EAE7-4450-9117-7B5852E0C4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5" name="Rectangle 914">
                  <a:extLst>
                    <a:ext uri="{FF2B5EF4-FFF2-40B4-BE49-F238E27FC236}">
                      <a16:creationId xmlns:a16="http://schemas.microsoft.com/office/drawing/2014/main" id="{813AA50E-2C63-432D-BCBE-25E8A02EAB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6" name="Rectangle 915">
                  <a:extLst>
                    <a:ext uri="{FF2B5EF4-FFF2-40B4-BE49-F238E27FC236}">
                      <a16:creationId xmlns:a16="http://schemas.microsoft.com/office/drawing/2014/main" id="{BE428F71-41D6-4385-92DC-37F00B5CBB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7" name="Rectangle 916">
                  <a:extLst>
                    <a:ext uri="{FF2B5EF4-FFF2-40B4-BE49-F238E27FC236}">
                      <a16:creationId xmlns:a16="http://schemas.microsoft.com/office/drawing/2014/main" id="{ADC9A72B-45B3-4FB4-8602-6E1482D567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8" name="Rectangle 917">
                  <a:extLst>
                    <a:ext uri="{FF2B5EF4-FFF2-40B4-BE49-F238E27FC236}">
                      <a16:creationId xmlns:a16="http://schemas.microsoft.com/office/drawing/2014/main" id="{82897E92-CB47-46CF-9E9F-980383A1EF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79" name="Rectangle 918">
                  <a:extLst>
                    <a:ext uri="{FF2B5EF4-FFF2-40B4-BE49-F238E27FC236}">
                      <a16:creationId xmlns:a16="http://schemas.microsoft.com/office/drawing/2014/main" id="{69C6AAF6-2EDA-418F-A7D7-647FA785C7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0" name="Rectangle 919">
                  <a:extLst>
                    <a:ext uri="{FF2B5EF4-FFF2-40B4-BE49-F238E27FC236}">
                      <a16:creationId xmlns:a16="http://schemas.microsoft.com/office/drawing/2014/main" id="{052A4FF5-6190-4AB8-AC48-52E48673D5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1" name="Rectangle 920">
                  <a:extLst>
                    <a:ext uri="{FF2B5EF4-FFF2-40B4-BE49-F238E27FC236}">
                      <a16:creationId xmlns:a16="http://schemas.microsoft.com/office/drawing/2014/main" id="{99629D46-A2ED-469B-A2AD-A463B8E211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2" name="Rectangle 1072">
                  <a:extLst>
                    <a:ext uri="{FF2B5EF4-FFF2-40B4-BE49-F238E27FC236}">
                      <a16:creationId xmlns:a16="http://schemas.microsoft.com/office/drawing/2014/main" id="{0E46A5A1-5F71-4969-9AED-2D6730FA43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3" name="Rectangle 1073">
                  <a:extLst>
                    <a:ext uri="{FF2B5EF4-FFF2-40B4-BE49-F238E27FC236}">
                      <a16:creationId xmlns:a16="http://schemas.microsoft.com/office/drawing/2014/main" id="{CA6C8F1C-8AF7-4ACE-9302-242CAA0070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4" name="Rectangle 1074">
                  <a:extLst>
                    <a:ext uri="{FF2B5EF4-FFF2-40B4-BE49-F238E27FC236}">
                      <a16:creationId xmlns:a16="http://schemas.microsoft.com/office/drawing/2014/main" id="{5B0AA02C-B34E-4B9C-9D3F-8BB84DD825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5" name="Rectangle 1075">
                  <a:extLst>
                    <a:ext uri="{FF2B5EF4-FFF2-40B4-BE49-F238E27FC236}">
                      <a16:creationId xmlns:a16="http://schemas.microsoft.com/office/drawing/2014/main" id="{EC64A637-7728-459C-B88C-7D9967AF69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6" name="Rectangle 1076">
                  <a:extLst>
                    <a:ext uri="{FF2B5EF4-FFF2-40B4-BE49-F238E27FC236}">
                      <a16:creationId xmlns:a16="http://schemas.microsoft.com/office/drawing/2014/main" id="{D5720807-0D4B-4BC4-BB82-0030CD8CA6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787" name="Rectangle 1077">
                  <a:extLst>
                    <a:ext uri="{FF2B5EF4-FFF2-40B4-BE49-F238E27FC236}">
                      <a16:creationId xmlns:a16="http://schemas.microsoft.com/office/drawing/2014/main" id="{D45B8E0F-790C-4E23-9978-FD854925A4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grpSp>
          <p:nvGrpSpPr>
            <p:cNvPr id="749" name="Group 993">
              <a:extLst>
                <a:ext uri="{FF2B5EF4-FFF2-40B4-BE49-F238E27FC236}">
                  <a16:creationId xmlns:a16="http://schemas.microsoft.com/office/drawing/2014/main" id="{FF3FDFDE-E7AA-4165-A657-E520833104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3294" y="4064000"/>
              <a:ext cx="2076877" cy="2019301"/>
              <a:chOff x="3418682" y="1912938"/>
              <a:chExt cx="2076877" cy="2019301"/>
            </a:xfrm>
          </p:grpSpPr>
          <p:sp>
            <p:nvSpPr>
              <p:cNvPr id="750" name="Text Box 682">
                <a:extLst>
                  <a:ext uri="{FF2B5EF4-FFF2-40B4-BE49-F238E27FC236}">
                    <a16:creationId xmlns:a16="http://schemas.microsoft.com/office/drawing/2014/main" id="{75DEFA3C-793E-4781-B1AF-CE0C5B1E98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9640" y="2025652"/>
                <a:ext cx="108849" cy="18312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en-US" sz="425" dirty="0">
                    <a:latin typeface="Arial" panose="020B0604020202020204" pitchFamily="34" charset="0"/>
                    <a:ea typeface="MS PGothic" panose="020B0600070205080204" pitchFamily="34" charset="-128"/>
                  </a:rPr>
                  <a:t>2</a:t>
                </a:r>
              </a:p>
              <a:p>
                <a:pPr algn="r" eaLnBrk="1" hangingPunct="1"/>
                <a:r>
                  <a:rPr lang="en-US" altLang="en-US" sz="170" dirty="0">
                    <a:latin typeface="Arial" panose="020B0604020202020204" pitchFamily="34" charset="0"/>
                    <a:ea typeface="MS PGothic" panose="020B0600070205080204" pitchFamily="34" charset="-128"/>
                  </a:rPr>
                  <a:t> </a:t>
                </a:r>
              </a:p>
              <a:p>
                <a:pPr algn="r" eaLnBrk="1" hangingPunct="1"/>
                <a:r>
                  <a:rPr lang="en-US" altLang="en-US" sz="425" dirty="0">
                    <a:latin typeface="Arial" panose="020B0604020202020204" pitchFamily="34" charset="0"/>
                    <a:ea typeface="MS PGothic" panose="020B0600070205080204" pitchFamily="34" charset="-128"/>
                  </a:rPr>
                  <a:t>1</a:t>
                </a:r>
              </a:p>
              <a:p>
                <a:pPr algn="r" eaLnBrk="1" hangingPunct="1"/>
                <a:endParaRPr lang="en-US" altLang="en-US" sz="170" dirty="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 dirty="0">
                    <a:latin typeface="Arial" panose="020B0604020202020204" pitchFamily="34" charset="0"/>
                    <a:ea typeface="MS PGothic" panose="020B0600070205080204" pitchFamily="34" charset="-128"/>
                  </a:rPr>
                  <a:t> </a:t>
                </a:r>
              </a:p>
              <a:p>
                <a:pPr algn="r" eaLnBrk="1" hangingPunct="1"/>
                <a:endParaRPr lang="en-US" altLang="en-US" sz="170" dirty="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 dirty="0">
                    <a:latin typeface="Arial" panose="020B0604020202020204" pitchFamily="34" charset="0"/>
                    <a:ea typeface="MS PGothic" panose="020B0600070205080204" pitchFamily="34" charset="-128"/>
                  </a:rPr>
                  <a:t>-1</a:t>
                </a:r>
              </a:p>
              <a:p>
                <a:pPr algn="r" eaLnBrk="1" hangingPunct="1"/>
                <a:endParaRPr lang="en-US" altLang="en-US" sz="170" dirty="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 dirty="0">
                    <a:latin typeface="Arial" panose="020B0604020202020204" pitchFamily="34" charset="0"/>
                    <a:ea typeface="MS PGothic" panose="020B0600070205080204" pitchFamily="34" charset="-128"/>
                  </a:rPr>
                  <a:t>-2</a:t>
                </a:r>
              </a:p>
              <a:p>
                <a:pPr algn="r" eaLnBrk="1" hangingPunct="1"/>
                <a:endParaRPr lang="en-US" altLang="en-US" sz="255" dirty="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 dirty="0">
                    <a:latin typeface="Arial" panose="020B0604020202020204" pitchFamily="34" charset="0"/>
                    <a:ea typeface="MS PGothic" panose="020B0600070205080204" pitchFamily="34" charset="-128"/>
                  </a:rPr>
                  <a:t> -3</a:t>
                </a:r>
              </a:p>
              <a:p>
                <a:pPr algn="r" eaLnBrk="1" hangingPunct="1"/>
                <a:endParaRPr lang="en-US" altLang="en-US" sz="255" dirty="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 dirty="0">
                    <a:latin typeface="Arial" panose="020B0604020202020204" pitchFamily="34" charset="0"/>
                    <a:ea typeface="MS PGothic" panose="020B0600070205080204" pitchFamily="34" charset="-128"/>
                  </a:rPr>
                  <a:t> -4</a:t>
                </a:r>
              </a:p>
              <a:p>
                <a:pPr algn="r" eaLnBrk="1" hangingPunct="1"/>
                <a:endParaRPr lang="en-US" altLang="en-US" sz="170" dirty="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 dirty="0">
                    <a:latin typeface="Arial" panose="020B0604020202020204" pitchFamily="34" charset="0"/>
                    <a:ea typeface="MS PGothic" panose="020B0600070205080204" pitchFamily="34" charset="-128"/>
                  </a:rPr>
                  <a:t> -5</a:t>
                </a:r>
              </a:p>
              <a:p>
                <a:pPr algn="r" eaLnBrk="1" hangingPunct="1"/>
                <a:endParaRPr lang="en-US" altLang="en-US" sz="170" dirty="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 dirty="0">
                    <a:latin typeface="Arial" panose="020B0604020202020204" pitchFamily="34" charset="0"/>
                    <a:ea typeface="MS PGothic" panose="020B0600070205080204" pitchFamily="34" charset="-128"/>
                  </a:rPr>
                  <a:t> -6</a:t>
                </a:r>
              </a:p>
              <a:p>
                <a:pPr algn="r" eaLnBrk="1" hangingPunct="1"/>
                <a:endParaRPr lang="en-US" altLang="en-US" sz="170" dirty="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 dirty="0">
                    <a:latin typeface="Arial" panose="020B0604020202020204" pitchFamily="34" charset="0"/>
                    <a:ea typeface="MS PGothic" panose="020B0600070205080204" pitchFamily="34" charset="-128"/>
                  </a:rPr>
                  <a:t> -7</a:t>
                </a:r>
              </a:p>
              <a:p>
                <a:pPr algn="r" eaLnBrk="1" hangingPunct="1"/>
                <a:endParaRPr lang="en-US" altLang="en-US" sz="170" dirty="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 dirty="0">
                    <a:latin typeface="Arial" panose="020B0604020202020204" pitchFamily="34" charset="0"/>
                    <a:ea typeface="MS PGothic" panose="020B0600070205080204" pitchFamily="34" charset="-128"/>
                  </a:rPr>
                  <a:t> -8</a:t>
                </a:r>
              </a:p>
              <a:p>
                <a:pPr algn="r" eaLnBrk="1" hangingPunct="1"/>
                <a:endParaRPr lang="en-US" altLang="en-US" sz="170" dirty="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 dirty="0">
                    <a:latin typeface="Arial" panose="020B0604020202020204" pitchFamily="34" charset="0"/>
                    <a:ea typeface="MS PGothic" panose="020B0600070205080204" pitchFamily="34" charset="-128"/>
                  </a:rPr>
                  <a:t> -9</a:t>
                </a:r>
              </a:p>
              <a:p>
                <a:pPr algn="r" eaLnBrk="1" hangingPunct="1"/>
                <a:endParaRPr lang="en-US" altLang="en-US" sz="170" dirty="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 dirty="0">
                    <a:latin typeface="Arial" panose="020B0604020202020204" pitchFamily="34" charset="0"/>
                    <a:ea typeface="MS PGothic" panose="020B0600070205080204" pitchFamily="34" charset="-128"/>
                  </a:rPr>
                  <a:t> -10</a:t>
                </a:r>
              </a:p>
              <a:p>
                <a:pPr algn="r" eaLnBrk="1" hangingPunct="1"/>
                <a:endParaRPr lang="en-US" altLang="en-US" sz="170" dirty="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 dirty="0">
                    <a:latin typeface="Arial" panose="020B0604020202020204" pitchFamily="34" charset="0"/>
                    <a:ea typeface="MS PGothic" panose="020B0600070205080204" pitchFamily="34" charset="-128"/>
                  </a:rPr>
                  <a:t> -11</a:t>
                </a:r>
              </a:p>
              <a:p>
                <a:pPr algn="r" eaLnBrk="1" hangingPunct="1"/>
                <a:endParaRPr lang="en-US" altLang="en-US" sz="170" dirty="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 dirty="0">
                    <a:latin typeface="Arial" panose="020B0604020202020204" pitchFamily="34" charset="0"/>
                    <a:ea typeface="MS PGothic" panose="020B0600070205080204" pitchFamily="34" charset="-128"/>
                  </a:rPr>
                  <a:t>-12</a:t>
                </a:r>
              </a:p>
              <a:p>
                <a:pPr algn="r" eaLnBrk="1" hangingPunct="1"/>
                <a:endParaRPr lang="en-US" altLang="en-US" sz="170" dirty="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 dirty="0">
                    <a:latin typeface="Arial" panose="020B0604020202020204" pitchFamily="34" charset="0"/>
                    <a:ea typeface="MS PGothic" panose="020B0600070205080204" pitchFamily="34" charset="-128"/>
                  </a:rPr>
                  <a:t> -13</a:t>
                </a:r>
              </a:p>
              <a:p>
                <a:pPr algn="r" eaLnBrk="1" hangingPunct="1"/>
                <a:endParaRPr lang="en-US" altLang="en-US" sz="170" dirty="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 dirty="0">
                    <a:latin typeface="Arial" panose="020B0604020202020204" pitchFamily="34" charset="0"/>
                    <a:ea typeface="MS PGothic" panose="020B0600070205080204" pitchFamily="34" charset="-128"/>
                  </a:rPr>
                  <a:t> -14</a:t>
                </a:r>
              </a:p>
            </p:txBody>
          </p:sp>
          <p:sp>
            <p:nvSpPr>
              <p:cNvPr id="751" name="Text Box 681">
                <a:extLst>
                  <a:ext uri="{FF2B5EF4-FFF2-40B4-BE49-F238E27FC236}">
                    <a16:creationId xmlns:a16="http://schemas.microsoft.com/office/drawing/2014/main" id="{8BD56EE6-5055-492D-AED8-0DAC3E5614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8375" y="2286001"/>
                <a:ext cx="1833562" cy="769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-8   -7   -6   -5   -4   -3   -2   -1           1    2    3     4    5     6    7    8</a:t>
                </a:r>
              </a:p>
            </p:txBody>
          </p:sp>
          <p:sp>
            <p:nvSpPr>
              <p:cNvPr id="752" name="Line 683">
                <a:extLst>
                  <a:ext uri="{FF2B5EF4-FFF2-40B4-BE49-F238E27FC236}">
                    <a16:creationId xmlns:a16="http://schemas.microsoft.com/office/drawing/2014/main" id="{5FA49C14-F266-423D-9D7F-8891ED677A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9600" y="1920876"/>
                <a:ext cx="0" cy="2011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3" name="Line 684">
                <a:extLst>
                  <a:ext uri="{FF2B5EF4-FFF2-40B4-BE49-F238E27FC236}">
                    <a16:creationId xmlns:a16="http://schemas.microsoft.com/office/drawing/2014/main" id="{E8C0B3D4-9625-4267-BB09-5A9C1A746C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424363" y="1260476"/>
                <a:ext cx="0" cy="2011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4" name="Text Box 685">
                <a:extLst>
                  <a:ext uri="{FF2B5EF4-FFF2-40B4-BE49-F238E27FC236}">
                    <a16:creationId xmlns:a16="http://schemas.microsoft.com/office/drawing/2014/main" id="{ED4C2112-C767-436B-86C2-944690ACEC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7650" y="2152651"/>
                <a:ext cx="167909" cy="76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425" i="1">
                    <a:latin typeface="Arial" panose="020B0604020202020204" pitchFamily="34" charset="0"/>
                    <a:ea typeface="MS PGothic" panose="020B0600070205080204" pitchFamily="34" charset="-128"/>
                  </a:rPr>
                  <a:t>x</a:t>
                </a:r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-axis</a:t>
                </a:r>
              </a:p>
            </p:txBody>
          </p:sp>
          <p:sp>
            <p:nvSpPr>
              <p:cNvPr id="755" name="Text Box 686">
                <a:extLst>
                  <a:ext uri="{FF2B5EF4-FFF2-40B4-BE49-F238E27FC236}">
                    <a16:creationId xmlns:a16="http://schemas.microsoft.com/office/drawing/2014/main" id="{BD6CFF24-513C-436F-A57B-BAAE8D5C4D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6112" y="1912938"/>
                <a:ext cx="167909" cy="76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425" i="1">
                    <a:latin typeface="Arial" panose="020B0604020202020204" pitchFamily="34" charset="0"/>
                    <a:ea typeface="MS PGothic" panose="020B0600070205080204" pitchFamily="34" charset="-128"/>
                  </a:rPr>
                  <a:t>y</a:t>
                </a:r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-axis</a:t>
                </a:r>
              </a:p>
            </p:txBody>
          </p:sp>
        </p:grpSp>
      </p:grpSp>
      <p:grpSp>
        <p:nvGrpSpPr>
          <p:cNvPr id="1028" name="Group 710">
            <a:extLst>
              <a:ext uri="{FF2B5EF4-FFF2-40B4-BE49-F238E27FC236}">
                <a16:creationId xmlns:a16="http://schemas.microsoft.com/office/drawing/2014/main" id="{38A903FB-69C5-4DB1-9C9B-0C28898DF6F6}"/>
              </a:ext>
            </a:extLst>
          </p:cNvPr>
          <p:cNvGrpSpPr>
            <a:grpSpLocks/>
          </p:cNvGrpSpPr>
          <p:nvPr/>
        </p:nvGrpSpPr>
        <p:grpSpPr bwMode="auto">
          <a:xfrm>
            <a:off x="2953444" y="5780950"/>
            <a:ext cx="1764671" cy="1716405"/>
            <a:chOff x="3492500" y="4053684"/>
            <a:chExt cx="2076877" cy="2019301"/>
          </a:xfrm>
        </p:grpSpPr>
        <p:grpSp>
          <p:nvGrpSpPr>
            <p:cNvPr id="1029" name="Group 711">
              <a:extLst>
                <a:ext uri="{FF2B5EF4-FFF2-40B4-BE49-F238E27FC236}">
                  <a16:creationId xmlns:a16="http://schemas.microsoft.com/office/drawing/2014/main" id="{2F86B1A2-F7E1-4589-AAAA-2DBD7E5270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3150" y="4197351"/>
              <a:ext cx="1758949" cy="1753393"/>
              <a:chOff x="3613150" y="4197351"/>
              <a:chExt cx="1758949" cy="1753393"/>
            </a:xfrm>
          </p:grpSpPr>
          <p:grpSp>
            <p:nvGrpSpPr>
              <p:cNvPr id="1037" name="Group 719">
                <a:extLst>
                  <a:ext uri="{FF2B5EF4-FFF2-40B4-BE49-F238E27FC236}">
                    <a16:creationId xmlns:a16="http://schemas.microsoft.com/office/drawing/2014/main" id="{3D3902AB-1E79-44DF-ACA8-CA0CF94304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150" y="4306889"/>
                <a:ext cx="1758949" cy="109538"/>
                <a:chOff x="3632200" y="1949451"/>
                <a:chExt cx="1758949" cy="109538"/>
              </a:xfrm>
            </p:grpSpPr>
            <p:sp>
              <p:nvSpPr>
                <p:cNvPr id="1293" name="Rectangle 911">
                  <a:extLst>
                    <a:ext uri="{FF2B5EF4-FFF2-40B4-BE49-F238E27FC236}">
                      <a16:creationId xmlns:a16="http://schemas.microsoft.com/office/drawing/2014/main" id="{F6EFC606-C80B-45AE-8A28-6160CC48E2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94" name="Rectangle 912">
                  <a:extLst>
                    <a:ext uri="{FF2B5EF4-FFF2-40B4-BE49-F238E27FC236}">
                      <a16:creationId xmlns:a16="http://schemas.microsoft.com/office/drawing/2014/main" id="{B47CA7E3-4B03-4462-B467-7F8C94C288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95" name="Rectangle 913">
                  <a:extLst>
                    <a:ext uri="{FF2B5EF4-FFF2-40B4-BE49-F238E27FC236}">
                      <a16:creationId xmlns:a16="http://schemas.microsoft.com/office/drawing/2014/main" id="{75408F78-6D17-45F7-BAF8-74FB5A18E7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96" name="Rectangle 914">
                  <a:extLst>
                    <a:ext uri="{FF2B5EF4-FFF2-40B4-BE49-F238E27FC236}">
                      <a16:creationId xmlns:a16="http://schemas.microsoft.com/office/drawing/2014/main" id="{C0A8FA73-9507-4D66-9A61-D75CD353C3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97" name="Rectangle 915">
                  <a:extLst>
                    <a:ext uri="{FF2B5EF4-FFF2-40B4-BE49-F238E27FC236}">
                      <a16:creationId xmlns:a16="http://schemas.microsoft.com/office/drawing/2014/main" id="{809FD013-B752-4C6C-9A91-76561A3A88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98" name="Rectangle 916">
                  <a:extLst>
                    <a:ext uri="{FF2B5EF4-FFF2-40B4-BE49-F238E27FC236}">
                      <a16:creationId xmlns:a16="http://schemas.microsoft.com/office/drawing/2014/main" id="{85BAFDE0-E760-445E-BB2B-13C397F13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99" name="Rectangle 917">
                  <a:extLst>
                    <a:ext uri="{FF2B5EF4-FFF2-40B4-BE49-F238E27FC236}">
                      <a16:creationId xmlns:a16="http://schemas.microsoft.com/office/drawing/2014/main" id="{976E5F80-9048-40DB-8890-D5EDF84363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00" name="Rectangle 918">
                  <a:extLst>
                    <a:ext uri="{FF2B5EF4-FFF2-40B4-BE49-F238E27FC236}">
                      <a16:creationId xmlns:a16="http://schemas.microsoft.com/office/drawing/2014/main" id="{7CD59C50-79C5-4E8F-ACE5-279BFC25C9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01" name="Rectangle 919">
                  <a:extLst>
                    <a:ext uri="{FF2B5EF4-FFF2-40B4-BE49-F238E27FC236}">
                      <a16:creationId xmlns:a16="http://schemas.microsoft.com/office/drawing/2014/main" id="{C6C37A8D-4B3D-4311-A653-D02F94D6C9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02" name="Rectangle 920">
                  <a:extLst>
                    <a:ext uri="{FF2B5EF4-FFF2-40B4-BE49-F238E27FC236}">
                      <a16:creationId xmlns:a16="http://schemas.microsoft.com/office/drawing/2014/main" id="{54C5DC0D-EE0D-4A0A-A096-65B11C5936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03" name="Rectangle 1072">
                  <a:extLst>
                    <a:ext uri="{FF2B5EF4-FFF2-40B4-BE49-F238E27FC236}">
                      <a16:creationId xmlns:a16="http://schemas.microsoft.com/office/drawing/2014/main" id="{25C85EE4-99F8-4558-9201-C1F0BBA5ED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04" name="Rectangle 1073">
                  <a:extLst>
                    <a:ext uri="{FF2B5EF4-FFF2-40B4-BE49-F238E27FC236}">
                      <a16:creationId xmlns:a16="http://schemas.microsoft.com/office/drawing/2014/main" id="{FB6B34A3-91E9-4D5B-BA7F-02034DE026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05" name="Rectangle 1074">
                  <a:extLst>
                    <a:ext uri="{FF2B5EF4-FFF2-40B4-BE49-F238E27FC236}">
                      <a16:creationId xmlns:a16="http://schemas.microsoft.com/office/drawing/2014/main" id="{C041A99B-4467-4845-B493-48712C079A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06" name="Rectangle 1075">
                  <a:extLst>
                    <a:ext uri="{FF2B5EF4-FFF2-40B4-BE49-F238E27FC236}">
                      <a16:creationId xmlns:a16="http://schemas.microsoft.com/office/drawing/2014/main" id="{E725BB8D-7A8A-4AF2-B330-41B8C12BC0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07" name="Rectangle 1076">
                  <a:extLst>
                    <a:ext uri="{FF2B5EF4-FFF2-40B4-BE49-F238E27FC236}">
                      <a16:creationId xmlns:a16="http://schemas.microsoft.com/office/drawing/2014/main" id="{DFFF9B10-D70E-48D1-A4D5-202CD23349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308" name="Rectangle 1077">
                  <a:extLst>
                    <a:ext uri="{FF2B5EF4-FFF2-40B4-BE49-F238E27FC236}">
                      <a16:creationId xmlns:a16="http://schemas.microsoft.com/office/drawing/2014/main" id="{837F3042-E70A-4F45-A924-4810063EAD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8" name="Group 720">
                <a:extLst>
                  <a:ext uri="{FF2B5EF4-FFF2-40B4-BE49-F238E27FC236}">
                    <a16:creationId xmlns:a16="http://schemas.microsoft.com/office/drawing/2014/main" id="{F641E8FB-2FD7-4455-BF85-89E3721733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150" y="4416427"/>
                <a:ext cx="1758949" cy="109538"/>
                <a:chOff x="3632200" y="1949451"/>
                <a:chExt cx="1758949" cy="109538"/>
              </a:xfrm>
            </p:grpSpPr>
            <p:sp>
              <p:nvSpPr>
                <p:cNvPr id="1277" name="Rectangle 911">
                  <a:extLst>
                    <a:ext uri="{FF2B5EF4-FFF2-40B4-BE49-F238E27FC236}">
                      <a16:creationId xmlns:a16="http://schemas.microsoft.com/office/drawing/2014/main" id="{1910E92A-4087-4CC5-83DE-77D9414EEB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78" name="Rectangle 912">
                  <a:extLst>
                    <a:ext uri="{FF2B5EF4-FFF2-40B4-BE49-F238E27FC236}">
                      <a16:creationId xmlns:a16="http://schemas.microsoft.com/office/drawing/2014/main" id="{7FB6BFF8-1CF9-4BF5-9E4A-66A0600595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79" name="Rectangle 913">
                  <a:extLst>
                    <a:ext uri="{FF2B5EF4-FFF2-40B4-BE49-F238E27FC236}">
                      <a16:creationId xmlns:a16="http://schemas.microsoft.com/office/drawing/2014/main" id="{D032FB78-6D5E-4545-9C0E-1D5C9ADC0D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80" name="Rectangle 914">
                  <a:extLst>
                    <a:ext uri="{FF2B5EF4-FFF2-40B4-BE49-F238E27FC236}">
                      <a16:creationId xmlns:a16="http://schemas.microsoft.com/office/drawing/2014/main" id="{7A37C0AA-82AC-47AF-B9E1-A9FBDA4D2D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81" name="Rectangle 915">
                  <a:extLst>
                    <a:ext uri="{FF2B5EF4-FFF2-40B4-BE49-F238E27FC236}">
                      <a16:creationId xmlns:a16="http://schemas.microsoft.com/office/drawing/2014/main" id="{DEFD9C7B-8880-41D6-9FB5-9AC015F056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82" name="Rectangle 916">
                  <a:extLst>
                    <a:ext uri="{FF2B5EF4-FFF2-40B4-BE49-F238E27FC236}">
                      <a16:creationId xmlns:a16="http://schemas.microsoft.com/office/drawing/2014/main" id="{E2E86A87-32BC-409A-B12A-4931BD07D9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83" name="Rectangle 917">
                  <a:extLst>
                    <a:ext uri="{FF2B5EF4-FFF2-40B4-BE49-F238E27FC236}">
                      <a16:creationId xmlns:a16="http://schemas.microsoft.com/office/drawing/2014/main" id="{3C1088B1-F740-40EC-A25A-F15EE46C75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84" name="Rectangle 918">
                  <a:extLst>
                    <a:ext uri="{FF2B5EF4-FFF2-40B4-BE49-F238E27FC236}">
                      <a16:creationId xmlns:a16="http://schemas.microsoft.com/office/drawing/2014/main" id="{8B8AF289-1E0D-4476-8B9A-F5EBE24D5A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85" name="Rectangle 919">
                  <a:extLst>
                    <a:ext uri="{FF2B5EF4-FFF2-40B4-BE49-F238E27FC236}">
                      <a16:creationId xmlns:a16="http://schemas.microsoft.com/office/drawing/2014/main" id="{F5AD04F4-BC47-4B08-B39C-AEE682D7C9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86" name="Rectangle 920">
                  <a:extLst>
                    <a:ext uri="{FF2B5EF4-FFF2-40B4-BE49-F238E27FC236}">
                      <a16:creationId xmlns:a16="http://schemas.microsoft.com/office/drawing/2014/main" id="{24094012-BE9D-4991-941D-7C66578707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87" name="Rectangle 1072">
                  <a:extLst>
                    <a:ext uri="{FF2B5EF4-FFF2-40B4-BE49-F238E27FC236}">
                      <a16:creationId xmlns:a16="http://schemas.microsoft.com/office/drawing/2014/main" id="{32D12E57-49E0-458E-8BD3-07BE584630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88" name="Rectangle 1073">
                  <a:extLst>
                    <a:ext uri="{FF2B5EF4-FFF2-40B4-BE49-F238E27FC236}">
                      <a16:creationId xmlns:a16="http://schemas.microsoft.com/office/drawing/2014/main" id="{94D1E476-3745-42FE-BA37-56755F323A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89" name="Rectangle 1074">
                  <a:extLst>
                    <a:ext uri="{FF2B5EF4-FFF2-40B4-BE49-F238E27FC236}">
                      <a16:creationId xmlns:a16="http://schemas.microsoft.com/office/drawing/2014/main" id="{8C41FF94-80EF-4174-96A1-C410DED5BB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90" name="Rectangle 1075">
                  <a:extLst>
                    <a:ext uri="{FF2B5EF4-FFF2-40B4-BE49-F238E27FC236}">
                      <a16:creationId xmlns:a16="http://schemas.microsoft.com/office/drawing/2014/main" id="{57BE04FE-8AB6-406B-AB29-8866550C60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91" name="Rectangle 1076">
                  <a:extLst>
                    <a:ext uri="{FF2B5EF4-FFF2-40B4-BE49-F238E27FC236}">
                      <a16:creationId xmlns:a16="http://schemas.microsoft.com/office/drawing/2014/main" id="{F52780F5-DC05-45EE-8629-102CD952E1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92" name="Rectangle 1077">
                  <a:extLst>
                    <a:ext uri="{FF2B5EF4-FFF2-40B4-BE49-F238E27FC236}">
                      <a16:creationId xmlns:a16="http://schemas.microsoft.com/office/drawing/2014/main" id="{29D685E3-96F8-432F-9D13-85BE6BA5D4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9" name="Group 721">
                <a:extLst>
                  <a:ext uri="{FF2B5EF4-FFF2-40B4-BE49-F238E27FC236}">
                    <a16:creationId xmlns:a16="http://schemas.microsoft.com/office/drawing/2014/main" id="{50AC7FF8-370F-4338-83EB-DF965257AC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150" y="4525964"/>
                <a:ext cx="1758949" cy="109538"/>
                <a:chOff x="3632200" y="1949451"/>
                <a:chExt cx="1758949" cy="109538"/>
              </a:xfrm>
            </p:grpSpPr>
            <p:sp>
              <p:nvSpPr>
                <p:cNvPr id="1261" name="Rectangle 911">
                  <a:extLst>
                    <a:ext uri="{FF2B5EF4-FFF2-40B4-BE49-F238E27FC236}">
                      <a16:creationId xmlns:a16="http://schemas.microsoft.com/office/drawing/2014/main" id="{9B9A34BD-2129-4376-95C9-C1B6AB05F9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62" name="Rectangle 912">
                  <a:extLst>
                    <a:ext uri="{FF2B5EF4-FFF2-40B4-BE49-F238E27FC236}">
                      <a16:creationId xmlns:a16="http://schemas.microsoft.com/office/drawing/2014/main" id="{A9B8E6EF-BA96-4F3A-88B8-C566F70062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63" name="Rectangle 913">
                  <a:extLst>
                    <a:ext uri="{FF2B5EF4-FFF2-40B4-BE49-F238E27FC236}">
                      <a16:creationId xmlns:a16="http://schemas.microsoft.com/office/drawing/2014/main" id="{5A2656B4-0650-46F2-A482-75674D7BFB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64" name="Rectangle 914">
                  <a:extLst>
                    <a:ext uri="{FF2B5EF4-FFF2-40B4-BE49-F238E27FC236}">
                      <a16:creationId xmlns:a16="http://schemas.microsoft.com/office/drawing/2014/main" id="{8B3A4791-BA76-404B-A4C6-1C6F842CB4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65" name="Rectangle 915">
                  <a:extLst>
                    <a:ext uri="{FF2B5EF4-FFF2-40B4-BE49-F238E27FC236}">
                      <a16:creationId xmlns:a16="http://schemas.microsoft.com/office/drawing/2014/main" id="{013548BF-9048-4A6A-AE14-7155C5220E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66" name="Rectangle 916">
                  <a:extLst>
                    <a:ext uri="{FF2B5EF4-FFF2-40B4-BE49-F238E27FC236}">
                      <a16:creationId xmlns:a16="http://schemas.microsoft.com/office/drawing/2014/main" id="{FF65B53B-5CEC-430D-87B4-089B917541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67" name="Rectangle 917">
                  <a:extLst>
                    <a:ext uri="{FF2B5EF4-FFF2-40B4-BE49-F238E27FC236}">
                      <a16:creationId xmlns:a16="http://schemas.microsoft.com/office/drawing/2014/main" id="{453F14EF-C5ED-4050-9918-3535C0E349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68" name="Rectangle 918">
                  <a:extLst>
                    <a:ext uri="{FF2B5EF4-FFF2-40B4-BE49-F238E27FC236}">
                      <a16:creationId xmlns:a16="http://schemas.microsoft.com/office/drawing/2014/main" id="{F828CAB1-DC05-4EB7-BF56-EB57D35B9C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69" name="Rectangle 919">
                  <a:extLst>
                    <a:ext uri="{FF2B5EF4-FFF2-40B4-BE49-F238E27FC236}">
                      <a16:creationId xmlns:a16="http://schemas.microsoft.com/office/drawing/2014/main" id="{36926B20-22EE-4900-8811-808FCF61E0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70" name="Rectangle 920">
                  <a:extLst>
                    <a:ext uri="{FF2B5EF4-FFF2-40B4-BE49-F238E27FC236}">
                      <a16:creationId xmlns:a16="http://schemas.microsoft.com/office/drawing/2014/main" id="{CEBE970B-B949-4B54-8F03-9FE435267F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71" name="Rectangle 1072">
                  <a:extLst>
                    <a:ext uri="{FF2B5EF4-FFF2-40B4-BE49-F238E27FC236}">
                      <a16:creationId xmlns:a16="http://schemas.microsoft.com/office/drawing/2014/main" id="{73D62A23-6215-487D-89DD-626CF8F743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72" name="Rectangle 1073">
                  <a:extLst>
                    <a:ext uri="{FF2B5EF4-FFF2-40B4-BE49-F238E27FC236}">
                      <a16:creationId xmlns:a16="http://schemas.microsoft.com/office/drawing/2014/main" id="{D84B94EE-6156-4C01-837B-104BBE6E30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73" name="Rectangle 1074">
                  <a:extLst>
                    <a:ext uri="{FF2B5EF4-FFF2-40B4-BE49-F238E27FC236}">
                      <a16:creationId xmlns:a16="http://schemas.microsoft.com/office/drawing/2014/main" id="{7A0CB2C5-9265-46D5-A702-F110F26D0F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74" name="Rectangle 1075">
                  <a:extLst>
                    <a:ext uri="{FF2B5EF4-FFF2-40B4-BE49-F238E27FC236}">
                      <a16:creationId xmlns:a16="http://schemas.microsoft.com/office/drawing/2014/main" id="{7A0EB065-B7B8-4DD6-AA6C-B547E2B880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75" name="Rectangle 1076">
                  <a:extLst>
                    <a:ext uri="{FF2B5EF4-FFF2-40B4-BE49-F238E27FC236}">
                      <a16:creationId xmlns:a16="http://schemas.microsoft.com/office/drawing/2014/main" id="{BA01D97A-9A47-4FA0-9691-851E52FA8E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76" name="Rectangle 1077">
                  <a:extLst>
                    <a:ext uri="{FF2B5EF4-FFF2-40B4-BE49-F238E27FC236}">
                      <a16:creationId xmlns:a16="http://schemas.microsoft.com/office/drawing/2014/main" id="{DE6866A3-DFE8-41D4-A2BB-4BBCB73BF0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40" name="Group 722">
                <a:extLst>
                  <a:ext uri="{FF2B5EF4-FFF2-40B4-BE49-F238E27FC236}">
                    <a16:creationId xmlns:a16="http://schemas.microsoft.com/office/drawing/2014/main" id="{2D34BC02-AAB5-4843-B780-5691DBFC84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150" y="463550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1245" name="Rectangle 911">
                  <a:extLst>
                    <a:ext uri="{FF2B5EF4-FFF2-40B4-BE49-F238E27FC236}">
                      <a16:creationId xmlns:a16="http://schemas.microsoft.com/office/drawing/2014/main" id="{04D562E9-0D5F-4374-B3F7-009A96F26C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46" name="Rectangle 912">
                  <a:extLst>
                    <a:ext uri="{FF2B5EF4-FFF2-40B4-BE49-F238E27FC236}">
                      <a16:creationId xmlns:a16="http://schemas.microsoft.com/office/drawing/2014/main" id="{3DF2F8BC-41C9-49C1-9E66-429DFEDA6B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47" name="Rectangle 913">
                  <a:extLst>
                    <a:ext uri="{FF2B5EF4-FFF2-40B4-BE49-F238E27FC236}">
                      <a16:creationId xmlns:a16="http://schemas.microsoft.com/office/drawing/2014/main" id="{0508658C-CE3C-41FF-9AE8-5A1D53AE1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48" name="Rectangle 914">
                  <a:extLst>
                    <a:ext uri="{FF2B5EF4-FFF2-40B4-BE49-F238E27FC236}">
                      <a16:creationId xmlns:a16="http://schemas.microsoft.com/office/drawing/2014/main" id="{41D2D1A1-72B3-4F79-99D3-195991D65B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49" name="Rectangle 915">
                  <a:extLst>
                    <a:ext uri="{FF2B5EF4-FFF2-40B4-BE49-F238E27FC236}">
                      <a16:creationId xmlns:a16="http://schemas.microsoft.com/office/drawing/2014/main" id="{9AADBFB8-7A46-4872-92C5-0F157D22D7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50" name="Rectangle 916">
                  <a:extLst>
                    <a:ext uri="{FF2B5EF4-FFF2-40B4-BE49-F238E27FC236}">
                      <a16:creationId xmlns:a16="http://schemas.microsoft.com/office/drawing/2014/main" id="{1C30E798-3CF7-4C9C-89E6-07B42173AC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51" name="Rectangle 917">
                  <a:extLst>
                    <a:ext uri="{FF2B5EF4-FFF2-40B4-BE49-F238E27FC236}">
                      <a16:creationId xmlns:a16="http://schemas.microsoft.com/office/drawing/2014/main" id="{5EE5B4FD-DB91-4A25-8A03-7DD746BA73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52" name="Rectangle 918">
                  <a:extLst>
                    <a:ext uri="{FF2B5EF4-FFF2-40B4-BE49-F238E27FC236}">
                      <a16:creationId xmlns:a16="http://schemas.microsoft.com/office/drawing/2014/main" id="{7E9D9AF6-CFA8-46C3-B188-67057D604E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53" name="Rectangle 919">
                  <a:extLst>
                    <a:ext uri="{FF2B5EF4-FFF2-40B4-BE49-F238E27FC236}">
                      <a16:creationId xmlns:a16="http://schemas.microsoft.com/office/drawing/2014/main" id="{CBCCC174-8BA6-4A10-841F-FE1654BF1E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54" name="Rectangle 920">
                  <a:extLst>
                    <a:ext uri="{FF2B5EF4-FFF2-40B4-BE49-F238E27FC236}">
                      <a16:creationId xmlns:a16="http://schemas.microsoft.com/office/drawing/2014/main" id="{CA291CE6-CD54-4ACC-8098-D4DC41BCB3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55" name="Rectangle 1072">
                  <a:extLst>
                    <a:ext uri="{FF2B5EF4-FFF2-40B4-BE49-F238E27FC236}">
                      <a16:creationId xmlns:a16="http://schemas.microsoft.com/office/drawing/2014/main" id="{9C753F83-8BC3-45EB-9583-6672746F56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56" name="Rectangle 1073">
                  <a:extLst>
                    <a:ext uri="{FF2B5EF4-FFF2-40B4-BE49-F238E27FC236}">
                      <a16:creationId xmlns:a16="http://schemas.microsoft.com/office/drawing/2014/main" id="{148928DC-4148-4BB3-B3D8-01D7D21F5D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57" name="Rectangle 1074">
                  <a:extLst>
                    <a:ext uri="{FF2B5EF4-FFF2-40B4-BE49-F238E27FC236}">
                      <a16:creationId xmlns:a16="http://schemas.microsoft.com/office/drawing/2014/main" id="{14968F4D-DD1E-430B-AB87-9120666B04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58" name="Rectangle 1075">
                  <a:extLst>
                    <a:ext uri="{FF2B5EF4-FFF2-40B4-BE49-F238E27FC236}">
                      <a16:creationId xmlns:a16="http://schemas.microsoft.com/office/drawing/2014/main" id="{AC94C6F9-7425-453A-AF91-29223C788B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59" name="Rectangle 1076">
                  <a:extLst>
                    <a:ext uri="{FF2B5EF4-FFF2-40B4-BE49-F238E27FC236}">
                      <a16:creationId xmlns:a16="http://schemas.microsoft.com/office/drawing/2014/main" id="{8F94322F-C286-4390-8F74-0ED689FB28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60" name="Rectangle 1077">
                  <a:extLst>
                    <a:ext uri="{FF2B5EF4-FFF2-40B4-BE49-F238E27FC236}">
                      <a16:creationId xmlns:a16="http://schemas.microsoft.com/office/drawing/2014/main" id="{7B7E4DBF-A419-43E9-BC6A-7A7226C33F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41" name="Group 723">
                <a:extLst>
                  <a:ext uri="{FF2B5EF4-FFF2-40B4-BE49-F238E27FC236}">
                    <a16:creationId xmlns:a16="http://schemas.microsoft.com/office/drawing/2014/main" id="{C8031A20-9740-4028-A09F-157D2457C8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150" y="4745039"/>
                <a:ext cx="1758949" cy="109538"/>
                <a:chOff x="3632200" y="1949451"/>
                <a:chExt cx="1758949" cy="109538"/>
              </a:xfrm>
            </p:grpSpPr>
            <p:sp>
              <p:nvSpPr>
                <p:cNvPr id="1229" name="Rectangle 911">
                  <a:extLst>
                    <a:ext uri="{FF2B5EF4-FFF2-40B4-BE49-F238E27FC236}">
                      <a16:creationId xmlns:a16="http://schemas.microsoft.com/office/drawing/2014/main" id="{22CDD0A4-1777-427A-8875-F6B1C43C3B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30" name="Rectangle 912">
                  <a:extLst>
                    <a:ext uri="{FF2B5EF4-FFF2-40B4-BE49-F238E27FC236}">
                      <a16:creationId xmlns:a16="http://schemas.microsoft.com/office/drawing/2014/main" id="{9C268FD6-B796-4C26-884E-FD05B3F1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31" name="Rectangle 913">
                  <a:extLst>
                    <a:ext uri="{FF2B5EF4-FFF2-40B4-BE49-F238E27FC236}">
                      <a16:creationId xmlns:a16="http://schemas.microsoft.com/office/drawing/2014/main" id="{C74F409D-F57D-4A19-AE0E-386CC1E1A0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32" name="Rectangle 914">
                  <a:extLst>
                    <a:ext uri="{FF2B5EF4-FFF2-40B4-BE49-F238E27FC236}">
                      <a16:creationId xmlns:a16="http://schemas.microsoft.com/office/drawing/2014/main" id="{5E674DC8-714D-4835-A7A1-64C5855136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33" name="Rectangle 915">
                  <a:extLst>
                    <a:ext uri="{FF2B5EF4-FFF2-40B4-BE49-F238E27FC236}">
                      <a16:creationId xmlns:a16="http://schemas.microsoft.com/office/drawing/2014/main" id="{4AC2D8AE-F28B-4F74-A735-741CDD018F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34" name="Rectangle 916">
                  <a:extLst>
                    <a:ext uri="{FF2B5EF4-FFF2-40B4-BE49-F238E27FC236}">
                      <a16:creationId xmlns:a16="http://schemas.microsoft.com/office/drawing/2014/main" id="{9DA1C9E7-0D24-47AC-B592-43A5C72E09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35" name="Rectangle 917">
                  <a:extLst>
                    <a:ext uri="{FF2B5EF4-FFF2-40B4-BE49-F238E27FC236}">
                      <a16:creationId xmlns:a16="http://schemas.microsoft.com/office/drawing/2014/main" id="{172A64E6-68B3-4048-BF70-74C7D9B946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36" name="Rectangle 918">
                  <a:extLst>
                    <a:ext uri="{FF2B5EF4-FFF2-40B4-BE49-F238E27FC236}">
                      <a16:creationId xmlns:a16="http://schemas.microsoft.com/office/drawing/2014/main" id="{2FE1EE16-3A23-4E43-B1C6-0C7D20EBE9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37" name="Rectangle 919">
                  <a:extLst>
                    <a:ext uri="{FF2B5EF4-FFF2-40B4-BE49-F238E27FC236}">
                      <a16:creationId xmlns:a16="http://schemas.microsoft.com/office/drawing/2014/main" id="{04FD396D-7AA3-455D-B44F-F8F29D510D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38" name="Rectangle 920">
                  <a:extLst>
                    <a:ext uri="{FF2B5EF4-FFF2-40B4-BE49-F238E27FC236}">
                      <a16:creationId xmlns:a16="http://schemas.microsoft.com/office/drawing/2014/main" id="{29F6D7C2-FF0B-4D13-91A7-C723B8B2B6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39" name="Rectangle 1072">
                  <a:extLst>
                    <a:ext uri="{FF2B5EF4-FFF2-40B4-BE49-F238E27FC236}">
                      <a16:creationId xmlns:a16="http://schemas.microsoft.com/office/drawing/2014/main" id="{8940EE99-91A2-4772-B86D-8D6EB0E953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40" name="Rectangle 1073">
                  <a:extLst>
                    <a:ext uri="{FF2B5EF4-FFF2-40B4-BE49-F238E27FC236}">
                      <a16:creationId xmlns:a16="http://schemas.microsoft.com/office/drawing/2014/main" id="{B2D15EEA-D61A-4A54-8E02-571818524B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41" name="Rectangle 1074">
                  <a:extLst>
                    <a:ext uri="{FF2B5EF4-FFF2-40B4-BE49-F238E27FC236}">
                      <a16:creationId xmlns:a16="http://schemas.microsoft.com/office/drawing/2014/main" id="{4A2228D7-D14C-4F6C-9A3C-49EB26C4F0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42" name="Rectangle 1075">
                  <a:extLst>
                    <a:ext uri="{FF2B5EF4-FFF2-40B4-BE49-F238E27FC236}">
                      <a16:creationId xmlns:a16="http://schemas.microsoft.com/office/drawing/2014/main" id="{564FBDA6-2CA7-4554-B133-1F1AC9F8C7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43" name="Rectangle 1076">
                  <a:extLst>
                    <a:ext uri="{FF2B5EF4-FFF2-40B4-BE49-F238E27FC236}">
                      <a16:creationId xmlns:a16="http://schemas.microsoft.com/office/drawing/2014/main" id="{EB15828B-E730-4D71-96CA-511C4A01E4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44" name="Rectangle 1077">
                  <a:extLst>
                    <a:ext uri="{FF2B5EF4-FFF2-40B4-BE49-F238E27FC236}">
                      <a16:creationId xmlns:a16="http://schemas.microsoft.com/office/drawing/2014/main" id="{69ED180E-07A7-43EE-9A56-052C668FD6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42" name="Group 724">
                <a:extLst>
                  <a:ext uri="{FF2B5EF4-FFF2-40B4-BE49-F238E27FC236}">
                    <a16:creationId xmlns:a16="http://schemas.microsoft.com/office/drawing/2014/main" id="{E2371F4E-D815-4FBE-A6A8-6D4266958E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150" y="4854576"/>
                <a:ext cx="1758949" cy="109538"/>
                <a:chOff x="3632200" y="1949451"/>
                <a:chExt cx="1758949" cy="109538"/>
              </a:xfrm>
            </p:grpSpPr>
            <p:sp>
              <p:nvSpPr>
                <p:cNvPr id="1213" name="Rectangle 911">
                  <a:extLst>
                    <a:ext uri="{FF2B5EF4-FFF2-40B4-BE49-F238E27FC236}">
                      <a16:creationId xmlns:a16="http://schemas.microsoft.com/office/drawing/2014/main" id="{75403ECF-1319-4D5D-8F03-1805AF4336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14" name="Rectangle 912">
                  <a:extLst>
                    <a:ext uri="{FF2B5EF4-FFF2-40B4-BE49-F238E27FC236}">
                      <a16:creationId xmlns:a16="http://schemas.microsoft.com/office/drawing/2014/main" id="{748B809D-055E-481D-8C06-84848F85A4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15" name="Rectangle 913">
                  <a:extLst>
                    <a:ext uri="{FF2B5EF4-FFF2-40B4-BE49-F238E27FC236}">
                      <a16:creationId xmlns:a16="http://schemas.microsoft.com/office/drawing/2014/main" id="{622D471A-B80C-43EB-BEE2-D605226073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16" name="Rectangle 914">
                  <a:extLst>
                    <a:ext uri="{FF2B5EF4-FFF2-40B4-BE49-F238E27FC236}">
                      <a16:creationId xmlns:a16="http://schemas.microsoft.com/office/drawing/2014/main" id="{A7DFBD9B-8A6D-40A9-AA47-4BC1FBC67D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17" name="Rectangle 915">
                  <a:extLst>
                    <a:ext uri="{FF2B5EF4-FFF2-40B4-BE49-F238E27FC236}">
                      <a16:creationId xmlns:a16="http://schemas.microsoft.com/office/drawing/2014/main" id="{51E4A784-A7BF-4183-B7A3-39BD426809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18" name="Rectangle 916">
                  <a:extLst>
                    <a:ext uri="{FF2B5EF4-FFF2-40B4-BE49-F238E27FC236}">
                      <a16:creationId xmlns:a16="http://schemas.microsoft.com/office/drawing/2014/main" id="{D6980F15-A4B8-4D43-AEE1-83122DB6A2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19" name="Rectangle 917">
                  <a:extLst>
                    <a:ext uri="{FF2B5EF4-FFF2-40B4-BE49-F238E27FC236}">
                      <a16:creationId xmlns:a16="http://schemas.microsoft.com/office/drawing/2014/main" id="{AD6565AC-9C10-4C91-B5F2-AD301F67B5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20" name="Rectangle 918">
                  <a:extLst>
                    <a:ext uri="{FF2B5EF4-FFF2-40B4-BE49-F238E27FC236}">
                      <a16:creationId xmlns:a16="http://schemas.microsoft.com/office/drawing/2014/main" id="{786A3D3A-708F-4F4C-8A6B-7428211787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21" name="Rectangle 919">
                  <a:extLst>
                    <a:ext uri="{FF2B5EF4-FFF2-40B4-BE49-F238E27FC236}">
                      <a16:creationId xmlns:a16="http://schemas.microsoft.com/office/drawing/2014/main" id="{BAE5BEE8-C9EB-4975-BE81-C1FE88F178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22" name="Rectangle 920">
                  <a:extLst>
                    <a:ext uri="{FF2B5EF4-FFF2-40B4-BE49-F238E27FC236}">
                      <a16:creationId xmlns:a16="http://schemas.microsoft.com/office/drawing/2014/main" id="{1979AF9B-A406-4F5A-B965-BCD4416088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23" name="Rectangle 1072">
                  <a:extLst>
                    <a:ext uri="{FF2B5EF4-FFF2-40B4-BE49-F238E27FC236}">
                      <a16:creationId xmlns:a16="http://schemas.microsoft.com/office/drawing/2014/main" id="{EE7C3312-8695-46AD-A130-006A0C0F26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24" name="Rectangle 1073">
                  <a:extLst>
                    <a:ext uri="{FF2B5EF4-FFF2-40B4-BE49-F238E27FC236}">
                      <a16:creationId xmlns:a16="http://schemas.microsoft.com/office/drawing/2014/main" id="{6B84DB75-7253-468A-A088-4101E88CC0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25" name="Rectangle 1074">
                  <a:extLst>
                    <a:ext uri="{FF2B5EF4-FFF2-40B4-BE49-F238E27FC236}">
                      <a16:creationId xmlns:a16="http://schemas.microsoft.com/office/drawing/2014/main" id="{87F85D70-5D56-4EE0-8080-9293D57E98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26" name="Rectangle 1075">
                  <a:extLst>
                    <a:ext uri="{FF2B5EF4-FFF2-40B4-BE49-F238E27FC236}">
                      <a16:creationId xmlns:a16="http://schemas.microsoft.com/office/drawing/2014/main" id="{F7180172-4392-44AB-B830-782B286D6E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27" name="Rectangle 1076">
                  <a:extLst>
                    <a:ext uri="{FF2B5EF4-FFF2-40B4-BE49-F238E27FC236}">
                      <a16:creationId xmlns:a16="http://schemas.microsoft.com/office/drawing/2014/main" id="{A03CF406-0236-467D-9B22-F8128CC43E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28" name="Rectangle 1077">
                  <a:extLst>
                    <a:ext uri="{FF2B5EF4-FFF2-40B4-BE49-F238E27FC236}">
                      <a16:creationId xmlns:a16="http://schemas.microsoft.com/office/drawing/2014/main" id="{50EB3985-5BCA-485C-AB8B-4383156D20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43" name="Group 725">
                <a:extLst>
                  <a:ext uri="{FF2B5EF4-FFF2-40B4-BE49-F238E27FC236}">
                    <a16:creationId xmlns:a16="http://schemas.microsoft.com/office/drawing/2014/main" id="{4889DF4C-43BA-4AE6-A32C-F67DE3B7D8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150" y="4964114"/>
                <a:ext cx="1758949" cy="109538"/>
                <a:chOff x="3632200" y="1949451"/>
                <a:chExt cx="1758949" cy="109538"/>
              </a:xfrm>
            </p:grpSpPr>
            <p:sp>
              <p:nvSpPr>
                <p:cNvPr id="1197" name="Rectangle 911">
                  <a:extLst>
                    <a:ext uri="{FF2B5EF4-FFF2-40B4-BE49-F238E27FC236}">
                      <a16:creationId xmlns:a16="http://schemas.microsoft.com/office/drawing/2014/main" id="{4389B5E6-24D8-415C-A2FD-053563A5ED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98" name="Rectangle 912">
                  <a:extLst>
                    <a:ext uri="{FF2B5EF4-FFF2-40B4-BE49-F238E27FC236}">
                      <a16:creationId xmlns:a16="http://schemas.microsoft.com/office/drawing/2014/main" id="{1EF0F67B-97DB-432B-883F-A4AB428DD8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99" name="Rectangle 913">
                  <a:extLst>
                    <a:ext uri="{FF2B5EF4-FFF2-40B4-BE49-F238E27FC236}">
                      <a16:creationId xmlns:a16="http://schemas.microsoft.com/office/drawing/2014/main" id="{8A4B0E15-8EFE-48AD-8B9D-2AFEA5FAB0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00" name="Rectangle 914">
                  <a:extLst>
                    <a:ext uri="{FF2B5EF4-FFF2-40B4-BE49-F238E27FC236}">
                      <a16:creationId xmlns:a16="http://schemas.microsoft.com/office/drawing/2014/main" id="{DE67E759-F7CB-4BAE-BBFF-61190BAAB9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01" name="Rectangle 915">
                  <a:extLst>
                    <a:ext uri="{FF2B5EF4-FFF2-40B4-BE49-F238E27FC236}">
                      <a16:creationId xmlns:a16="http://schemas.microsoft.com/office/drawing/2014/main" id="{2E7802BF-610B-4BDB-A5E3-A790076A24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02" name="Rectangle 916">
                  <a:extLst>
                    <a:ext uri="{FF2B5EF4-FFF2-40B4-BE49-F238E27FC236}">
                      <a16:creationId xmlns:a16="http://schemas.microsoft.com/office/drawing/2014/main" id="{2A705ADF-119A-4A1A-8CAE-5B93547A0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03" name="Rectangle 917">
                  <a:extLst>
                    <a:ext uri="{FF2B5EF4-FFF2-40B4-BE49-F238E27FC236}">
                      <a16:creationId xmlns:a16="http://schemas.microsoft.com/office/drawing/2014/main" id="{F24A6928-18BD-4E55-9956-C00E366864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04" name="Rectangle 918">
                  <a:extLst>
                    <a:ext uri="{FF2B5EF4-FFF2-40B4-BE49-F238E27FC236}">
                      <a16:creationId xmlns:a16="http://schemas.microsoft.com/office/drawing/2014/main" id="{2CC76728-87FB-4E82-AF24-18ADAACD5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05" name="Rectangle 919">
                  <a:extLst>
                    <a:ext uri="{FF2B5EF4-FFF2-40B4-BE49-F238E27FC236}">
                      <a16:creationId xmlns:a16="http://schemas.microsoft.com/office/drawing/2014/main" id="{F7ABE4D0-ECA4-4DF8-9284-784CF68110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06" name="Rectangle 920">
                  <a:extLst>
                    <a:ext uri="{FF2B5EF4-FFF2-40B4-BE49-F238E27FC236}">
                      <a16:creationId xmlns:a16="http://schemas.microsoft.com/office/drawing/2014/main" id="{8919CCE4-237A-459F-957F-6E182E75EF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07" name="Rectangle 1072">
                  <a:extLst>
                    <a:ext uri="{FF2B5EF4-FFF2-40B4-BE49-F238E27FC236}">
                      <a16:creationId xmlns:a16="http://schemas.microsoft.com/office/drawing/2014/main" id="{5969A992-D2B9-489F-A1AD-A1E9DA4C21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08" name="Rectangle 1073">
                  <a:extLst>
                    <a:ext uri="{FF2B5EF4-FFF2-40B4-BE49-F238E27FC236}">
                      <a16:creationId xmlns:a16="http://schemas.microsoft.com/office/drawing/2014/main" id="{B19B6D81-2346-4F9E-96C4-7703C38F64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09" name="Rectangle 1074">
                  <a:extLst>
                    <a:ext uri="{FF2B5EF4-FFF2-40B4-BE49-F238E27FC236}">
                      <a16:creationId xmlns:a16="http://schemas.microsoft.com/office/drawing/2014/main" id="{CA92492C-C5E4-4D36-BE3B-3553392F5F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10" name="Rectangle 1075">
                  <a:extLst>
                    <a:ext uri="{FF2B5EF4-FFF2-40B4-BE49-F238E27FC236}">
                      <a16:creationId xmlns:a16="http://schemas.microsoft.com/office/drawing/2014/main" id="{E4E88671-15AB-4949-AB8B-722C032EC9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11" name="Rectangle 1076">
                  <a:extLst>
                    <a:ext uri="{FF2B5EF4-FFF2-40B4-BE49-F238E27FC236}">
                      <a16:creationId xmlns:a16="http://schemas.microsoft.com/office/drawing/2014/main" id="{7A67A9A2-91A6-4D37-814D-D2A6DE5B98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12" name="Rectangle 1077">
                  <a:extLst>
                    <a:ext uri="{FF2B5EF4-FFF2-40B4-BE49-F238E27FC236}">
                      <a16:creationId xmlns:a16="http://schemas.microsoft.com/office/drawing/2014/main" id="{8F846922-4E9E-46FB-AAD4-B408F7219D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44" name="Group 726">
                <a:extLst>
                  <a:ext uri="{FF2B5EF4-FFF2-40B4-BE49-F238E27FC236}">
                    <a16:creationId xmlns:a16="http://schemas.microsoft.com/office/drawing/2014/main" id="{F86ADE95-A34B-4978-A035-02F54EA68D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150" y="507365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1181" name="Rectangle 911">
                  <a:extLst>
                    <a:ext uri="{FF2B5EF4-FFF2-40B4-BE49-F238E27FC236}">
                      <a16:creationId xmlns:a16="http://schemas.microsoft.com/office/drawing/2014/main" id="{5EA50D84-FE15-451A-9A2E-80315F7B11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82" name="Rectangle 912">
                  <a:extLst>
                    <a:ext uri="{FF2B5EF4-FFF2-40B4-BE49-F238E27FC236}">
                      <a16:creationId xmlns:a16="http://schemas.microsoft.com/office/drawing/2014/main" id="{B0DF95D1-B50F-4AFB-A371-11603F673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83" name="Rectangle 913">
                  <a:extLst>
                    <a:ext uri="{FF2B5EF4-FFF2-40B4-BE49-F238E27FC236}">
                      <a16:creationId xmlns:a16="http://schemas.microsoft.com/office/drawing/2014/main" id="{71F5C47D-70AA-488A-A943-74DDD886FE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84" name="Rectangle 914">
                  <a:extLst>
                    <a:ext uri="{FF2B5EF4-FFF2-40B4-BE49-F238E27FC236}">
                      <a16:creationId xmlns:a16="http://schemas.microsoft.com/office/drawing/2014/main" id="{8E96C31F-FEBF-45E6-B355-B704C2C4B4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85" name="Rectangle 915">
                  <a:extLst>
                    <a:ext uri="{FF2B5EF4-FFF2-40B4-BE49-F238E27FC236}">
                      <a16:creationId xmlns:a16="http://schemas.microsoft.com/office/drawing/2014/main" id="{2510EAFC-E532-4CBF-B54D-2BF636F75C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86" name="Rectangle 916">
                  <a:extLst>
                    <a:ext uri="{FF2B5EF4-FFF2-40B4-BE49-F238E27FC236}">
                      <a16:creationId xmlns:a16="http://schemas.microsoft.com/office/drawing/2014/main" id="{E7BC22DB-A8F7-49A0-BD32-2C79833B90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87" name="Rectangle 917">
                  <a:extLst>
                    <a:ext uri="{FF2B5EF4-FFF2-40B4-BE49-F238E27FC236}">
                      <a16:creationId xmlns:a16="http://schemas.microsoft.com/office/drawing/2014/main" id="{B2EE1CDC-7E7C-46C0-BC60-67A4DA3DFC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88" name="Rectangle 918">
                  <a:extLst>
                    <a:ext uri="{FF2B5EF4-FFF2-40B4-BE49-F238E27FC236}">
                      <a16:creationId xmlns:a16="http://schemas.microsoft.com/office/drawing/2014/main" id="{5287EFF8-EC5E-4840-AA9E-0C09081AEE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89" name="Rectangle 919">
                  <a:extLst>
                    <a:ext uri="{FF2B5EF4-FFF2-40B4-BE49-F238E27FC236}">
                      <a16:creationId xmlns:a16="http://schemas.microsoft.com/office/drawing/2014/main" id="{B2C8A155-4A11-45F4-B78B-AE40EE6EA9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90" name="Rectangle 920">
                  <a:extLst>
                    <a:ext uri="{FF2B5EF4-FFF2-40B4-BE49-F238E27FC236}">
                      <a16:creationId xmlns:a16="http://schemas.microsoft.com/office/drawing/2014/main" id="{D24D2E54-657C-4D46-A36C-7F201D5192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91" name="Rectangle 1072">
                  <a:extLst>
                    <a:ext uri="{FF2B5EF4-FFF2-40B4-BE49-F238E27FC236}">
                      <a16:creationId xmlns:a16="http://schemas.microsoft.com/office/drawing/2014/main" id="{6CB622B2-3018-42DA-9EC7-EBDB11A15A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92" name="Rectangle 1073">
                  <a:extLst>
                    <a:ext uri="{FF2B5EF4-FFF2-40B4-BE49-F238E27FC236}">
                      <a16:creationId xmlns:a16="http://schemas.microsoft.com/office/drawing/2014/main" id="{D5CEB491-4ACC-4819-B0DE-70E71E97C5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93" name="Rectangle 1074">
                  <a:extLst>
                    <a:ext uri="{FF2B5EF4-FFF2-40B4-BE49-F238E27FC236}">
                      <a16:creationId xmlns:a16="http://schemas.microsoft.com/office/drawing/2014/main" id="{F8800BEC-6CBC-421F-A8DE-0E8915ADA0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94" name="Rectangle 1075">
                  <a:extLst>
                    <a:ext uri="{FF2B5EF4-FFF2-40B4-BE49-F238E27FC236}">
                      <a16:creationId xmlns:a16="http://schemas.microsoft.com/office/drawing/2014/main" id="{1BB25B7F-8B85-4F99-AB2C-678C247155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95" name="Rectangle 1076">
                  <a:extLst>
                    <a:ext uri="{FF2B5EF4-FFF2-40B4-BE49-F238E27FC236}">
                      <a16:creationId xmlns:a16="http://schemas.microsoft.com/office/drawing/2014/main" id="{0BBC7D25-E002-4236-A7A8-451BE69B7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96" name="Rectangle 1077">
                  <a:extLst>
                    <a:ext uri="{FF2B5EF4-FFF2-40B4-BE49-F238E27FC236}">
                      <a16:creationId xmlns:a16="http://schemas.microsoft.com/office/drawing/2014/main" id="{4EC083FC-F74E-404B-A750-26D37A05D7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45" name="Group 727">
                <a:extLst>
                  <a:ext uri="{FF2B5EF4-FFF2-40B4-BE49-F238E27FC236}">
                    <a16:creationId xmlns:a16="http://schemas.microsoft.com/office/drawing/2014/main" id="{10C988BD-2E92-4EF4-83D5-0CE9D1B012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150" y="5183188"/>
                <a:ext cx="1758949" cy="109538"/>
                <a:chOff x="3632200" y="1949451"/>
                <a:chExt cx="1758949" cy="109538"/>
              </a:xfrm>
            </p:grpSpPr>
            <p:sp>
              <p:nvSpPr>
                <p:cNvPr id="1165" name="Rectangle 911">
                  <a:extLst>
                    <a:ext uri="{FF2B5EF4-FFF2-40B4-BE49-F238E27FC236}">
                      <a16:creationId xmlns:a16="http://schemas.microsoft.com/office/drawing/2014/main" id="{3EA31D7C-36EC-4B48-B7A3-FE3B0BC149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66" name="Rectangle 912">
                  <a:extLst>
                    <a:ext uri="{FF2B5EF4-FFF2-40B4-BE49-F238E27FC236}">
                      <a16:creationId xmlns:a16="http://schemas.microsoft.com/office/drawing/2014/main" id="{11C3F261-4C4A-4B93-926A-7C9CA526AE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67" name="Rectangle 913">
                  <a:extLst>
                    <a:ext uri="{FF2B5EF4-FFF2-40B4-BE49-F238E27FC236}">
                      <a16:creationId xmlns:a16="http://schemas.microsoft.com/office/drawing/2014/main" id="{B135576C-2A4D-4064-8796-956C8F0CD9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68" name="Rectangle 914">
                  <a:extLst>
                    <a:ext uri="{FF2B5EF4-FFF2-40B4-BE49-F238E27FC236}">
                      <a16:creationId xmlns:a16="http://schemas.microsoft.com/office/drawing/2014/main" id="{3EABB59D-E4EE-4030-97C8-8EC643A262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69" name="Rectangle 915">
                  <a:extLst>
                    <a:ext uri="{FF2B5EF4-FFF2-40B4-BE49-F238E27FC236}">
                      <a16:creationId xmlns:a16="http://schemas.microsoft.com/office/drawing/2014/main" id="{595ADCD2-6910-467D-B9A4-FA30E41955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70" name="Rectangle 916">
                  <a:extLst>
                    <a:ext uri="{FF2B5EF4-FFF2-40B4-BE49-F238E27FC236}">
                      <a16:creationId xmlns:a16="http://schemas.microsoft.com/office/drawing/2014/main" id="{2D7B6DB9-8A2D-41C4-AA6B-2A77703C28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71" name="Rectangle 917">
                  <a:extLst>
                    <a:ext uri="{FF2B5EF4-FFF2-40B4-BE49-F238E27FC236}">
                      <a16:creationId xmlns:a16="http://schemas.microsoft.com/office/drawing/2014/main" id="{045ACBC5-59DF-41A7-939B-5DAA93CFB9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72" name="Rectangle 918">
                  <a:extLst>
                    <a:ext uri="{FF2B5EF4-FFF2-40B4-BE49-F238E27FC236}">
                      <a16:creationId xmlns:a16="http://schemas.microsoft.com/office/drawing/2014/main" id="{CF318BF8-703B-4F24-A905-2DDFCEE6BD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73" name="Rectangle 919">
                  <a:extLst>
                    <a:ext uri="{FF2B5EF4-FFF2-40B4-BE49-F238E27FC236}">
                      <a16:creationId xmlns:a16="http://schemas.microsoft.com/office/drawing/2014/main" id="{65F96E3F-C7F1-4BEC-B9C3-C9ED931BC7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74" name="Rectangle 920">
                  <a:extLst>
                    <a:ext uri="{FF2B5EF4-FFF2-40B4-BE49-F238E27FC236}">
                      <a16:creationId xmlns:a16="http://schemas.microsoft.com/office/drawing/2014/main" id="{40023114-6DEC-4C85-A1B9-651DC966EB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75" name="Rectangle 1072">
                  <a:extLst>
                    <a:ext uri="{FF2B5EF4-FFF2-40B4-BE49-F238E27FC236}">
                      <a16:creationId xmlns:a16="http://schemas.microsoft.com/office/drawing/2014/main" id="{639C86B1-C937-4C82-B48C-F734A9AED4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76" name="Rectangle 1073">
                  <a:extLst>
                    <a:ext uri="{FF2B5EF4-FFF2-40B4-BE49-F238E27FC236}">
                      <a16:creationId xmlns:a16="http://schemas.microsoft.com/office/drawing/2014/main" id="{157DB205-8616-454C-BE12-32258E3A02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77" name="Rectangle 1074">
                  <a:extLst>
                    <a:ext uri="{FF2B5EF4-FFF2-40B4-BE49-F238E27FC236}">
                      <a16:creationId xmlns:a16="http://schemas.microsoft.com/office/drawing/2014/main" id="{7F99F0BA-6B4C-4129-A1CB-AA30317C49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78" name="Rectangle 1075">
                  <a:extLst>
                    <a:ext uri="{FF2B5EF4-FFF2-40B4-BE49-F238E27FC236}">
                      <a16:creationId xmlns:a16="http://schemas.microsoft.com/office/drawing/2014/main" id="{36B1DD4A-2CC1-4FE9-ADB1-19DA32FB61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79" name="Rectangle 1076">
                  <a:extLst>
                    <a:ext uri="{FF2B5EF4-FFF2-40B4-BE49-F238E27FC236}">
                      <a16:creationId xmlns:a16="http://schemas.microsoft.com/office/drawing/2014/main" id="{FB0D52EE-3161-4B42-A728-630747DFEF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80" name="Rectangle 1077">
                  <a:extLst>
                    <a:ext uri="{FF2B5EF4-FFF2-40B4-BE49-F238E27FC236}">
                      <a16:creationId xmlns:a16="http://schemas.microsoft.com/office/drawing/2014/main" id="{372ACCB5-BC84-429C-A16B-1DA0703194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46" name="Group 728">
                <a:extLst>
                  <a:ext uri="{FF2B5EF4-FFF2-40B4-BE49-F238E27FC236}">
                    <a16:creationId xmlns:a16="http://schemas.microsoft.com/office/drawing/2014/main" id="{3FB32EBE-295E-4F9A-BD63-64BC30EB18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150" y="5292726"/>
                <a:ext cx="1758949" cy="109538"/>
                <a:chOff x="3632200" y="1949451"/>
                <a:chExt cx="1758949" cy="109538"/>
              </a:xfrm>
            </p:grpSpPr>
            <p:sp>
              <p:nvSpPr>
                <p:cNvPr id="1149" name="Rectangle 911">
                  <a:extLst>
                    <a:ext uri="{FF2B5EF4-FFF2-40B4-BE49-F238E27FC236}">
                      <a16:creationId xmlns:a16="http://schemas.microsoft.com/office/drawing/2014/main" id="{728B0EEE-A0A0-44F4-AC3B-55A761D8BF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50" name="Rectangle 912">
                  <a:extLst>
                    <a:ext uri="{FF2B5EF4-FFF2-40B4-BE49-F238E27FC236}">
                      <a16:creationId xmlns:a16="http://schemas.microsoft.com/office/drawing/2014/main" id="{8B5A7A6C-AB29-4A10-9C7A-A01A48138B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51" name="Rectangle 913">
                  <a:extLst>
                    <a:ext uri="{FF2B5EF4-FFF2-40B4-BE49-F238E27FC236}">
                      <a16:creationId xmlns:a16="http://schemas.microsoft.com/office/drawing/2014/main" id="{0E20E4FC-8A30-4D79-8769-0C283BA66F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52" name="Rectangle 914">
                  <a:extLst>
                    <a:ext uri="{FF2B5EF4-FFF2-40B4-BE49-F238E27FC236}">
                      <a16:creationId xmlns:a16="http://schemas.microsoft.com/office/drawing/2014/main" id="{6313CDF4-A5EC-4AF4-A10C-A3ACE91E43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53" name="Rectangle 915">
                  <a:extLst>
                    <a:ext uri="{FF2B5EF4-FFF2-40B4-BE49-F238E27FC236}">
                      <a16:creationId xmlns:a16="http://schemas.microsoft.com/office/drawing/2014/main" id="{E624B646-8E17-493A-A00B-CAF04F3D32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54" name="Rectangle 916">
                  <a:extLst>
                    <a:ext uri="{FF2B5EF4-FFF2-40B4-BE49-F238E27FC236}">
                      <a16:creationId xmlns:a16="http://schemas.microsoft.com/office/drawing/2014/main" id="{C651D622-D6BE-4585-8182-662F0D7CBA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55" name="Rectangle 917">
                  <a:extLst>
                    <a:ext uri="{FF2B5EF4-FFF2-40B4-BE49-F238E27FC236}">
                      <a16:creationId xmlns:a16="http://schemas.microsoft.com/office/drawing/2014/main" id="{111D8C74-D478-4491-AB77-6DE025E5C5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56" name="Rectangle 918">
                  <a:extLst>
                    <a:ext uri="{FF2B5EF4-FFF2-40B4-BE49-F238E27FC236}">
                      <a16:creationId xmlns:a16="http://schemas.microsoft.com/office/drawing/2014/main" id="{75ADE450-1CCA-4A7C-91D7-54645CD26C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57" name="Rectangle 919">
                  <a:extLst>
                    <a:ext uri="{FF2B5EF4-FFF2-40B4-BE49-F238E27FC236}">
                      <a16:creationId xmlns:a16="http://schemas.microsoft.com/office/drawing/2014/main" id="{B0C7915D-4580-4483-A80B-A9E0D55CEE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58" name="Rectangle 920">
                  <a:extLst>
                    <a:ext uri="{FF2B5EF4-FFF2-40B4-BE49-F238E27FC236}">
                      <a16:creationId xmlns:a16="http://schemas.microsoft.com/office/drawing/2014/main" id="{A41F43ED-B5FD-490E-9822-2122A25648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59" name="Rectangle 1072">
                  <a:extLst>
                    <a:ext uri="{FF2B5EF4-FFF2-40B4-BE49-F238E27FC236}">
                      <a16:creationId xmlns:a16="http://schemas.microsoft.com/office/drawing/2014/main" id="{16FF1488-1C0C-4794-A599-7E89D22A76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60" name="Rectangle 1073">
                  <a:extLst>
                    <a:ext uri="{FF2B5EF4-FFF2-40B4-BE49-F238E27FC236}">
                      <a16:creationId xmlns:a16="http://schemas.microsoft.com/office/drawing/2014/main" id="{C550509A-6AF3-4A70-BD05-48C459721C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61" name="Rectangle 1074">
                  <a:extLst>
                    <a:ext uri="{FF2B5EF4-FFF2-40B4-BE49-F238E27FC236}">
                      <a16:creationId xmlns:a16="http://schemas.microsoft.com/office/drawing/2014/main" id="{D7D13DF3-D8D7-4346-9DD1-8E06E653F8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62" name="Rectangle 1075">
                  <a:extLst>
                    <a:ext uri="{FF2B5EF4-FFF2-40B4-BE49-F238E27FC236}">
                      <a16:creationId xmlns:a16="http://schemas.microsoft.com/office/drawing/2014/main" id="{595D59C5-76C1-473D-8A1B-48EE152ECB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63" name="Rectangle 1076">
                  <a:extLst>
                    <a:ext uri="{FF2B5EF4-FFF2-40B4-BE49-F238E27FC236}">
                      <a16:creationId xmlns:a16="http://schemas.microsoft.com/office/drawing/2014/main" id="{248CD0A3-5CA4-467B-8EF4-87908B3FDB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64" name="Rectangle 1077">
                  <a:extLst>
                    <a:ext uri="{FF2B5EF4-FFF2-40B4-BE49-F238E27FC236}">
                      <a16:creationId xmlns:a16="http://schemas.microsoft.com/office/drawing/2014/main" id="{9B41FD3A-6E9F-40ED-A225-92DC36C978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47" name="Group 729">
                <a:extLst>
                  <a:ext uri="{FF2B5EF4-FFF2-40B4-BE49-F238E27FC236}">
                    <a16:creationId xmlns:a16="http://schemas.microsoft.com/office/drawing/2014/main" id="{68E0B4AC-9880-4AB4-99EF-F63AA538A4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150" y="5402263"/>
                <a:ext cx="1758949" cy="109538"/>
                <a:chOff x="3632200" y="1949451"/>
                <a:chExt cx="1758949" cy="109538"/>
              </a:xfrm>
            </p:grpSpPr>
            <p:sp>
              <p:nvSpPr>
                <p:cNvPr id="1133" name="Rectangle 911">
                  <a:extLst>
                    <a:ext uri="{FF2B5EF4-FFF2-40B4-BE49-F238E27FC236}">
                      <a16:creationId xmlns:a16="http://schemas.microsoft.com/office/drawing/2014/main" id="{01C9EBC2-7C7B-4A03-B3CF-4FA0CFC80B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34" name="Rectangle 912">
                  <a:extLst>
                    <a:ext uri="{FF2B5EF4-FFF2-40B4-BE49-F238E27FC236}">
                      <a16:creationId xmlns:a16="http://schemas.microsoft.com/office/drawing/2014/main" id="{21E854AA-0E80-4BAD-8B6B-02CFE15A48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35" name="Rectangle 913">
                  <a:extLst>
                    <a:ext uri="{FF2B5EF4-FFF2-40B4-BE49-F238E27FC236}">
                      <a16:creationId xmlns:a16="http://schemas.microsoft.com/office/drawing/2014/main" id="{FF984C3C-7B2D-4F8E-800B-0E83D4E064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36" name="Rectangle 914">
                  <a:extLst>
                    <a:ext uri="{FF2B5EF4-FFF2-40B4-BE49-F238E27FC236}">
                      <a16:creationId xmlns:a16="http://schemas.microsoft.com/office/drawing/2014/main" id="{44A8B9A6-BA7A-4A4C-BB28-EDCF770EFE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37" name="Rectangle 915">
                  <a:extLst>
                    <a:ext uri="{FF2B5EF4-FFF2-40B4-BE49-F238E27FC236}">
                      <a16:creationId xmlns:a16="http://schemas.microsoft.com/office/drawing/2014/main" id="{5D1F840F-58F6-48AB-904C-4A74CC922B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38" name="Rectangle 916">
                  <a:extLst>
                    <a:ext uri="{FF2B5EF4-FFF2-40B4-BE49-F238E27FC236}">
                      <a16:creationId xmlns:a16="http://schemas.microsoft.com/office/drawing/2014/main" id="{EAB9CD47-862D-41BC-BC15-825DC3D9EF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39" name="Rectangle 917">
                  <a:extLst>
                    <a:ext uri="{FF2B5EF4-FFF2-40B4-BE49-F238E27FC236}">
                      <a16:creationId xmlns:a16="http://schemas.microsoft.com/office/drawing/2014/main" id="{3DB295D6-CA35-46A8-9D15-CC7732F61A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40" name="Rectangle 918">
                  <a:extLst>
                    <a:ext uri="{FF2B5EF4-FFF2-40B4-BE49-F238E27FC236}">
                      <a16:creationId xmlns:a16="http://schemas.microsoft.com/office/drawing/2014/main" id="{F3A30B91-AE18-4D5C-A78F-E82F5D2941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41" name="Rectangle 919">
                  <a:extLst>
                    <a:ext uri="{FF2B5EF4-FFF2-40B4-BE49-F238E27FC236}">
                      <a16:creationId xmlns:a16="http://schemas.microsoft.com/office/drawing/2014/main" id="{63F6BAA6-96F9-41C3-AB12-5E09FA2018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42" name="Rectangle 920">
                  <a:extLst>
                    <a:ext uri="{FF2B5EF4-FFF2-40B4-BE49-F238E27FC236}">
                      <a16:creationId xmlns:a16="http://schemas.microsoft.com/office/drawing/2014/main" id="{8FC732A8-258C-4292-A2EB-091430DE0B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43" name="Rectangle 1072">
                  <a:extLst>
                    <a:ext uri="{FF2B5EF4-FFF2-40B4-BE49-F238E27FC236}">
                      <a16:creationId xmlns:a16="http://schemas.microsoft.com/office/drawing/2014/main" id="{16F70736-6AA9-4DEE-AC30-AC19B0BEAA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44" name="Rectangle 1073">
                  <a:extLst>
                    <a:ext uri="{FF2B5EF4-FFF2-40B4-BE49-F238E27FC236}">
                      <a16:creationId xmlns:a16="http://schemas.microsoft.com/office/drawing/2014/main" id="{8020115E-43AB-420D-89F8-F26AC3F75A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45" name="Rectangle 1074">
                  <a:extLst>
                    <a:ext uri="{FF2B5EF4-FFF2-40B4-BE49-F238E27FC236}">
                      <a16:creationId xmlns:a16="http://schemas.microsoft.com/office/drawing/2014/main" id="{32588ECE-3591-4741-95C2-B537E4F111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46" name="Rectangle 1075">
                  <a:extLst>
                    <a:ext uri="{FF2B5EF4-FFF2-40B4-BE49-F238E27FC236}">
                      <a16:creationId xmlns:a16="http://schemas.microsoft.com/office/drawing/2014/main" id="{2797AB91-6B4A-4632-8DDE-0AA00FEA19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47" name="Rectangle 1076">
                  <a:extLst>
                    <a:ext uri="{FF2B5EF4-FFF2-40B4-BE49-F238E27FC236}">
                      <a16:creationId xmlns:a16="http://schemas.microsoft.com/office/drawing/2014/main" id="{6785AB5B-AAA2-456B-8844-C8655A7549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48" name="Rectangle 1077">
                  <a:extLst>
                    <a:ext uri="{FF2B5EF4-FFF2-40B4-BE49-F238E27FC236}">
                      <a16:creationId xmlns:a16="http://schemas.microsoft.com/office/drawing/2014/main" id="{2F740689-A688-4970-A251-FD1C9E792D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48" name="Group 730">
                <a:extLst>
                  <a:ext uri="{FF2B5EF4-FFF2-40B4-BE49-F238E27FC236}">
                    <a16:creationId xmlns:a16="http://schemas.microsoft.com/office/drawing/2014/main" id="{932198F9-15EB-4513-AD1C-2F4CB5173F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150" y="551180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1117" name="Rectangle 911">
                  <a:extLst>
                    <a:ext uri="{FF2B5EF4-FFF2-40B4-BE49-F238E27FC236}">
                      <a16:creationId xmlns:a16="http://schemas.microsoft.com/office/drawing/2014/main" id="{26B6FA8A-7630-468E-958A-473567BABE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18" name="Rectangle 912">
                  <a:extLst>
                    <a:ext uri="{FF2B5EF4-FFF2-40B4-BE49-F238E27FC236}">
                      <a16:creationId xmlns:a16="http://schemas.microsoft.com/office/drawing/2014/main" id="{EFFACC20-C8E0-4354-ADA8-FE1F778E4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19" name="Rectangle 913">
                  <a:extLst>
                    <a:ext uri="{FF2B5EF4-FFF2-40B4-BE49-F238E27FC236}">
                      <a16:creationId xmlns:a16="http://schemas.microsoft.com/office/drawing/2014/main" id="{D86B4637-8876-4953-B971-E0B43817C8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20" name="Rectangle 914">
                  <a:extLst>
                    <a:ext uri="{FF2B5EF4-FFF2-40B4-BE49-F238E27FC236}">
                      <a16:creationId xmlns:a16="http://schemas.microsoft.com/office/drawing/2014/main" id="{2A63E2E3-6F1D-479A-A275-9BFA7C1964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21" name="Rectangle 915">
                  <a:extLst>
                    <a:ext uri="{FF2B5EF4-FFF2-40B4-BE49-F238E27FC236}">
                      <a16:creationId xmlns:a16="http://schemas.microsoft.com/office/drawing/2014/main" id="{E0A55200-D2F4-4A00-A1B4-4262C1E102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22" name="Rectangle 916">
                  <a:extLst>
                    <a:ext uri="{FF2B5EF4-FFF2-40B4-BE49-F238E27FC236}">
                      <a16:creationId xmlns:a16="http://schemas.microsoft.com/office/drawing/2014/main" id="{A54A8BEB-7E8E-4084-ACF1-C16329819B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23" name="Rectangle 917">
                  <a:extLst>
                    <a:ext uri="{FF2B5EF4-FFF2-40B4-BE49-F238E27FC236}">
                      <a16:creationId xmlns:a16="http://schemas.microsoft.com/office/drawing/2014/main" id="{8243CC61-A328-45E6-A904-562327BC01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24" name="Rectangle 918">
                  <a:extLst>
                    <a:ext uri="{FF2B5EF4-FFF2-40B4-BE49-F238E27FC236}">
                      <a16:creationId xmlns:a16="http://schemas.microsoft.com/office/drawing/2014/main" id="{5910199E-7D23-41EC-B4C9-F216BC75D1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25" name="Rectangle 919">
                  <a:extLst>
                    <a:ext uri="{FF2B5EF4-FFF2-40B4-BE49-F238E27FC236}">
                      <a16:creationId xmlns:a16="http://schemas.microsoft.com/office/drawing/2014/main" id="{0451E1D9-B5DC-4311-AB3F-0BA1B428B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26" name="Rectangle 920">
                  <a:extLst>
                    <a:ext uri="{FF2B5EF4-FFF2-40B4-BE49-F238E27FC236}">
                      <a16:creationId xmlns:a16="http://schemas.microsoft.com/office/drawing/2014/main" id="{CE338D59-27D1-436D-811C-20157D70D5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27" name="Rectangle 1072">
                  <a:extLst>
                    <a:ext uri="{FF2B5EF4-FFF2-40B4-BE49-F238E27FC236}">
                      <a16:creationId xmlns:a16="http://schemas.microsoft.com/office/drawing/2014/main" id="{A2E3025C-B01F-49FE-B375-4D898CD5EF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28" name="Rectangle 1073">
                  <a:extLst>
                    <a:ext uri="{FF2B5EF4-FFF2-40B4-BE49-F238E27FC236}">
                      <a16:creationId xmlns:a16="http://schemas.microsoft.com/office/drawing/2014/main" id="{3970A363-F8C9-4582-A3DF-C0BC1983D0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29" name="Rectangle 1074">
                  <a:extLst>
                    <a:ext uri="{FF2B5EF4-FFF2-40B4-BE49-F238E27FC236}">
                      <a16:creationId xmlns:a16="http://schemas.microsoft.com/office/drawing/2014/main" id="{003E98ED-A330-45FE-9DBE-4A97E6D0FC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30" name="Rectangle 1075">
                  <a:extLst>
                    <a:ext uri="{FF2B5EF4-FFF2-40B4-BE49-F238E27FC236}">
                      <a16:creationId xmlns:a16="http://schemas.microsoft.com/office/drawing/2014/main" id="{F1E110D5-F532-4D01-9800-C50180D10C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31" name="Rectangle 1076">
                  <a:extLst>
                    <a:ext uri="{FF2B5EF4-FFF2-40B4-BE49-F238E27FC236}">
                      <a16:creationId xmlns:a16="http://schemas.microsoft.com/office/drawing/2014/main" id="{C9969104-7ADC-46B3-AC90-67829F13CD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32" name="Rectangle 1077">
                  <a:extLst>
                    <a:ext uri="{FF2B5EF4-FFF2-40B4-BE49-F238E27FC236}">
                      <a16:creationId xmlns:a16="http://schemas.microsoft.com/office/drawing/2014/main" id="{4DDFCAF4-346B-46D1-9F1C-CC8CFE1A84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49" name="Group 731">
                <a:extLst>
                  <a:ext uri="{FF2B5EF4-FFF2-40B4-BE49-F238E27FC236}">
                    <a16:creationId xmlns:a16="http://schemas.microsoft.com/office/drawing/2014/main" id="{F0CB5F5E-825B-4A34-9694-23B6F23153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150" y="562213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1101" name="Rectangle 911">
                  <a:extLst>
                    <a:ext uri="{FF2B5EF4-FFF2-40B4-BE49-F238E27FC236}">
                      <a16:creationId xmlns:a16="http://schemas.microsoft.com/office/drawing/2014/main" id="{31F5EE3C-20B5-4B88-A93D-F011D3C189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02" name="Rectangle 912">
                  <a:extLst>
                    <a:ext uri="{FF2B5EF4-FFF2-40B4-BE49-F238E27FC236}">
                      <a16:creationId xmlns:a16="http://schemas.microsoft.com/office/drawing/2014/main" id="{FBFC1142-74CD-420C-8392-7324E8CEB2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03" name="Rectangle 913">
                  <a:extLst>
                    <a:ext uri="{FF2B5EF4-FFF2-40B4-BE49-F238E27FC236}">
                      <a16:creationId xmlns:a16="http://schemas.microsoft.com/office/drawing/2014/main" id="{410B7630-7AD7-466C-8190-9B742B0D3B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04" name="Rectangle 914">
                  <a:extLst>
                    <a:ext uri="{FF2B5EF4-FFF2-40B4-BE49-F238E27FC236}">
                      <a16:creationId xmlns:a16="http://schemas.microsoft.com/office/drawing/2014/main" id="{56E04D38-78EC-4B97-AB4C-7790C3C8C1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05" name="Rectangle 915">
                  <a:extLst>
                    <a:ext uri="{FF2B5EF4-FFF2-40B4-BE49-F238E27FC236}">
                      <a16:creationId xmlns:a16="http://schemas.microsoft.com/office/drawing/2014/main" id="{E28E95FE-1839-4410-B043-7542DC89A6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06" name="Rectangle 916">
                  <a:extLst>
                    <a:ext uri="{FF2B5EF4-FFF2-40B4-BE49-F238E27FC236}">
                      <a16:creationId xmlns:a16="http://schemas.microsoft.com/office/drawing/2014/main" id="{B938433E-155F-4B47-912D-FBA2721E3E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07" name="Rectangle 917">
                  <a:extLst>
                    <a:ext uri="{FF2B5EF4-FFF2-40B4-BE49-F238E27FC236}">
                      <a16:creationId xmlns:a16="http://schemas.microsoft.com/office/drawing/2014/main" id="{7F9F9098-34B9-444B-A15B-465A45DF55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08" name="Rectangle 918">
                  <a:extLst>
                    <a:ext uri="{FF2B5EF4-FFF2-40B4-BE49-F238E27FC236}">
                      <a16:creationId xmlns:a16="http://schemas.microsoft.com/office/drawing/2014/main" id="{A8CB4AF3-825B-4515-8C6F-89D863750E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09" name="Rectangle 919">
                  <a:extLst>
                    <a:ext uri="{FF2B5EF4-FFF2-40B4-BE49-F238E27FC236}">
                      <a16:creationId xmlns:a16="http://schemas.microsoft.com/office/drawing/2014/main" id="{9B4D88A5-291A-4882-A7DE-4D57994E66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10" name="Rectangle 920">
                  <a:extLst>
                    <a:ext uri="{FF2B5EF4-FFF2-40B4-BE49-F238E27FC236}">
                      <a16:creationId xmlns:a16="http://schemas.microsoft.com/office/drawing/2014/main" id="{4C039B73-D0FF-4442-B70A-EBBB61C4C6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11" name="Rectangle 1072">
                  <a:extLst>
                    <a:ext uri="{FF2B5EF4-FFF2-40B4-BE49-F238E27FC236}">
                      <a16:creationId xmlns:a16="http://schemas.microsoft.com/office/drawing/2014/main" id="{4147DC92-889E-4C0D-BC9B-0D149F6F38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12" name="Rectangle 1073">
                  <a:extLst>
                    <a:ext uri="{FF2B5EF4-FFF2-40B4-BE49-F238E27FC236}">
                      <a16:creationId xmlns:a16="http://schemas.microsoft.com/office/drawing/2014/main" id="{54386BFD-6569-4A2C-B239-BEA06A9933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13" name="Rectangle 1074">
                  <a:extLst>
                    <a:ext uri="{FF2B5EF4-FFF2-40B4-BE49-F238E27FC236}">
                      <a16:creationId xmlns:a16="http://schemas.microsoft.com/office/drawing/2014/main" id="{FF04722D-3C1C-4C3C-9929-0D656B0BF8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14" name="Rectangle 1075">
                  <a:extLst>
                    <a:ext uri="{FF2B5EF4-FFF2-40B4-BE49-F238E27FC236}">
                      <a16:creationId xmlns:a16="http://schemas.microsoft.com/office/drawing/2014/main" id="{DC0D03B6-48EA-427D-8A81-02F6C4586A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15" name="Rectangle 1076">
                  <a:extLst>
                    <a:ext uri="{FF2B5EF4-FFF2-40B4-BE49-F238E27FC236}">
                      <a16:creationId xmlns:a16="http://schemas.microsoft.com/office/drawing/2014/main" id="{B0D3D88A-745E-41A6-8B2A-1393267E03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16" name="Rectangle 1077">
                  <a:extLst>
                    <a:ext uri="{FF2B5EF4-FFF2-40B4-BE49-F238E27FC236}">
                      <a16:creationId xmlns:a16="http://schemas.microsoft.com/office/drawing/2014/main" id="{E6FBB0EE-CA50-4CA3-82FE-EC4FB311F7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50" name="Group 732">
                <a:extLst>
                  <a:ext uri="{FF2B5EF4-FFF2-40B4-BE49-F238E27FC236}">
                    <a16:creationId xmlns:a16="http://schemas.microsoft.com/office/drawing/2014/main" id="{97344EAF-88D3-4963-8BEB-302319969D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150" y="5731668"/>
                <a:ext cx="1758949" cy="109538"/>
                <a:chOff x="3632200" y="1949451"/>
                <a:chExt cx="1758949" cy="109538"/>
              </a:xfrm>
            </p:grpSpPr>
            <p:sp>
              <p:nvSpPr>
                <p:cNvPr id="1085" name="Rectangle 911">
                  <a:extLst>
                    <a:ext uri="{FF2B5EF4-FFF2-40B4-BE49-F238E27FC236}">
                      <a16:creationId xmlns:a16="http://schemas.microsoft.com/office/drawing/2014/main" id="{D3BAE680-0972-4844-B28F-B5D55CBBAD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86" name="Rectangle 912">
                  <a:extLst>
                    <a:ext uri="{FF2B5EF4-FFF2-40B4-BE49-F238E27FC236}">
                      <a16:creationId xmlns:a16="http://schemas.microsoft.com/office/drawing/2014/main" id="{2D98E0F9-26A1-4DA8-8085-05B070DBD7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87" name="Rectangle 913">
                  <a:extLst>
                    <a:ext uri="{FF2B5EF4-FFF2-40B4-BE49-F238E27FC236}">
                      <a16:creationId xmlns:a16="http://schemas.microsoft.com/office/drawing/2014/main" id="{14471129-F06F-438A-8C9B-CF9E36CE00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88" name="Rectangle 914">
                  <a:extLst>
                    <a:ext uri="{FF2B5EF4-FFF2-40B4-BE49-F238E27FC236}">
                      <a16:creationId xmlns:a16="http://schemas.microsoft.com/office/drawing/2014/main" id="{BD442547-494E-42D9-B43A-2DBE5D089E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89" name="Rectangle 915">
                  <a:extLst>
                    <a:ext uri="{FF2B5EF4-FFF2-40B4-BE49-F238E27FC236}">
                      <a16:creationId xmlns:a16="http://schemas.microsoft.com/office/drawing/2014/main" id="{81D24363-D9F2-4631-B009-13B5BD46DF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90" name="Rectangle 916">
                  <a:extLst>
                    <a:ext uri="{FF2B5EF4-FFF2-40B4-BE49-F238E27FC236}">
                      <a16:creationId xmlns:a16="http://schemas.microsoft.com/office/drawing/2014/main" id="{3EBE8505-692D-4BC2-A287-50C901A0FE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91" name="Rectangle 917">
                  <a:extLst>
                    <a:ext uri="{FF2B5EF4-FFF2-40B4-BE49-F238E27FC236}">
                      <a16:creationId xmlns:a16="http://schemas.microsoft.com/office/drawing/2014/main" id="{7E3C8A5F-3131-43C0-8239-048DD88080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92" name="Rectangle 918">
                  <a:extLst>
                    <a:ext uri="{FF2B5EF4-FFF2-40B4-BE49-F238E27FC236}">
                      <a16:creationId xmlns:a16="http://schemas.microsoft.com/office/drawing/2014/main" id="{8CC1831D-AA26-4141-B9B0-59314E6DE4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93" name="Rectangle 919">
                  <a:extLst>
                    <a:ext uri="{FF2B5EF4-FFF2-40B4-BE49-F238E27FC236}">
                      <a16:creationId xmlns:a16="http://schemas.microsoft.com/office/drawing/2014/main" id="{5DD4D2CB-D664-469D-8D05-6AEAFB38C1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94" name="Rectangle 920">
                  <a:extLst>
                    <a:ext uri="{FF2B5EF4-FFF2-40B4-BE49-F238E27FC236}">
                      <a16:creationId xmlns:a16="http://schemas.microsoft.com/office/drawing/2014/main" id="{65D985B1-F18C-4C43-BC24-5051F4E331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95" name="Rectangle 1072">
                  <a:extLst>
                    <a:ext uri="{FF2B5EF4-FFF2-40B4-BE49-F238E27FC236}">
                      <a16:creationId xmlns:a16="http://schemas.microsoft.com/office/drawing/2014/main" id="{D4CF6159-6DB2-447C-BB49-4F9D6AA600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96" name="Rectangle 1073">
                  <a:extLst>
                    <a:ext uri="{FF2B5EF4-FFF2-40B4-BE49-F238E27FC236}">
                      <a16:creationId xmlns:a16="http://schemas.microsoft.com/office/drawing/2014/main" id="{2D75F3A6-FC3F-4903-91F4-8306600E2C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97" name="Rectangle 1074">
                  <a:extLst>
                    <a:ext uri="{FF2B5EF4-FFF2-40B4-BE49-F238E27FC236}">
                      <a16:creationId xmlns:a16="http://schemas.microsoft.com/office/drawing/2014/main" id="{B13E3501-6E98-4DD0-B5FA-D6A0C17EF8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98" name="Rectangle 1075">
                  <a:extLst>
                    <a:ext uri="{FF2B5EF4-FFF2-40B4-BE49-F238E27FC236}">
                      <a16:creationId xmlns:a16="http://schemas.microsoft.com/office/drawing/2014/main" id="{ACDC46FF-E246-42CB-B703-EB4C685C65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99" name="Rectangle 1076">
                  <a:extLst>
                    <a:ext uri="{FF2B5EF4-FFF2-40B4-BE49-F238E27FC236}">
                      <a16:creationId xmlns:a16="http://schemas.microsoft.com/office/drawing/2014/main" id="{FAFE830D-D6B0-414F-957D-707D231ABC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00" name="Rectangle 1077">
                  <a:extLst>
                    <a:ext uri="{FF2B5EF4-FFF2-40B4-BE49-F238E27FC236}">
                      <a16:creationId xmlns:a16="http://schemas.microsoft.com/office/drawing/2014/main" id="{AB03E80D-28DF-45BF-BC58-421327B565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51" name="Group 733">
                <a:extLst>
                  <a:ext uri="{FF2B5EF4-FFF2-40B4-BE49-F238E27FC236}">
                    <a16:creationId xmlns:a16="http://schemas.microsoft.com/office/drawing/2014/main" id="{FEC7C373-6524-4FC6-B50F-4DC729E2E4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150" y="5841206"/>
                <a:ext cx="1758949" cy="109538"/>
                <a:chOff x="3632200" y="1949451"/>
                <a:chExt cx="1758949" cy="109538"/>
              </a:xfrm>
            </p:grpSpPr>
            <p:sp>
              <p:nvSpPr>
                <p:cNvPr id="1069" name="Rectangle 911">
                  <a:extLst>
                    <a:ext uri="{FF2B5EF4-FFF2-40B4-BE49-F238E27FC236}">
                      <a16:creationId xmlns:a16="http://schemas.microsoft.com/office/drawing/2014/main" id="{0A493D2E-0E04-4C18-98EB-FF5419323C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70" name="Rectangle 912">
                  <a:extLst>
                    <a:ext uri="{FF2B5EF4-FFF2-40B4-BE49-F238E27FC236}">
                      <a16:creationId xmlns:a16="http://schemas.microsoft.com/office/drawing/2014/main" id="{73C8B156-2432-42CD-83CB-8FCC483815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71" name="Rectangle 913">
                  <a:extLst>
                    <a:ext uri="{FF2B5EF4-FFF2-40B4-BE49-F238E27FC236}">
                      <a16:creationId xmlns:a16="http://schemas.microsoft.com/office/drawing/2014/main" id="{E81FB81D-FBBD-47FE-807B-7966995DB5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72" name="Rectangle 914">
                  <a:extLst>
                    <a:ext uri="{FF2B5EF4-FFF2-40B4-BE49-F238E27FC236}">
                      <a16:creationId xmlns:a16="http://schemas.microsoft.com/office/drawing/2014/main" id="{4BC4C1D2-FC7E-4804-A306-68891EE930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73" name="Rectangle 915">
                  <a:extLst>
                    <a:ext uri="{FF2B5EF4-FFF2-40B4-BE49-F238E27FC236}">
                      <a16:creationId xmlns:a16="http://schemas.microsoft.com/office/drawing/2014/main" id="{6A31077E-D75B-4105-9D42-EDF26F4295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74" name="Rectangle 916">
                  <a:extLst>
                    <a:ext uri="{FF2B5EF4-FFF2-40B4-BE49-F238E27FC236}">
                      <a16:creationId xmlns:a16="http://schemas.microsoft.com/office/drawing/2014/main" id="{B9B8682A-547F-4FB6-A18B-7F63307AD4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75" name="Rectangle 917">
                  <a:extLst>
                    <a:ext uri="{FF2B5EF4-FFF2-40B4-BE49-F238E27FC236}">
                      <a16:creationId xmlns:a16="http://schemas.microsoft.com/office/drawing/2014/main" id="{A60D05E5-42B3-4C86-BBAF-A5592DC54C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76" name="Rectangle 918">
                  <a:extLst>
                    <a:ext uri="{FF2B5EF4-FFF2-40B4-BE49-F238E27FC236}">
                      <a16:creationId xmlns:a16="http://schemas.microsoft.com/office/drawing/2014/main" id="{9EB0B15E-46D6-4F06-98DD-A5613F384B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77" name="Rectangle 919">
                  <a:extLst>
                    <a:ext uri="{FF2B5EF4-FFF2-40B4-BE49-F238E27FC236}">
                      <a16:creationId xmlns:a16="http://schemas.microsoft.com/office/drawing/2014/main" id="{BEAE1055-E043-4E8E-8800-F98D15AED9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78" name="Rectangle 920">
                  <a:extLst>
                    <a:ext uri="{FF2B5EF4-FFF2-40B4-BE49-F238E27FC236}">
                      <a16:creationId xmlns:a16="http://schemas.microsoft.com/office/drawing/2014/main" id="{5536F85C-E899-40EA-9B83-0192F0D4FF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79" name="Rectangle 1072">
                  <a:extLst>
                    <a:ext uri="{FF2B5EF4-FFF2-40B4-BE49-F238E27FC236}">
                      <a16:creationId xmlns:a16="http://schemas.microsoft.com/office/drawing/2014/main" id="{7C39BAE3-B793-431B-A352-7E4335F547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80" name="Rectangle 1073">
                  <a:extLst>
                    <a:ext uri="{FF2B5EF4-FFF2-40B4-BE49-F238E27FC236}">
                      <a16:creationId xmlns:a16="http://schemas.microsoft.com/office/drawing/2014/main" id="{80F25E65-124F-4279-8449-B6342D9543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81" name="Rectangle 1074">
                  <a:extLst>
                    <a:ext uri="{FF2B5EF4-FFF2-40B4-BE49-F238E27FC236}">
                      <a16:creationId xmlns:a16="http://schemas.microsoft.com/office/drawing/2014/main" id="{840B2ADE-A52A-4248-9289-4885781D1A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82" name="Rectangle 1075">
                  <a:extLst>
                    <a:ext uri="{FF2B5EF4-FFF2-40B4-BE49-F238E27FC236}">
                      <a16:creationId xmlns:a16="http://schemas.microsoft.com/office/drawing/2014/main" id="{9EAD642E-56C0-4789-AF18-E5053C965A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83" name="Rectangle 1076">
                  <a:extLst>
                    <a:ext uri="{FF2B5EF4-FFF2-40B4-BE49-F238E27FC236}">
                      <a16:creationId xmlns:a16="http://schemas.microsoft.com/office/drawing/2014/main" id="{EFA22CB0-83DC-4C07-9907-6F39E882B6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84" name="Rectangle 1077">
                  <a:extLst>
                    <a:ext uri="{FF2B5EF4-FFF2-40B4-BE49-F238E27FC236}">
                      <a16:creationId xmlns:a16="http://schemas.microsoft.com/office/drawing/2014/main" id="{508338C1-A8A2-4B4D-AC9D-170C2F5CE2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52" name="Group 734">
                <a:extLst>
                  <a:ext uri="{FF2B5EF4-FFF2-40B4-BE49-F238E27FC236}">
                    <a16:creationId xmlns:a16="http://schemas.microsoft.com/office/drawing/2014/main" id="{FEFCD697-C411-4BE2-8E14-09D6D00D57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3150" y="4197351"/>
                <a:ext cx="1758949" cy="109538"/>
                <a:chOff x="3632200" y="1949451"/>
                <a:chExt cx="1758949" cy="109538"/>
              </a:xfrm>
            </p:grpSpPr>
            <p:sp>
              <p:nvSpPr>
                <p:cNvPr id="1053" name="Rectangle 911">
                  <a:extLst>
                    <a:ext uri="{FF2B5EF4-FFF2-40B4-BE49-F238E27FC236}">
                      <a16:creationId xmlns:a16="http://schemas.microsoft.com/office/drawing/2014/main" id="{EEAF9D09-CC45-46AE-B164-E4D76988E6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4" name="Rectangle 912">
                  <a:extLst>
                    <a:ext uri="{FF2B5EF4-FFF2-40B4-BE49-F238E27FC236}">
                      <a16:creationId xmlns:a16="http://schemas.microsoft.com/office/drawing/2014/main" id="{B7BB00F7-332D-4AFB-BF52-9B7D41E1DC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5" name="Rectangle 913">
                  <a:extLst>
                    <a:ext uri="{FF2B5EF4-FFF2-40B4-BE49-F238E27FC236}">
                      <a16:creationId xmlns:a16="http://schemas.microsoft.com/office/drawing/2014/main" id="{021CFB7A-E817-4B89-AF03-0E7B49BC3A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6" name="Rectangle 914">
                  <a:extLst>
                    <a:ext uri="{FF2B5EF4-FFF2-40B4-BE49-F238E27FC236}">
                      <a16:creationId xmlns:a16="http://schemas.microsoft.com/office/drawing/2014/main" id="{08D8387D-3F88-4724-B7B9-13941ED6A0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7" name="Rectangle 915">
                  <a:extLst>
                    <a:ext uri="{FF2B5EF4-FFF2-40B4-BE49-F238E27FC236}">
                      <a16:creationId xmlns:a16="http://schemas.microsoft.com/office/drawing/2014/main" id="{76E004D3-486B-4051-8A4B-B0C25279CF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8" name="Rectangle 916">
                  <a:extLst>
                    <a:ext uri="{FF2B5EF4-FFF2-40B4-BE49-F238E27FC236}">
                      <a16:creationId xmlns:a16="http://schemas.microsoft.com/office/drawing/2014/main" id="{271C3467-576B-46C0-AF0D-B831B527A0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9" name="Rectangle 917">
                  <a:extLst>
                    <a:ext uri="{FF2B5EF4-FFF2-40B4-BE49-F238E27FC236}">
                      <a16:creationId xmlns:a16="http://schemas.microsoft.com/office/drawing/2014/main" id="{37008A3E-4E96-4F5B-856C-F57F465D60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0" name="Rectangle 918">
                  <a:extLst>
                    <a:ext uri="{FF2B5EF4-FFF2-40B4-BE49-F238E27FC236}">
                      <a16:creationId xmlns:a16="http://schemas.microsoft.com/office/drawing/2014/main" id="{E24FB3C9-E78E-4CC6-A81C-FE818EF8CC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1" name="Rectangle 919">
                  <a:extLst>
                    <a:ext uri="{FF2B5EF4-FFF2-40B4-BE49-F238E27FC236}">
                      <a16:creationId xmlns:a16="http://schemas.microsoft.com/office/drawing/2014/main" id="{713E2253-483E-4D3B-A576-7C94B19D8B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2" name="Rectangle 920">
                  <a:extLst>
                    <a:ext uri="{FF2B5EF4-FFF2-40B4-BE49-F238E27FC236}">
                      <a16:creationId xmlns:a16="http://schemas.microsoft.com/office/drawing/2014/main" id="{27521EE6-A93D-4777-AC8E-77FE1175C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3" name="Rectangle 1072">
                  <a:extLst>
                    <a:ext uri="{FF2B5EF4-FFF2-40B4-BE49-F238E27FC236}">
                      <a16:creationId xmlns:a16="http://schemas.microsoft.com/office/drawing/2014/main" id="{3A115FE3-5304-453D-9A05-ACAD16ECE7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4" name="Rectangle 1073">
                  <a:extLst>
                    <a:ext uri="{FF2B5EF4-FFF2-40B4-BE49-F238E27FC236}">
                      <a16:creationId xmlns:a16="http://schemas.microsoft.com/office/drawing/2014/main" id="{82696349-23E5-4451-85B5-6027E6EB80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5" name="Rectangle 1074">
                  <a:extLst>
                    <a:ext uri="{FF2B5EF4-FFF2-40B4-BE49-F238E27FC236}">
                      <a16:creationId xmlns:a16="http://schemas.microsoft.com/office/drawing/2014/main" id="{27592B75-50E0-4433-ABC9-020384B922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6" name="Rectangle 1075">
                  <a:extLst>
                    <a:ext uri="{FF2B5EF4-FFF2-40B4-BE49-F238E27FC236}">
                      <a16:creationId xmlns:a16="http://schemas.microsoft.com/office/drawing/2014/main" id="{D82169F3-1196-4349-8A73-C6DB241EA3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7" name="Rectangle 1076">
                  <a:extLst>
                    <a:ext uri="{FF2B5EF4-FFF2-40B4-BE49-F238E27FC236}">
                      <a16:creationId xmlns:a16="http://schemas.microsoft.com/office/drawing/2014/main" id="{AFA52696-DAFF-4453-82B1-0F531BDCF1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8" name="Rectangle 1077">
                  <a:extLst>
                    <a:ext uri="{FF2B5EF4-FFF2-40B4-BE49-F238E27FC236}">
                      <a16:creationId xmlns:a16="http://schemas.microsoft.com/office/drawing/2014/main" id="{11479D08-4E2E-46AD-9B75-6FC0D9E175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grpSp>
          <p:nvGrpSpPr>
            <p:cNvPr id="1030" name="Group 712">
              <a:extLst>
                <a:ext uri="{FF2B5EF4-FFF2-40B4-BE49-F238E27FC236}">
                  <a16:creationId xmlns:a16="http://schemas.microsoft.com/office/drawing/2014/main" id="{C50174EB-88A9-4125-8120-50A707D9CA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500" y="4053684"/>
              <a:ext cx="2076877" cy="2019301"/>
              <a:chOff x="3475832" y="1812925"/>
              <a:chExt cx="2076877" cy="2019301"/>
            </a:xfrm>
          </p:grpSpPr>
          <p:sp>
            <p:nvSpPr>
              <p:cNvPr id="1031" name="Text Box 417">
                <a:extLst>
                  <a:ext uri="{FF2B5EF4-FFF2-40B4-BE49-F238E27FC236}">
                    <a16:creationId xmlns:a16="http://schemas.microsoft.com/office/drawing/2014/main" id="{58156A7B-2B1E-48E3-B855-8C55C5B9D5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525" y="2743200"/>
                <a:ext cx="1833562" cy="769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-8   -7   -6   -5   -4   -3   -2   -1           1    2    3     4    5     6    7    8</a:t>
                </a:r>
              </a:p>
            </p:txBody>
          </p:sp>
          <p:sp>
            <p:nvSpPr>
              <p:cNvPr id="1032" name="Text Box 418">
                <a:extLst>
                  <a:ext uri="{FF2B5EF4-FFF2-40B4-BE49-F238E27FC236}">
                    <a16:creationId xmlns:a16="http://schemas.microsoft.com/office/drawing/2014/main" id="{9F2DBAA3-67FB-4254-A9DF-D6FFA60304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0388" y="1908174"/>
                <a:ext cx="80962" cy="18312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7</a:t>
                </a:r>
              </a:p>
              <a:p>
                <a:pPr algn="r" eaLnBrk="1" hangingPunct="1"/>
                <a:r>
                  <a: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rPr>
                  <a:t> </a:t>
                </a: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6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5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4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3</a:t>
                </a:r>
              </a:p>
              <a:p>
                <a:pPr algn="r" eaLnBrk="1" hangingPunct="1"/>
                <a:endParaRPr lang="en-US" altLang="en-US" sz="255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2</a:t>
                </a:r>
              </a:p>
              <a:p>
                <a:pPr algn="r" eaLnBrk="1" hangingPunct="1"/>
                <a:endParaRPr lang="en-US" altLang="en-US" sz="255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1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 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-1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-2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-3  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-4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-5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-6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-7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-8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-9</a:t>
                </a:r>
              </a:p>
            </p:txBody>
          </p:sp>
          <p:sp>
            <p:nvSpPr>
              <p:cNvPr id="1033" name="Line 419">
                <a:extLst>
                  <a:ext uri="{FF2B5EF4-FFF2-40B4-BE49-F238E27FC236}">
                    <a16:creationId xmlns:a16="http://schemas.microsoft.com/office/drawing/2014/main" id="{87A3FF63-1964-4B8F-BB3D-D955F4D0EF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6750" y="1820863"/>
                <a:ext cx="0" cy="2011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" name="Line 420">
                <a:extLst>
                  <a:ext uri="{FF2B5EF4-FFF2-40B4-BE49-F238E27FC236}">
                    <a16:creationId xmlns:a16="http://schemas.microsoft.com/office/drawing/2014/main" id="{F3F92A87-C4DC-43BB-B51D-809AB29BD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481513" y="1717675"/>
                <a:ext cx="0" cy="2011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Text Box 421">
                <a:extLst>
                  <a:ext uri="{FF2B5EF4-FFF2-40B4-BE49-F238E27FC236}">
                    <a16:creationId xmlns:a16="http://schemas.microsoft.com/office/drawing/2014/main" id="{A425EE07-C049-4F2A-9C0A-102513E919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84800" y="2609850"/>
                <a:ext cx="167909" cy="76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425" i="1">
                    <a:latin typeface="Arial" panose="020B0604020202020204" pitchFamily="34" charset="0"/>
                    <a:ea typeface="MS PGothic" panose="020B0600070205080204" pitchFamily="34" charset="-128"/>
                  </a:rPr>
                  <a:t>x</a:t>
                </a:r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-axis</a:t>
                </a:r>
              </a:p>
            </p:txBody>
          </p:sp>
          <p:sp>
            <p:nvSpPr>
              <p:cNvPr id="1036" name="Text Box 422">
                <a:extLst>
                  <a:ext uri="{FF2B5EF4-FFF2-40B4-BE49-F238E27FC236}">
                    <a16:creationId xmlns:a16="http://schemas.microsoft.com/office/drawing/2014/main" id="{30B3155A-58CD-44FA-9444-D75B87F865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3262" y="1812925"/>
                <a:ext cx="167909" cy="76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425" i="1">
                    <a:latin typeface="Arial" panose="020B0604020202020204" pitchFamily="34" charset="0"/>
                    <a:ea typeface="MS PGothic" panose="020B0600070205080204" pitchFamily="34" charset="-128"/>
                  </a:rPr>
                  <a:t>y</a:t>
                </a:r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-axis</a:t>
                </a:r>
              </a:p>
            </p:txBody>
          </p:sp>
        </p:grpSp>
      </p:grpSp>
      <p:graphicFrame>
        <p:nvGraphicFramePr>
          <p:cNvPr id="1309" name="Group 715">
            <a:extLst>
              <a:ext uri="{FF2B5EF4-FFF2-40B4-BE49-F238E27FC236}">
                <a16:creationId xmlns:a16="http://schemas.microsoft.com/office/drawing/2014/main" id="{7E85AC41-B60E-4541-8A0A-A22B0F265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060054"/>
              </p:ext>
            </p:extLst>
          </p:nvPr>
        </p:nvGraphicFramePr>
        <p:xfrm>
          <a:off x="6510396" y="5886201"/>
          <a:ext cx="585629" cy="1563624"/>
        </p:xfrm>
        <a:graphic>
          <a:graphicData uri="http://schemas.openxmlformats.org/drawingml/2006/table">
            <a:tbl>
              <a:tblPr/>
              <a:tblGrid>
                <a:gridCol w="292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77724" marR="77724" marT="38862" marB="38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77724" marR="77724" marT="38862" marB="38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77724" marR="77724" marT="38862" marB="38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77724" marR="77724" marT="38862" marB="38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77724" marR="77724" marT="38862" marB="38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77724" marR="77724" marT="38862" marB="38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10" name="Text Box 58">
            <a:extLst>
              <a:ext uri="{FF2B5EF4-FFF2-40B4-BE49-F238E27FC236}">
                <a16:creationId xmlns:a16="http://schemas.microsoft.com/office/drawing/2014/main" id="{4E31AEA2-2366-4F46-864D-3719C4362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3656" y="6251882"/>
            <a:ext cx="1568058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  <a:ea typeface="MS PGothic" panose="020B0600070205080204" pitchFamily="34" charset="-128"/>
              </a:rPr>
              <a:t>Opens: __________</a:t>
            </a:r>
          </a:p>
        </p:txBody>
      </p:sp>
      <p:graphicFrame>
        <p:nvGraphicFramePr>
          <p:cNvPr id="1313" name="Object 61">
            <a:extLst>
              <a:ext uri="{FF2B5EF4-FFF2-40B4-BE49-F238E27FC236}">
                <a16:creationId xmlns:a16="http://schemas.microsoft.com/office/drawing/2014/main" id="{ECF15DC4-E369-4E81-BBA4-4275B4C64B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784269"/>
              </p:ext>
            </p:extLst>
          </p:nvPr>
        </p:nvGraphicFramePr>
        <p:xfrm>
          <a:off x="4707631" y="5928032"/>
          <a:ext cx="831215" cy="237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" name="Equation" r:id="rId11" imgW="977900" imgH="279400" progId="Equation.DSMT4">
                  <p:embed/>
                </p:oleObj>
              </mc:Choice>
              <mc:Fallback>
                <p:oleObj name="Equation" r:id="rId11" imgW="977900" imgH="279400" progId="Equation.DSMT4">
                  <p:embed/>
                  <p:pic>
                    <p:nvPicPr>
                      <p:cNvPr id="8233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7631" y="5928032"/>
                        <a:ext cx="831215" cy="237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9" name="Object 97">
            <a:extLst>
              <a:ext uri="{FF2B5EF4-FFF2-40B4-BE49-F238E27FC236}">
                <a16:creationId xmlns:a16="http://schemas.microsoft.com/office/drawing/2014/main" id="{B0BEAD2A-194C-480B-BCDF-D128B2244D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870035"/>
              </p:ext>
            </p:extLst>
          </p:nvPr>
        </p:nvGraphicFramePr>
        <p:xfrm>
          <a:off x="145394" y="5936128"/>
          <a:ext cx="831215" cy="237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" name="Equation" r:id="rId13" imgW="977900" imgH="279400" progId="Equation.DSMT4">
                  <p:embed/>
                </p:oleObj>
              </mc:Choice>
              <mc:Fallback>
                <p:oleObj name="Equation" r:id="rId13" imgW="977900" imgH="279400" progId="Equation.DSMT4">
                  <p:embed/>
                  <p:pic>
                    <p:nvPicPr>
                      <p:cNvPr id="8269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94" y="5936128"/>
                        <a:ext cx="831215" cy="237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0" name="Group 733">
            <a:extLst>
              <a:ext uri="{FF2B5EF4-FFF2-40B4-BE49-F238E27FC236}">
                <a16:creationId xmlns:a16="http://schemas.microsoft.com/office/drawing/2014/main" id="{DCF16CEF-CA54-4A88-AFDD-F479D9627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820128"/>
              </p:ext>
            </p:extLst>
          </p:nvPr>
        </p:nvGraphicFramePr>
        <p:xfrm>
          <a:off x="1833462" y="5863262"/>
          <a:ext cx="582930" cy="1563624"/>
        </p:xfrm>
        <a:graphic>
          <a:graphicData uri="http://schemas.openxmlformats.org/drawingml/2006/table">
            <a:tbl>
              <a:tblPr/>
              <a:tblGrid>
                <a:gridCol w="291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77724" marR="77724" marT="38862" marB="38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77724" marR="77724" marT="38862" marB="38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77724" marR="77724" marT="38862" marB="38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77724" marR="77724" marT="38862" marB="38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77724" marR="77724" marT="38862" marB="38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77724" marR="77724" marT="38862" marB="38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51" name="Text Box 121">
            <a:extLst>
              <a:ext uri="{FF2B5EF4-FFF2-40B4-BE49-F238E27FC236}">
                <a16:creationId xmlns:a16="http://schemas.microsoft.com/office/drawing/2014/main" id="{CAC16AC7-80A0-46D5-B413-20439F606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4" y="6228942"/>
            <a:ext cx="1568058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  <a:ea typeface="MS PGothic" panose="020B0600070205080204" pitchFamily="34" charset="-128"/>
              </a:rPr>
              <a:t>Opens: __________</a:t>
            </a:r>
          </a:p>
        </p:txBody>
      </p:sp>
      <p:sp>
        <p:nvSpPr>
          <p:cNvPr id="1413" name="Rectangle 1412">
            <a:extLst>
              <a:ext uri="{FF2B5EF4-FFF2-40B4-BE49-F238E27FC236}">
                <a16:creationId xmlns:a16="http://schemas.microsoft.com/office/drawing/2014/main" id="{41381FF3-8057-448B-9981-CC2B4B8B85E5}"/>
              </a:ext>
            </a:extLst>
          </p:cNvPr>
          <p:cNvSpPr/>
          <p:nvPr/>
        </p:nvSpPr>
        <p:spPr>
          <a:xfrm>
            <a:off x="3646993" y="9603946"/>
            <a:ext cx="342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3</a:t>
            </a:r>
          </a:p>
        </p:txBody>
      </p:sp>
    </p:spTree>
    <p:custDataLst>
      <p:tags r:id="rId2"/>
    </p:custData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Group 4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911066"/>
              </p:ext>
            </p:extLst>
          </p:nvPr>
        </p:nvGraphicFramePr>
        <p:xfrm>
          <a:off x="35668" y="1614481"/>
          <a:ext cx="7702942" cy="3862711"/>
        </p:xfrm>
        <a:graphic>
          <a:graphicData uri="http://schemas.openxmlformats.org/drawingml/2006/table">
            <a:tbl>
              <a:tblPr>
                <a:effectLst>
                  <a:outerShdw blurRad="38100" sx="101000" sy="1010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</a:tblPr>
              <a:tblGrid>
                <a:gridCol w="7702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627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77725" marR="77725" marT="38866" marB="38866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Round Same Side Corner Rectangle 48"/>
          <p:cNvSpPr/>
          <p:nvPr/>
        </p:nvSpPr>
        <p:spPr bwMode="auto">
          <a:xfrm>
            <a:off x="35668" y="182933"/>
            <a:ext cx="1634643" cy="189574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0273" tIns="40273" rIns="40273" bIns="40273" rtlCol="0" anchor="ctr" anchorCtr="0">
            <a:spAutoFit/>
          </a:bodyPr>
          <a:lstStyle/>
          <a:p>
            <a:pPr>
              <a:defRPr/>
            </a:pPr>
            <a:r>
              <a:rPr lang="en-US" sz="680" b="1" dirty="0">
                <a:solidFill>
                  <a:srgbClr val="F9F9F9"/>
                </a:solidFill>
                <a:latin typeface="Century Gothic" panose="020B0502020202020204" pitchFamily="34" charset="0"/>
              </a:rPr>
              <a:t>Skill Development &amp; Guided Practice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5074" y="372506"/>
            <a:ext cx="77724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5668" y="415059"/>
            <a:ext cx="5759844" cy="1057093"/>
            <a:chOff x="35996" y="316710"/>
            <a:chExt cx="7081084" cy="1243639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16" name="Round Same Side Corner Rectangle 15"/>
            <p:cNvSpPr/>
            <p:nvPr/>
          </p:nvSpPr>
          <p:spPr bwMode="auto">
            <a:xfrm>
              <a:off x="35996" y="567694"/>
              <a:ext cx="7081083" cy="992655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38862" tIns="38862" rIns="38862" bIns="38862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291465" indent="-291465" defTabSz="777240">
                <a:lnSpc>
                  <a:spcPct val="90000"/>
                </a:lnSpc>
                <a:tabLst>
                  <a:tab pos="145733" algn="l"/>
                </a:tabLst>
                <a:defRPr/>
              </a:pPr>
              <a:r>
                <a:rPr lang="en-US" sz="1105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1</a:t>
              </a:r>
              <a:r>
                <a:rPr lang="en-US" sz="1105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105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Read the function.</a:t>
              </a:r>
              <a:endParaRPr lang="en-US" sz="1105" dirty="0">
                <a:solidFill>
                  <a:srgbClr val="202020">
                    <a:lumMod val="50000"/>
                    <a:lumOff val="50000"/>
                  </a:srgbClr>
                </a:solidFill>
                <a:latin typeface="Century Gothic" panose="020B0502020202020204" pitchFamily="34" charset="0"/>
              </a:endParaRPr>
            </a:p>
            <a:p>
              <a:pPr marL="291465" indent="-291465" defTabSz="77724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45733" algn="l"/>
                </a:tabLst>
                <a:defRPr/>
              </a:pPr>
              <a:r>
                <a:rPr lang="en-US" sz="1105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2</a:t>
              </a:r>
              <a:r>
                <a:rPr lang="en-US" sz="1105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105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Substitute input values into the function</a:t>
              </a:r>
              <a:r>
                <a:rPr lang="en-US" sz="1105" dirty="0">
                  <a:solidFill>
                    <a:srgbClr val="101010"/>
                  </a:solidFill>
                  <a:latin typeface="Century Gothic" panose="020B0502020202020204" pitchFamily="34" charset="0"/>
                </a:rPr>
                <a:t>.</a:t>
              </a:r>
            </a:p>
            <a:p>
              <a:pPr defTabSz="77724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45733" algn="l"/>
                </a:tabLst>
                <a:defRPr/>
              </a:pPr>
              <a:r>
                <a:rPr lang="en-US" sz="1105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3</a:t>
              </a:r>
              <a:r>
                <a:rPr lang="en-US" sz="1105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 Use order of operations to evaluate and obtain the outputs. (write in table)</a:t>
              </a:r>
            </a:p>
            <a:p>
              <a:pPr defTabSz="77724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45733" algn="l"/>
                </a:tabLst>
                <a:defRPr/>
              </a:pPr>
              <a:r>
                <a:rPr lang="en-US" sz="1105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4  </a:t>
              </a:r>
              <a:r>
                <a:rPr lang="en-US" sz="1105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Use the table to create ordered pairs (input, output) and graph these points.</a:t>
              </a:r>
            </a:p>
            <a:p>
              <a:pPr defTabSz="77724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45733" algn="l"/>
                </a:tabLst>
                <a:defRPr/>
              </a:pPr>
              <a:r>
                <a:rPr lang="en-US" sz="1105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5</a:t>
              </a:r>
              <a:r>
                <a:rPr lang="en-US" sz="1105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 Connect the points.</a:t>
              </a:r>
            </a:p>
          </p:txBody>
        </p:sp>
        <p:sp>
          <p:nvSpPr>
            <p:cNvPr id="17" name="Round Same Side Corner Rectangle 16"/>
            <p:cNvSpPr/>
            <p:nvPr/>
          </p:nvSpPr>
          <p:spPr bwMode="auto">
            <a:xfrm>
              <a:off x="35997" y="316710"/>
              <a:ext cx="7081083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</a:ln>
            <a:effectLst/>
            <a:extLst/>
          </p:spPr>
          <p:txBody>
            <a:bodyPr wrap="square" lIns="77724" tIns="38862" rIns="77724" bIns="38862" rtlCol="0" anchor="ctr">
              <a:spAutoFit/>
            </a:bodyPr>
            <a:lstStyle/>
            <a:p>
              <a:pPr marL="194310">
                <a:tabLst>
                  <a:tab pos="97155" algn="l"/>
                </a:tabLst>
                <a:defRPr/>
              </a:pPr>
              <a:r>
                <a:rPr lang="en-US" sz="850" b="1" kern="0" dirty="0">
                  <a:solidFill>
                    <a:srgbClr val="FFFFFF"/>
                  </a:solidFill>
                  <a:latin typeface="Century Gothic" panose="020B0502020202020204" pitchFamily="34" charset="0"/>
                  <a:cs typeface="Arial" pitchFamily="34" charset="0"/>
                </a:rPr>
                <a:t>Evaluate and graph functions.</a:t>
              </a:r>
              <a:endParaRPr lang="en-US" sz="850" b="1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34899" y="429288"/>
            <a:ext cx="77426" cy="1729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 163"/>
          <p:cNvGrpSpPr>
            <a:grpSpLocks/>
          </p:cNvGrpSpPr>
          <p:nvPr/>
        </p:nvGrpSpPr>
        <p:grpSpPr bwMode="auto">
          <a:xfrm>
            <a:off x="229824" y="2871231"/>
            <a:ext cx="2369503" cy="2280444"/>
            <a:chOff x="1980" y="1727"/>
            <a:chExt cx="1756" cy="1690"/>
          </a:xfrm>
        </p:grpSpPr>
        <p:cxnSp>
          <p:nvCxnSpPr>
            <p:cNvPr id="59" name="Straight Connector 165"/>
            <p:cNvCxnSpPr>
              <a:cxnSpLocks noChangeShapeType="1"/>
            </p:cNvCxnSpPr>
            <p:nvPr/>
          </p:nvCxnSpPr>
          <p:spPr bwMode="auto">
            <a:xfrm>
              <a:off x="1984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Connector 166"/>
            <p:cNvCxnSpPr>
              <a:cxnSpLocks noChangeShapeType="1"/>
            </p:cNvCxnSpPr>
            <p:nvPr/>
          </p:nvCxnSpPr>
          <p:spPr bwMode="auto">
            <a:xfrm>
              <a:off x="209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Connector 167"/>
            <p:cNvCxnSpPr>
              <a:cxnSpLocks noChangeShapeType="1"/>
            </p:cNvCxnSpPr>
            <p:nvPr/>
          </p:nvCxnSpPr>
          <p:spPr bwMode="auto">
            <a:xfrm>
              <a:off x="220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Straight Connector 168"/>
            <p:cNvCxnSpPr>
              <a:cxnSpLocks noChangeShapeType="1"/>
            </p:cNvCxnSpPr>
            <p:nvPr/>
          </p:nvCxnSpPr>
          <p:spPr bwMode="auto">
            <a:xfrm>
              <a:off x="231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Straight Connector 169"/>
            <p:cNvCxnSpPr>
              <a:cxnSpLocks noChangeShapeType="1"/>
            </p:cNvCxnSpPr>
            <p:nvPr/>
          </p:nvCxnSpPr>
          <p:spPr bwMode="auto">
            <a:xfrm>
              <a:off x="242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Straight Connector 170"/>
            <p:cNvCxnSpPr>
              <a:cxnSpLocks noChangeShapeType="1"/>
            </p:cNvCxnSpPr>
            <p:nvPr/>
          </p:nvCxnSpPr>
          <p:spPr bwMode="auto">
            <a:xfrm>
              <a:off x="253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Straight Connector 171"/>
            <p:cNvCxnSpPr>
              <a:cxnSpLocks noChangeShapeType="1"/>
            </p:cNvCxnSpPr>
            <p:nvPr/>
          </p:nvCxnSpPr>
          <p:spPr bwMode="auto">
            <a:xfrm>
              <a:off x="264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Straight Connector 172"/>
            <p:cNvCxnSpPr>
              <a:cxnSpLocks noChangeShapeType="1"/>
            </p:cNvCxnSpPr>
            <p:nvPr/>
          </p:nvCxnSpPr>
          <p:spPr bwMode="auto">
            <a:xfrm>
              <a:off x="275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Straight Connector 173"/>
            <p:cNvCxnSpPr>
              <a:cxnSpLocks noChangeShapeType="1"/>
            </p:cNvCxnSpPr>
            <p:nvPr/>
          </p:nvCxnSpPr>
          <p:spPr bwMode="auto">
            <a:xfrm>
              <a:off x="297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Straight Connector 174"/>
            <p:cNvCxnSpPr>
              <a:cxnSpLocks noChangeShapeType="1"/>
            </p:cNvCxnSpPr>
            <p:nvPr/>
          </p:nvCxnSpPr>
          <p:spPr bwMode="auto">
            <a:xfrm>
              <a:off x="308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Straight Connector 175"/>
            <p:cNvCxnSpPr>
              <a:cxnSpLocks noChangeShapeType="1"/>
            </p:cNvCxnSpPr>
            <p:nvPr/>
          </p:nvCxnSpPr>
          <p:spPr bwMode="auto">
            <a:xfrm>
              <a:off x="318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Straight Connector 176"/>
            <p:cNvCxnSpPr>
              <a:cxnSpLocks noChangeShapeType="1"/>
            </p:cNvCxnSpPr>
            <p:nvPr/>
          </p:nvCxnSpPr>
          <p:spPr bwMode="auto">
            <a:xfrm>
              <a:off x="329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Straight Connector 177"/>
            <p:cNvCxnSpPr>
              <a:cxnSpLocks noChangeShapeType="1"/>
            </p:cNvCxnSpPr>
            <p:nvPr/>
          </p:nvCxnSpPr>
          <p:spPr bwMode="auto">
            <a:xfrm>
              <a:off x="340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Connector 178"/>
            <p:cNvCxnSpPr>
              <a:cxnSpLocks noChangeShapeType="1"/>
            </p:cNvCxnSpPr>
            <p:nvPr/>
          </p:nvCxnSpPr>
          <p:spPr bwMode="auto">
            <a:xfrm>
              <a:off x="351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Straight Connector 179"/>
            <p:cNvCxnSpPr>
              <a:cxnSpLocks noChangeShapeType="1"/>
            </p:cNvCxnSpPr>
            <p:nvPr/>
          </p:nvCxnSpPr>
          <p:spPr bwMode="auto">
            <a:xfrm>
              <a:off x="362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Straight Connector 180"/>
            <p:cNvCxnSpPr>
              <a:cxnSpLocks noChangeShapeType="1"/>
            </p:cNvCxnSpPr>
            <p:nvPr/>
          </p:nvCxnSpPr>
          <p:spPr bwMode="auto">
            <a:xfrm>
              <a:off x="3736" y="1729"/>
              <a:ext cx="0" cy="1688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Straight Connector 186"/>
            <p:cNvCxnSpPr>
              <a:cxnSpLocks noChangeShapeType="1"/>
            </p:cNvCxnSpPr>
            <p:nvPr/>
          </p:nvCxnSpPr>
          <p:spPr bwMode="auto">
            <a:xfrm rot="5400000">
              <a:off x="2858" y="850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Straight Connector 187"/>
            <p:cNvCxnSpPr>
              <a:cxnSpLocks noChangeShapeType="1"/>
            </p:cNvCxnSpPr>
            <p:nvPr/>
          </p:nvCxnSpPr>
          <p:spPr bwMode="auto">
            <a:xfrm rot="5400000">
              <a:off x="2858" y="95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Straight Connector 188"/>
            <p:cNvCxnSpPr>
              <a:cxnSpLocks noChangeShapeType="1"/>
            </p:cNvCxnSpPr>
            <p:nvPr/>
          </p:nvCxnSpPr>
          <p:spPr bwMode="auto">
            <a:xfrm rot="5400000">
              <a:off x="2858" y="106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Straight Connector 189"/>
            <p:cNvCxnSpPr>
              <a:cxnSpLocks noChangeShapeType="1"/>
            </p:cNvCxnSpPr>
            <p:nvPr/>
          </p:nvCxnSpPr>
          <p:spPr bwMode="auto">
            <a:xfrm rot="5400000">
              <a:off x="2858" y="1166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Straight Connector 190"/>
            <p:cNvCxnSpPr>
              <a:cxnSpLocks noChangeShapeType="1"/>
            </p:cNvCxnSpPr>
            <p:nvPr/>
          </p:nvCxnSpPr>
          <p:spPr bwMode="auto">
            <a:xfrm rot="5400000">
              <a:off x="2858" y="127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Straight Connector 191"/>
            <p:cNvCxnSpPr>
              <a:cxnSpLocks noChangeShapeType="1"/>
            </p:cNvCxnSpPr>
            <p:nvPr/>
          </p:nvCxnSpPr>
          <p:spPr bwMode="auto">
            <a:xfrm rot="5400000">
              <a:off x="2858" y="1377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Straight Connector 192"/>
            <p:cNvCxnSpPr>
              <a:cxnSpLocks noChangeShapeType="1"/>
            </p:cNvCxnSpPr>
            <p:nvPr/>
          </p:nvCxnSpPr>
          <p:spPr bwMode="auto">
            <a:xfrm rot="5400000">
              <a:off x="2858" y="1482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Straight Connector 193"/>
            <p:cNvCxnSpPr>
              <a:cxnSpLocks noChangeShapeType="1"/>
            </p:cNvCxnSpPr>
            <p:nvPr/>
          </p:nvCxnSpPr>
          <p:spPr bwMode="auto">
            <a:xfrm rot="5400000">
              <a:off x="2858" y="1588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2858" y="1798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Straight Connector 195"/>
            <p:cNvCxnSpPr>
              <a:cxnSpLocks noChangeShapeType="1"/>
            </p:cNvCxnSpPr>
            <p:nvPr/>
          </p:nvCxnSpPr>
          <p:spPr bwMode="auto">
            <a:xfrm rot="5400000">
              <a:off x="2858" y="1904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2858" y="2009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Straight Connector 197"/>
            <p:cNvCxnSpPr>
              <a:cxnSpLocks noChangeShapeType="1"/>
            </p:cNvCxnSpPr>
            <p:nvPr/>
          </p:nvCxnSpPr>
          <p:spPr bwMode="auto">
            <a:xfrm rot="5400000">
              <a:off x="2858" y="211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Straight Connector 198"/>
            <p:cNvCxnSpPr>
              <a:cxnSpLocks noChangeShapeType="1"/>
            </p:cNvCxnSpPr>
            <p:nvPr/>
          </p:nvCxnSpPr>
          <p:spPr bwMode="auto">
            <a:xfrm rot="5400000">
              <a:off x="2858" y="2220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Straight Connector 199"/>
            <p:cNvCxnSpPr>
              <a:cxnSpLocks noChangeShapeType="1"/>
            </p:cNvCxnSpPr>
            <p:nvPr/>
          </p:nvCxnSpPr>
          <p:spPr bwMode="auto">
            <a:xfrm rot="5400000">
              <a:off x="2858" y="232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Straight Connector 200"/>
            <p:cNvCxnSpPr>
              <a:cxnSpLocks noChangeShapeType="1"/>
            </p:cNvCxnSpPr>
            <p:nvPr/>
          </p:nvCxnSpPr>
          <p:spPr bwMode="auto">
            <a:xfrm rot="5400000">
              <a:off x="2858" y="243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Straight Connector 201"/>
            <p:cNvCxnSpPr>
              <a:cxnSpLocks noChangeShapeType="1"/>
            </p:cNvCxnSpPr>
            <p:nvPr/>
          </p:nvCxnSpPr>
          <p:spPr bwMode="auto">
            <a:xfrm rot="5400000">
              <a:off x="2858" y="2536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Straight Connector 185"/>
            <p:cNvCxnSpPr>
              <a:cxnSpLocks noChangeShapeType="1"/>
            </p:cNvCxnSpPr>
            <p:nvPr/>
          </p:nvCxnSpPr>
          <p:spPr bwMode="auto">
            <a:xfrm rot="5400000">
              <a:off x="2858" y="1697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2" name="Group 165"/>
          <p:cNvGrpSpPr>
            <a:grpSpLocks/>
          </p:cNvGrpSpPr>
          <p:nvPr/>
        </p:nvGrpSpPr>
        <p:grpSpPr bwMode="auto">
          <a:xfrm>
            <a:off x="1445611" y="3985816"/>
            <a:ext cx="1257618" cy="197009"/>
            <a:chOff x="2899" y="2553"/>
            <a:chExt cx="932" cy="146"/>
          </a:xfrm>
        </p:grpSpPr>
        <p:sp>
          <p:nvSpPr>
            <p:cNvPr id="93" name="TextBox 71"/>
            <p:cNvSpPr txBox="1">
              <a:spLocks noChangeArrowheads="1"/>
            </p:cNvSpPr>
            <p:nvPr/>
          </p:nvSpPr>
          <p:spPr bwMode="auto">
            <a:xfrm>
              <a:off x="2899" y="255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94" name="TextBox 72"/>
            <p:cNvSpPr txBox="1">
              <a:spLocks noChangeArrowheads="1"/>
            </p:cNvSpPr>
            <p:nvPr/>
          </p:nvSpPr>
          <p:spPr bwMode="auto">
            <a:xfrm>
              <a:off x="3004" y="255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95" name="TextBox 73"/>
            <p:cNvSpPr txBox="1">
              <a:spLocks noChangeArrowheads="1"/>
            </p:cNvSpPr>
            <p:nvPr/>
          </p:nvSpPr>
          <p:spPr bwMode="auto">
            <a:xfrm>
              <a:off x="3109" y="255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96" name="TextBox 74"/>
            <p:cNvSpPr txBox="1">
              <a:spLocks noChangeArrowheads="1"/>
            </p:cNvSpPr>
            <p:nvPr/>
          </p:nvSpPr>
          <p:spPr bwMode="auto">
            <a:xfrm>
              <a:off x="3219" y="255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00" name="TextBox 75"/>
            <p:cNvSpPr txBox="1">
              <a:spLocks noChangeArrowheads="1"/>
            </p:cNvSpPr>
            <p:nvPr/>
          </p:nvSpPr>
          <p:spPr bwMode="auto">
            <a:xfrm>
              <a:off x="3330" y="255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04" name="TextBox 76"/>
            <p:cNvSpPr txBox="1">
              <a:spLocks noChangeArrowheads="1"/>
            </p:cNvSpPr>
            <p:nvPr/>
          </p:nvSpPr>
          <p:spPr bwMode="auto">
            <a:xfrm>
              <a:off x="3432" y="255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05" name="TextBox 77"/>
            <p:cNvSpPr txBox="1">
              <a:spLocks noChangeArrowheads="1"/>
            </p:cNvSpPr>
            <p:nvPr/>
          </p:nvSpPr>
          <p:spPr bwMode="auto">
            <a:xfrm>
              <a:off x="3547" y="255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06" name="TextBox 78"/>
            <p:cNvSpPr txBox="1">
              <a:spLocks noChangeArrowheads="1"/>
            </p:cNvSpPr>
            <p:nvPr/>
          </p:nvSpPr>
          <p:spPr bwMode="auto">
            <a:xfrm>
              <a:off x="3661" y="255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8</a:t>
              </a:r>
            </a:p>
          </p:txBody>
        </p:sp>
      </p:grpSp>
      <p:grpSp>
        <p:nvGrpSpPr>
          <p:cNvPr id="107" name="Group 164"/>
          <p:cNvGrpSpPr>
            <a:grpSpLocks/>
          </p:cNvGrpSpPr>
          <p:nvPr/>
        </p:nvGrpSpPr>
        <p:grpSpPr bwMode="auto">
          <a:xfrm>
            <a:off x="81394" y="3983110"/>
            <a:ext cx="1288654" cy="197009"/>
            <a:chOff x="1834" y="2551"/>
            <a:chExt cx="955" cy="146"/>
          </a:xfrm>
        </p:grpSpPr>
        <p:sp>
          <p:nvSpPr>
            <p:cNvPr id="108" name="TextBox 83"/>
            <p:cNvSpPr txBox="1">
              <a:spLocks noChangeArrowheads="1"/>
            </p:cNvSpPr>
            <p:nvPr/>
          </p:nvSpPr>
          <p:spPr bwMode="auto">
            <a:xfrm>
              <a:off x="1834" y="2551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-8</a:t>
              </a:r>
            </a:p>
          </p:txBody>
        </p:sp>
        <p:sp>
          <p:nvSpPr>
            <p:cNvPr id="109" name="TextBox 84"/>
            <p:cNvSpPr txBox="1">
              <a:spLocks noChangeArrowheads="1"/>
            </p:cNvSpPr>
            <p:nvPr/>
          </p:nvSpPr>
          <p:spPr bwMode="auto">
            <a:xfrm>
              <a:off x="1939" y="2551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-7</a:t>
              </a:r>
            </a:p>
          </p:txBody>
        </p:sp>
        <p:sp>
          <p:nvSpPr>
            <p:cNvPr id="110" name="TextBox 85"/>
            <p:cNvSpPr txBox="1">
              <a:spLocks noChangeArrowheads="1"/>
            </p:cNvSpPr>
            <p:nvPr/>
          </p:nvSpPr>
          <p:spPr bwMode="auto">
            <a:xfrm>
              <a:off x="2058" y="2551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-6</a:t>
              </a:r>
            </a:p>
          </p:txBody>
        </p:sp>
        <p:sp>
          <p:nvSpPr>
            <p:cNvPr id="114" name="TextBox 86"/>
            <p:cNvSpPr txBox="1">
              <a:spLocks noChangeArrowheads="1"/>
            </p:cNvSpPr>
            <p:nvPr/>
          </p:nvSpPr>
          <p:spPr bwMode="auto">
            <a:xfrm>
              <a:off x="2163" y="2551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-5</a:t>
              </a:r>
            </a:p>
          </p:txBody>
        </p:sp>
        <p:sp>
          <p:nvSpPr>
            <p:cNvPr id="115" name="TextBox 87"/>
            <p:cNvSpPr txBox="1">
              <a:spLocks noChangeArrowheads="1"/>
            </p:cNvSpPr>
            <p:nvPr/>
          </p:nvSpPr>
          <p:spPr bwMode="auto">
            <a:xfrm>
              <a:off x="2282" y="2551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-4</a:t>
              </a:r>
            </a:p>
          </p:txBody>
        </p:sp>
        <p:sp>
          <p:nvSpPr>
            <p:cNvPr id="116" name="TextBox 88"/>
            <p:cNvSpPr txBox="1">
              <a:spLocks noChangeArrowheads="1"/>
            </p:cNvSpPr>
            <p:nvPr/>
          </p:nvSpPr>
          <p:spPr bwMode="auto">
            <a:xfrm>
              <a:off x="2387" y="2551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-3</a:t>
              </a:r>
            </a:p>
          </p:txBody>
        </p:sp>
        <p:sp>
          <p:nvSpPr>
            <p:cNvPr id="117" name="TextBox 89"/>
            <p:cNvSpPr txBox="1">
              <a:spLocks noChangeArrowheads="1"/>
            </p:cNvSpPr>
            <p:nvPr/>
          </p:nvSpPr>
          <p:spPr bwMode="auto">
            <a:xfrm>
              <a:off x="2494" y="2551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-2</a:t>
              </a:r>
            </a:p>
          </p:txBody>
        </p:sp>
        <p:sp>
          <p:nvSpPr>
            <p:cNvPr id="118" name="TextBox 90"/>
            <p:cNvSpPr txBox="1">
              <a:spLocks noChangeArrowheads="1"/>
            </p:cNvSpPr>
            <p:nvPr/>
          </p:nvSpPr>
          <p:spPr bwMode="auto">
            <a:xfrm>
              <a:off x="2599" y="2551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-1</a:t>
              </a:r>
            </a:p>
          </p:txBody>
        </p:sp>
      </p:grpSp>
      <p:grpSp>
        <p:nvGrpSpPr>
          <p:cNvPr id="119" name="Group 167"/>
          <p:cNvGrpSpPr>
            <a:grpSpLocks/>
          </p:cNvGrpSpPr>
          <p:nvPr/>
        </p:nvGrpSpPr>
        <p:grpSpPr bwMode="auto">
          <a:xfrm>
            <a:off x="1376793" y="2778124"/>
            <a:ext cx="229394" cy="1196896"/>
            <a:chOff x="2833" y="1694"/>
            <a:chExt cx="170" cy="887"/>
          </a:xfrm>
        </p:grpSpPr>
        <p:sp>
          <p:nvSpPr>
            <p:cNvPr id="120" name="TextBox 136"/>
            <p:cNvSpPr txBox="1">
              <a:spLocks noChangeArrowheads="1"/>
            </p:cNvSpPr>
            <p:nvPr/>
          </p:nvSpPr>
          <p:spPr bwMode="auto">
            <a:xfrm>
              <a:off x="2833" y="233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21" name="TextBox 138"/>
            <p:cNvSpPr txBox="1">
              <a:spLocks noChangeArrowheads="1"/>
            </p:cNvSpPr>
            <p:nvPr/>
          </p:nvSpPr>
          <p:spPr bwMode="auto">
            <a:xfrm>
              <a:off x="2833" y="2124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22" name="TextBox 139"/>
            <p:cNvSpPr txBox="1">
              <a:spLocks noChangeArrowheads="1"/>
            </p:cNvSpPr>
            <p:nvPr/>
          </p:nvSpPr>
          <p:spPr bwMode="auto">
            <a:xfrm>
              <a:off x="2833" y="2017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27" name="TextBox 140"/>
            <p:cNvSpPr txBox="1">
              <a:spLocks noChangeArrowheads="1"/>
            </p:cNvSpPr>
            <p:nvPr/>
          </p:nvSpPr>
          <p:spPr bwMode="auto">
            <a:xfrm>
              <a:off x="2833" y="1911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28" name="TextBox 141"/>
            <p:cNvSpPr txBox="1">
              <a:spLocks noChangeArrowheads="1"/>
            </p:cNvSpPr>
            <p:nvPr/>
          </p:nvSpPr>
          <p:spPr bwMode="auto">
            <a:xfrm>
              <a:off x="2833" y="1805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29" name="TextBox 142"/>
            <p:cNvSpPr txBox="1">
              <a:spLocks noChangeArrowheads="1"/>
            </p:cNvSpPr>
            <p:nvPr/>
          </p:nvSpPr>
          <p:spPr bwMode="auto">
            <a:xfrm>
              <a:off x="2833" y="1694"/>
              <a:ext cx="13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30" name="TextBox 144"/>
            <p:cNvSpPr txBox="1">
              <a:spLocks noChangeArrowheads="1"/>
            </p:cNvSpPr>
            <p:nvPr/>
          </p:nvSpPr>
          <p:spPr bwMode="auto">
            <a:xfrm>
              <a:off x="2833" y="2230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32" name="TextBox 145"/>
            <p:cNvSpPr txBox="1">
              <a:spLocks noChangeArrowheads="1"/>
            </p:cNvSpPr>
            <p:nvPr/>
          </p:nvSpPr>
          <p:spPr bwMode="auto">
            <a:xfrm>
              <a:off x="2833" y="2435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133" name="Group 166"/>
          <p:cNvGrpSpPr>
            <a:grpSpLocks/>
          </p:cNvGrpSpPr>
          <p:nvPr/>
        </p:nvGrpSpPr>
        <p:grpSpPr bwMode="auto">
          <a:xfrm>
            <a:off x="1378143" y="4053283"/>
            <a:ext cx="265826" cy="1195546"/>
            <a:chOff x="2834" y="2588"/>
            <a:chExt cx="197" cy="886"/>
          </a:xfrm>
        </p:grpSpPr>
        <p:sp>
          <p:nvSpPr>
            <p:cNvPr id="134" name="TextBox 137"/>
            <p:cNvSpPr txBox="1">
              <a:spLocks noChangeArrowheads="1"/>
            </p:cNvSpPr>
            <p:nvPr/>
          </p:nvSpPr>
          <p:spPr bwMode="auto">
            <a:xfrm>
              <a:off x="2834" y="2588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-1</a:t>
              </a:r>
            </a:p>
          </p:txBody>
        </p:sp>
        <p:sp>
          <p:nvSpPr>
            <p:cNvPr id="135" name="TextBox 138"/>
            <p:cNvSpPr txBox="1">
              <a:spLocks noChangeArrowheads="1"/>
            </p:cNvSpPr>
            <p:nvPr/>
          </p:nvSpPr>
          <p:spPr bwMode="auto">
            <a:xfrm>
              <a:off x="2834" y="3222"/>
              <a:ext cx="1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-7</a:t>
              </a:r>
            </a:p>
          </p:txBody>
        </p:sp>
        <p:sp>
          <p:nvSpPr>
            <p:cNvPr id="136" name="TextBox 139"/>
            <p:cNvSpPr txBox="1">
              <a:spLocks noChangeArrowheads="1"/>
            </p:cNvSpPr>
            <p:nvPr/>
          </p:nvSpPr>
          <p:spPr bwMode="auto">
            <a:xfrm>
              <a:off x="2834" y="3115"/>
              <a:ext cx="1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-6</a:t>
              </a:r>
            </a:p>
          </p:txBody>
        </p:sp>
        <p:sp>
          <p:nvSpPr>
            <p:cNvPr id="137" name="TextBox 140"/>
            <p:cNvSpPr txBox="1">
              <a:spLocks noChangeArrowheads="1"/>
            </p:cNvSpPr>
            <p:nvPr/>
          </p:nvSpPr>
          <p:spPr bwMode="auto">
            <a:xfrm>
              <a:off x="2834" y="3009"/>
              <a:ext cx="1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-5</a:t>
              </a:r>
            </a:p>
          </p:txBody>
        </p:sp>
        <p:sp>
          <p:nvSpPr>
            <p:cNvPr id="138" name="TextBox 141"/>
            <p:cNvSpPr txBox="1">
              <a:spLocks noChangeArrowheads="1"/>
            </p:cNvSpPr>
            <p:nvPr/>
          </p:nvSpPr>
          <p:spPr bwMode="auto">
            <a:xfrm>
              <a:off x="2834" y="2903"/>
              <a:ext cx="1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-4</a:t>
              </a:r>
            </a:p>
          </p:txBody>
        </p:sp>
        <p:sp>
          <p:nvSpPr>
            <p:cNvPr id="139" name="TextBox 142"/>
            <p:cNvSpPr txBox="1">
              <a:spLocks noChangeArrowheads="1"/>
            </p:cNvSpPr>
            <p:nvPr/>
          </p:nvSpPr>
          <p:spPr bwMode="auto">
            <a:xfrm>
              <a:off x="2834" y="2792"/>
              <a:ext cx="1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-3</a:t>
              </a:r>
            </a:p>
          </p:txBody>
        </p:sp>
        <p:sp>
          <p:nvSpPr>
            <p:cNvPr id="140" name="TextBox 143"/>
            <p:cNvSpPr txBox="1">
              <a:spLocks noChangeArrowheads="1"/>
            </p:cNvSpPr>
            <p:nvPr/>
          </p:nvSpPr>
          <p:spPr bwMode="auto">
            <a:xfrm>
              <a:off x="2834" y="2690"/>
              <a:ext cx="19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-2</a:t>
              </a:r>
            </a:p>
          </p:txBody>
        </p:sp>
        <p:sp>
          <p:nvSpPr>
            <p:cNvPr id="141" name="TextBox 144"/>
            <p:cNvSpPr txBox="1">
              <a:spLocks noChangeArrowheads="1"/>
            </p:cNvSpPr>
            <p:nvPr/>
          </p:nvSpPr>
          <p:spPr bwMode="auto">
            <a:xfrm>
              <a:off x="2834" y="3328"/>
              <a:ext cx="1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-8</a:t>
              </a:r>
            </a:p>
          </p:txBody>
        </p:sp>
      </p:grpSp>
      <p:grpSp>
        <p:nvGrpSpPr>
          <p:cNvPr id="142" name="Group 168"/>
          <p:cNvGrpSpPr>
            <a:grpSpLocks/>
          </p:cNvGrpSpPr>
          <p:nvPr/>
        </p:nvGrpSpPr>
        <p:grpSpPr bwMode="auto">
          <a:xfrm>
            <a:off x="62502" y="3877862"/>
            <a:ext cx="2901157" cy="275272"/>
            <a:chOff x="1856" y="2473"/>
            <a:chExt cx="2150" cy="204"/>
          </a:xfrm>
        </p:grpSpPr>
        <p:cxnSp>
          <p:nvCxnSpPr>
            <p:cNvPr id="143" name="Straight Connector 29"/>
            <p:cNvCxnSpPr/>
            <p:nvPr/>
          </p:nvCxnSpPr>
          <p:spPr>
            <a:xfrm rot="5400000">
              <a:off x="2849" y="1579"/>
              <a:ext cx="0" cy="1986"/>
            </a:xfrm>
            <a:prstGeom prst="line">
              <a:avLst/>
            </a:prstGeom>
            <a:ln w="317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x-axis label"/>
            <p:cNvSpPr txBox="1">
              <a:spLocks noChangeArrowheads="1"/>
            </p:cNvSpPr>
            <p:nvPr/>
          </p:nvSpPr>
          <p:spPr bwMode="auto">
            <a:xfrm>
              <a:off x="3818" y="2473"/>
              <a:ext cx="18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190" i="1" dirty="0">
                  <a:solidFill>
                    <a:srgbClr val="000000"/>
                  </a:solidFill>
                  <a:latin typeface="Calisto MT" pitchFamily="18" charset="0"/>
                </a:rPr>
                <a:t>x</a:t>
              </a:r>
            </a:p>
          </p:txBody>
        </p:sp>
      </p:grpSp>
      <p:grpSp>
        <p:nvGrpSpPr>
          <p:cNvPr id="153" name="Group 169"/>
          <p:cNvGrpSpPr>
            <a:grpSpLocks/>
          </p:cNvGrpSpPr>
          <p:nvPr/>
        </p:nvGrpSpPr>
        <p:grpSpPr bwMode="auto">
          <a:xfrm>
            <a:off x="1295974" y="2468359"/>
            <a:ext cx="380525" cy="2775664"/>
            <a:chOff x="2769" y="1419"/>
            <a:chExt cx="282" cy="2057"/>
          </a:xfrm>
        </p:grpSpPr>
        <p:cxnSp>
          <p:nvCxnSpPr>
            <p:cNvPr id="154" name="Straight Connector 29"/>
            <p:cNvCxnSpPr>
              <a:cxnSpLocks noChangeShapeType="1"/>
            </p:cNvCxnSpPr>
            <p:nvPr/>
          </p:nvCxnSpPr>
          <p:spPr bwMode="auto">
            <a:xfrm>
              <a:off x="2857" y="1600"/>
              <a:ext cx="0" cy="1876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5" name="y-axis label"/>
            <p:cNvSpPr txBox="1">
              <a:spLocks noChangeArrowheads="1"/>
            </p:cNvSpPr>
            <p:nvPr/>
          </p:nvSpPr>
          <p:spPr bwMode="auto">
            <a:xfrm>
              <a:off x="2769" y="1419"/>
              <a:ext cx="28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190" i="1" dirty="0">
                  <a:solidFill>
                    <a:srgbClr val="000000"/>
                  </a:solidFill>
                  <a:latin typeface="Calisto MT" pitchFamily="18" charset="0"/>
                </a:rPr>
                <a:t>f(x)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3" name="Table 1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3124860"/>
                  </p:ext>
                </p:extLst>
              </p:nvPr>
            </p:nvGraphicFramePr>
            <p:xfrm>
              <a:off x="2703229" y="1878627"/>
              <a:ext cx="1088284" cy="1865376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49676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15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108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5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4759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500" dirty="0" smtClean="0">
                                  <a:latin typeface="Cambria Math"/>
                                </a:rPr>
                                <m:t>𝒇</m:t>
                              </m:r>
                              <m:r>
                                <a:rPr lang="en-US" sz="1500" dirty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500" dirty="0" smtClean="0"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1500" dirty="0"/>
                            <a:t>)</a:t>
                          </a:r>
                          <a:endParaRPr lang="en-US" sz="15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08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-3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08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08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08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108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3" name="Table 1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3124860"/>
                  </p:ext>
                </p:extLst>
              </p:nvPr>
            </p:nvGraphicFramePr>
            <p:xfrm>
              <a:off x="2703229" y="1878627"/>
              <a:ext cx="1088284" cy="1865376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49676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15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108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724" marR="77724" marT="38862" marB="38862">
                        <a:blipFill>
                          <a:blip r:embed="rId5"/>
                          <a:stretch>
                            <a:fillRect l="-1220" t="-5882" r="-120732" b="-52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724" marR="77724" marT="38862" marB="38862">
                        <a:blipFill>
                          <a:blip r:embed="rId5"/>
                          <a:stretch>
                            <a:fillRect l="-85567" t="-5882" r="-2062" b="-52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08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-3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08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08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08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108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4" name="TextBox 173"/>
              <p:cNvSpPr txBox="1"/>
              <p:nvPr/>
            </p:nvSpPr>
            <p:spPr>
              <a:xfrm>
                <a:off x="615475" y="1679025"/>
                <a:ext cx="1851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+1)</a:t>
                </a:r>
                <a:r>
                  <a:rPr lang="en-US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3</a:t>
                </a:r>
              </a:p>
            </p:txBody>
          </p:sp>
        </mc:Choice>
        <mc:Fallback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75" y="1679025"/>
                <a:ext cx="1851661" cy="369332"/>
              </a:xfrm>
              <a:prstGeom prst="rect">
                <a:avLst/>
              </a:prstGeom>
              <a:blipFill>
                <a:blip r:embed="rId6"/>
                <a:stretch>
                  <a:fillRect l="-987" t="-9836" r="-1645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" name="TextBox 174"/>
          <p:cNvSpPr txBox="1"/>
          <p:nvPr/>
        </p:nvSpPr>
        <p:spPr>
          <a:xfrm>
            <a:off x="4058509" y="2270914"/>
            <a:ext cx="583814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6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136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=-3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5690693" y="2270914"/>
            <a:ext cx="583814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6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136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=-2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3036317" y="3957842"/>
            <a:ext cx="583814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6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136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=-1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4642092" y="3958998"/>
            <a:ext cx="526106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6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136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=0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336140" y="3948260"/>
            <a:ext cx="497252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6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US" sz="136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=1</a:t>
            </a:r>
          </a:p>
        </p:txBody>
      </p:sp>
      <p:sp>
        <p:nvSpPr>
          <p:cNvPr id="179" name="Rectangle 21"/>
          <p:cNvSpPr>
            <a:spLocks noChangeArrowheads="1"/>
          </p:cNvSpPr>
          <p:nvPr/>
        </p:nvSpPr>
        <p:spPr bwMode="auto">
          <a:xfrm>
            <a:off x="380954" y="5244473"/>
            <a:ext cx="7263657" cy="2906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0545" tIns="40273" rIns="80545" bIns="40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360" b="1" dirty="0">
                <a:solidFill>
                  <a:srgbClr val="FF56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Extended Thinking </a:t>
            </a:r>
            <a:r>
              <a:rPr lang="en-US" altLang="en-US" sz="1360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Describe the shape of the graph._______________________</a:t>
            </a:r>
            <a:endParaRPr lang="en-US" altLang="en-US" sz="1190" dirty="0">
              <a:solidFill>
                <a:srgbClr val="20202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0" name="Group 179"/>
          <p:cNvGrpSpPr/>
          <p:nvPr/>
        </p:nvGrpSpPr>
        <p:grpSpPr>
          <a:xfrm>
            <a:off x="5873234" y="415059"/>
            <a:ext cx="1865376" cy="553429"/>
            <a:chOff x="6923980" y="225002"/>
            <a:chExt cx="2194560" cy="651093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181" name="Group 180"/>
            <p:cNvGrpSpPr/>
            <p:nvPr/>
          </p:nvGrpSpPr>
          <p:grpSpPr>
            <a:xfrm>
              <a:off x="6923980" y="225002"/>
              <a:ext cx="2194560" cy="651093"/>
              <a:chOff x="6923982" y="225002"/>
              <a:chExt cx="2767149" cy="651093"/>
            </a:xfrm>
          </p:grpSpPr>
          <p:sp>
            <p:nvSpPr>
              <p:cNvPr id="186" name="Round Same Side Corner Rectangle 185"/>
              <p:cNvSpPr/>
              <p:nvPr/>
            </p:nvSpPr>
            <p:spPr bwMode="auto">
              <a:xfrm>
                <a:off x="6923982" y="475986"/>
                <a:ext cx="2767149" cy="400109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38862" tIns="38862" rIns="38862" bIns="38862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145733" indent="-145733" defTabSz="777240">
                  <a:defRPr/>
                </a:pPr>
                <a:r>
                  <a:rPr lang="en-US" sz="85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</a:t>
                </a:r>
                <a:r>
                  <a:rPr lang="en-US" sz="85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2</a:t>
                </a:r>
                <a:r>
                  <a:rPr lang="en-US" sz="85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	How did I/you substitute the input value into the function?</a:t>
                </a:r>
              </a:p>
            </p:txBody>
          </p:sp>
          <p:sp>
            <p:nvSpPr>
              <p:cNvPr id="187" name="Round Same Side Corner Rectangle 186"/>
              <p:cNvSpPr/>
              <p:nvPr/>
            </p:nvSpPr>
            <p:spPr bwMode="auto">
              <a:xfrm>
                <a:off x="6923982" y="225002"/>
                <a:ext cx="2767149" cy="250983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77724" tIns="38862" rIns="77724" bIns="38862" rtlCol="0" anchor="ctr">
                <a:spAutoFit/>
              </a:bodyPr>
              <a:lstStyle/>
              <a:p>
                <a:pPr marL="194310">
                  <a:defRPr/>
                </a:pPr>
                <a:r>
                  <a:rPr lang="en-US" sz="85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182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8" name="Picture 4" descr="C:\Users\Stephen\Downloads\CFU Icon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239" y="841456"/>
            <a:ext cx="114113" cy="11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>
            <a:extLst>
              <a:ext uri="{FF2B5EF4-FFF2-40B4-BE49-F238E27FC236}">
                <a16:creationId xmlns:a16="http://schemas.microsoft.com/office/drawing/2014/main" id="{AA2C95AE-CAD1-4D0D-BE89-685F4EB71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" r="358" b="5017"/>
          <a:stretch/>
        </p:blipFill>
        <p:spPr bwMode="auto">
          <a:xfrm>
            <a:off x="3251537" y="5627098"/>
            <a:ext cx="4494123" cy="41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4" name="Group 459">
            <a:extLst>
              <a:ext uri="{FF2B5EF4-FFF2-40B4-BE49-F238E27FC236}">
                <a16:creationId xmlns:a16="http://schemas.microsoft.com/office/drawing/2014/main" id="{3D35C584-491A-443E-8C79-BEB662FD9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724219"/>
              </p:ext>
            </p:extLst>
          </p:nvPr>
        </p:nvGraphicFramePr>
        <p:xfrm>
          <a:off x="3856" y="5612914"/>
          <a:ext cx="4321943" cy="3862711"/>
        </p:xfrm>
        <a:graphic>
          <a:graphicData uri="http://schemas.openxmlformats.org/drawingml/2006/table">
            <a:tbl>
              <a:tblPr>
                <a:effectLst>
                  <a:outerShdw blurRad="38100" sx="101000" sy="1010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</a:tblPr>
              <a:tblGrid>
                <a:gridCol w="4321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627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77725" marR="77725" marT="38866" marB="38866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67" name="x-axis label">
                <a:extLst>
                  <a:ext uri="{FF2B5EF4-FFF2-40B4-BE49-F238E27FC236}">
                    <a16:creationId xmlns:a16="http://schemas.microsoft.com/office/drawing/2014/main" id="{46BCEE51-CA12-49E9-B2E2-374CC128D9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7605" y="5553614"/>
                <a:ext cx="438966" cy="275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sz="1190" i="1" dirty="0">
                        <a:solidFill>
                          <a:srgbClr val="202020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altLang="en-US" sz="1190" i="1" dirty="0">
                    <a:solidFill>
                      <a:srgbClr val="202020"/>
                    </a:solidFill>
                    <a:latin typeface="Calisto MT" pitchFamily="18" charset="0"/>
                  </a:rPr>
                  <a:t>(x)</a:t>
                </a:r>
              </a:p>
            </p:txBody>
          </p:sp>
        </mc:Choice>
        <mc:Fallback>
          <p:sp>
            <p:nvSpPr>
              <p:cNvPr id="167" name="x-axis label">
                <a:extLst>
                  <a:ext uri="{FF2B5EF4-FFF2-40B4-BE49-F238E27FC236}">
                    <a16:creationId xmlns:a16="http://schemas.microsoft.com/office/drawing/2014/main" id="{46BCEE51-CA12-49E9-B2E2-374CC128D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7605" y="5553614"/>
                <a:ext cx="438966" cy="275460"/>
              </a:xfrm>
              <a:prstGeom prst="rect">
                <a:avLst/>
              </a:prstGeom>
              <a:blipFill>
                <a:blip r:embed="rId9"/>
                <a:stretch>
                  <a:fillRect t="-2222" r="-1389" b="-155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90" name="Table 189">
                <a:extLst>
                  <a:ext uri="{FF2B5EF4-FFF2-40B4-BE49-F238E27FC236}">
                    <a16:creationId xmlns:a16="http://schemas.microsoft.com/office/drawing/2014/main" id="{337E3F91-60EE-4F1D-975C-5D9F631B82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1592827"/>
                  </p:ext>
                </p:extLst>
              </p:nvPr>
            </p:nvGraphicFramePr>
            <p:xfrm>
              <a:off x="141799" y="6118959"/>
              <a:ext cx="1181271" cy="1865376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5744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67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108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5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4759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/>
                                  </a:rPr>
                                  <m:t>𝒈</m:t>
                                </m:r>
                                <m:r>
                                  <a:rPr lang="en-US" sz="150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500" dirty="0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150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5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08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08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08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08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108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90" name="Table 189">
                <a:extLst>
                  <a:ext uri="{FF2B5EF4-FFF2-40B4-BE49-F238E27FC236}">
                    <a16:creationId xmlns:a16="http://schemas.microsoft.com/office/drawing/2014/main" id="{337E3F91-60EE-4F1D-975C-5D9F631B82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1592827"/>
                  </p:ext>
                </p:extLst>
              </p:nvPr>
            </p:nvGraphicFramePr>
            <p:xfrm>
              <a:off x="141799" y="6118959"/>
              <a:ext cx="1181271" cy="1865376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5744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67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108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724" marR="77724" marT="38862" marB="38862">
                        <a:blipFill>
                          <a:blip r:embed="rId10"/>
                          <a:stretch>
                            <a:fillRect l="-1053" t="-1961" r="-106316" b="-52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724" marR="77724" marT="38862" marB="38862">
                        <a:blipFill>
                          <a:blip r:embed="rId10"/>
                          <a:stretch>
                            <a:fillRect l="-96000" t="-1961" r="-1000" b="-52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08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08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08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08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108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D337C29D-DC91-4737-88A4-A0831D85AB78}"/>
                  </a:ext>
                </a:extLst>
              </p:cNvPr>
              <p:cNvSpPr txBox="1"/>
              <p:nvPr/>
            </p:nvSpPr>
            <p:spPr>
              <a:xfrm>
                <a:off x="99388" y="5677458"/>
                <a:ext cx="13423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+2</a:t>
                </a:r>
              </a:p>
            </p:txBody>
          </p:sp>
        </mc:Choice>
        <mc:Fallback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D337C29D-DC91-4737-88A4-A0831D85A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88" y="5677458"/>
                <a:ext cx="1342355" cy="369332"/>
              </a:xfrm>
              <a:prstGeom prst="rect">
                <a:avLst/>
              </a:prstGeom>
              <a:blipFill>
                <a:blip r:embed="rId11"/>
                <a:stretch>
                  <a:fillRect t="-9836" r="-3167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7" name="TextBox 196">
            <a:extLst>
              <a:ext uri="{FF2B5EF4-FFF2-40B4-BE49-F238E27FC236}">
                <a16:creationId xmlns:a16="http://schemas.microsoft.com/office/drawing/2014/main" id="{A74B482A-FAE1-45C5-9FE3-DD4B9892761D}"/>
              </a:ext>
            </a:extLst>
          </p:cNvPr>
          <p:cNvSpPr txBox="1"/>
          <p:nvPr/>
        </p:nvSpPr>
        <p:spPr>
          <a:xfrm>
            <a:off x="1521800" y="6279237"/>
            <a:ext cx="583814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6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136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=-2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DF679C21-4EBA-46E4-B1BD-855533F52D58}"/>
              </a:ext>
            </a:extLst>
          </p:cNvPr>
          <p:cNvSpPr txBox="1"/>
          <p:nvPr/>
        </p:nvSpPr>
        <p:spPr>
          <a:xfrm>
            <a:off x="2928346" y="6298800"/>
            <a:ext cx="583814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6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136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=-1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D447CD1B-1347-4943-9DE6-49593F996DA9}"/>
              </a:ext>
            </a:extLst>
          </p:cNvPr>
          <p:cNvSpPr txBox="1"/>
          <p:nvPr/>
        </p:nvSpPr>
        <p:spPr>
          <a:xfrm>
            <a:off x="1580390" y="7393092"/>
            <a:ext cx="526106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6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136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=0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EC5FF3DF-683C-4950-8BBB-DD9F6CE48C30}"/>
              </a:ext>
            </a:extLst>
          </p:cNvPr>
          <p:cNvSpPr txBox="1"/>
          <p:nvPr/>
        </p:nvSpPr>
        <p:spPr>
          <a:xfrm>
            <a:off x="2986935" y="7440123"/>
            <a:ext cx="526106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6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136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=1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59AAFB5C-D956-43A8-A4B3-9CAF29BCC9AB}"/>
              </a:ext>
            </a:extLst>
          </p:cNvPr>
          <p:cNvSpPr txBox="1"/>
          <p:nvPr/>
        </p:nvSpPr>
        <p:spPr>
          <a:xfrm>
            <a:off x="1580390" y="8460571"/>
            <a:ext cx="526106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60" i="1" dirty="0">
                <a:solidFill>
                  <a:srgbClr val="20202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136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=2</a:t>
            </a:r>
          </a:p>
        </p:txBody>
      </p:sp>
      <p:sp>
        <p:nvSpPr>
          <p:cNvPr id="202" name="Rectangle 21">
            <a:extLst>
              <a:ext uri="{FF2B5EF4-FFF2-40B4-BE49-F238E27FC236}">
                <a16:creationId xmlns:a16="http://schemas.microsoft.com/office/drawing/2014/main" id="{3C342608-AFE7-4E10-A518-F45FA3162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02" y="9617954"/>
            <a:ext cx="7263657" cy="2906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0545" tIns="40273" rIns="80545" bIns="40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360" b="1" dirty="0">
                <a:solidFill>
                  <a:srgbClr val="FF56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Extended Thinking </a:t>
            </a:r>
            <a:r>
              <a:rPr lang="en-US" altLang="en-US" sz="1360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Describe the shape of the graph._______________________</a:t>
            </a:r>
            <a:endParaRPr lang="en-US" altLang="en-US" sz="1190" dirty="0">
              <a:solidFill>
                <a:srgbClr val="20202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651BD54-5E7F-4D43-9C0F-C3E6C2526E7C}"/>
              </a:ext>
            </a:extLst>
          </p:cNvPr>
          <p:cNvSpPr/>
          <p:nvPr/>
        </p:nvSpPr>
        <p:spPr>
          <a:xfrm>
            <a:off x="3620285" y="9800701"/>
            <a:ext cx="342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935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build="p"/>
      <p:bldP spid="148" grpId="0" build="p"/>
      <p:bldP spid="156" grpId="0" build="p"/>
      <p:bldP spid="177" grpId="0" build="p"/>
      <p:bldP spid="178" grpId="0" build="p"/>
      <p:bldP spid="197" grpId="0" build="p"/>
      <p:bldP spid="198" grpId="0" build="p"/>
      <p:bldP spid="199" grpId="0" build="p"/>
      <p:bldP spid="200" grpId="0" build="p"/>
      <p:bldP spid="20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 Same Side Corner Rectangle 48"/>
          <p:cNvSpPr/>
          <p:nvPr/>
        </p:nvSpPr>
        <p:spPr bwMode="auto">
          <a:xfrm>
            <a:off x="40147" y="91494"/>
            <a:ext cx="2157222" cy="189574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0273" tIns="40273" rIns="40273" bIns="40273" rtlCol="0" anchor="ctr" anchorCtr="0">
            <a:spAutoFit/>
          </a:bodyPr>
          <a:lstStyle/>
          <a:p>
            <a:pPr>
              <a:defRPr/>
            </a:pPr>
            <a:r>
              <a:rPr lang="en-US" sz="680" b="1" dirty="0">
                <a:solidFill>
                  <a:srgbClr val="F9F9F9"/>
                </a:solidFill>
                <a:latin typeface="Century Gothic" panose="020B0502020202020204" pitchFamily="34" charset="0"/>
              </a:rPr>
              <a:t>Skill Development &amp; Guided Practice (continued)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9552" y="281067"/>
            <a:ext cx="77724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2" name="Group 4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624432"/>
              </p:ext>
            </p:extLst>
          </p:nvPr>
        </p:nvGraphicFramePr>
        <p:xfrm>
          <a:off x="40146" y="1440857"/>
          <a:ext cx="7711177" cy="3478557"/>
        </p:xfrm>
        <a:graphic>
          <a:graphicData uri="http://schemas.openxmlformats.org/drawingml/2006/table">
            <a:tbl>
              <a:tblPr>
                <a:effectLst>
                  <a:outerShdw blurRad="38100" sx="101000" sy="1010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</a:tblPr>
              <a:tblGrid>
                <a:gridCol w="7711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85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77725" marR="77725" marT="38866" marB="38866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TextBox 154"/>
              <p:cNvSpPr txBox="1"/>
              <p:nvPr/>
            </p:nvSpPr>
            <p:spPr>
              <a:xfrm>
                <a:off x="280278" y="1631331"/>
                <a:ext cx="3671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)=-5</a:t>
                </a:r>
              </a:p>
            </p:txBody>
          </p:sp>
        </mc:Choice>
        <mc:Fallback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78" y="1631331"/>
                <a:ext cx="3671418" cy="369332"/>
              </a:xfrm>
              <a:prstGeom prst="rect">
                <a:avLst/>
              </a:prstGeom>
              <a:blipFill>
                <a:blip r:embed="rId4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7" name="TextBox 156"/>
              <p:cNvSpPr txBox="1"/>
              <p:nvPr/>
            </p:nvSpPr>
            <p:spPr>
              <a:xfrm>
                <a:off x="150525" y="2037040"/>
                <a:ext cx="693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=-2</a:t>
                </a:r>
              </a:p>
            </p:txBody>
          </p:sp>
        </mc:Choice>
        <mc:Fallback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25" y="2037040"/>
                <a:ext cx="693395" cy="369332"/>
              </a:xfrm>
              <a:prstGeom prst="rect">
                <a:avLst/>
              </a:prstGeom>
              <a:blipFill>
                <a:blip r:embed="rId5"/>
                <a:stretch>
                  <a:fillRect t="-9836" r="-7080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TextBox 157"/>
              <p:cNvSpPr txBox="1"/>
              <p:nvPr/>
            </p:nvSpPr>
            <p:spPr>
              <a:xfrm>
                <a:off x="766429" y="2037040"/>
                <a:ext cx="1193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-2</a:t>
                </a:r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___</a:t>
                </a:r>
                <a:endParaRPr lang="en-US" dirty="0">
                  <a:solidFill>
                    <a:srgbClr val="FF562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29" y="2037040"/>
                <a:ext cx="1193725" cy="369332"/>
              </a:xfrm>
              <a:prstGeom prst="rect">
                <a:avLst/>
              </a:prstGeom>
              <a:blipFill>
                <a:blip r:embed="rId6"/>
                <a:stretch>
                  <a:fillRect t="-9836" r="-3061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TextBox 158"/>
              <p:cNvSpPr txBox="1"/>
              <p:nvPr/>
            </p:nvSpPr>
            <p:spPr>
              <a:xfrm>
                <a:off x="150525" y="2543926"/>
                <a:ext cx="693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=-1</a:t>
                </a:r>
              </a:p>
            </p:txBody>
          </p:sp>
        </mc:Choice>
        <mc:Fallback>
          <p:sp>
            <p:nvSpPr>
              <p:cNvPr id="159" name="Text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25" y="2543926"/>
                <a:ext cx="693395" cy="369332"/>
              </a:xfrm>
              <a:prstGeom prst="rect">
                <a:avLst/>
              </a:prstGeom>
              <a:blipFill>
                <a:blip r:embed="rId7"/>
                <a:stretch>
                  <a:fillRect t="-9836" r="-7080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0" name="TextBox 159"/>
              <p:cNvSpPr txBox="1"/>
              <p:nvPr/>
            </p:nvSpPr>
            <p:spPr>
              <a:xfrm>
                <a:off x="766429" y="2543926"/>
                <a:ext cx="1193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-1)</a:t>
                </a:r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___</a:t>
                </a:r>
                <a:endParaRPr lang="en-US" dirty="0">
                  <a:solidFill>
                    <a:srgbClr val="FF562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29" y="2543926"/>
                <a:ext cx="1193725" cy="369332"/>
              </a:xfrm>
              <a:prstGeom prst="rect">
                <a:avLst/>
              </a:prstGeom>
              <a:blipFill>
                <a:blip r:embed="rId8"/>
                <a:stretch>
                  <a:fillRect t="-9836" r="-3061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TextBox 160"/>
              <p:cNvSpPr txBox="1"/>
              <p:nvPr/>
            </p:nvSpPr>
            <p:spPr>
              <a:xfrm>
                <a:off x="150526" y="3087988"/>
                <a:ext cx="616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=0</a:t>
                </a:r>
              </a:p>
            </p:txBody>
          </p:sp>
        </mc:Choice>
        <mc:Fallback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26" y="3087988"/>
                <a:ext cx="616451" cy="369332"/>
              </a:xfrm>
              <a:prstGeom prst="rect">
                <a:avLst/>
              </a:prstGeom>
              <a:blipFill>
                <a:blip r:embed="rId9"/>
                <a:stretch>
                  <a:fillRect t="-11667" r="-693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3" name="TextBox 162"/>
              <p:cNvSpPr txBox="1"/>
              <p:nvPr/>
            </p:nvSpPr>
            <p:spPr>
              <a:xfrm>
                <a:off x="766429" y="3087988"/>
                <a:ext cx="1116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___</a:t>
                </a:r>
                <a:endParaRPr lang="en-US" dirty="0">
                  <a:solidFill>
                    <a:srgbClr val="FF562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29" y="3087988"/>
                <a:ext cx="1116781" cy="369332"/>
              </a:xfrm>
              <a:prstGeom prst="rect">
                <a:avLst/>
              </a:prstGeom>
              <a:blipFill>
                <a:blip r:embed="rId10"/>
                <a:stretch>
                  <a:fillRect t="-11667" r="-38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4" name="TextBox 163"/>
              <p:cNvSpPr txBox="1"/>
              <p:nvPr/>
            </p:nvSpPr>
            <p:spPr>
              <a:xfrm>
                <a:off x="150526" y="3542264"/>
                <a:ext cx="616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=1</a:t>
                </a:r>
              </a:p>
            </p:txBody>
          </p:sp>
        </mc:Choice>
        <mc:Fallback>
          <p:sp>
            <p:nvSpPr>
              <p:cNvPr id="164" name="TextBox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26" y="3542264"/>
                <a:ext cx="616451" cy="369332"/>
              </a:xfrm>
              <a:prstGeom prst="rect">
                <a:avLst/>
              </a:prstGeom>
              <a:blipFill>
                <a:blip r:embed="rId11"/>
                <a:stretch>
                  <a:fillRect t="-9836" r="-6931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5" name="TextBox 164"/>
              <p:cNvSpPr txBox="1"/>
              <p:nvPr/>
            </p:nvSpPr>
            <p:spPr>
              <a:xfrm>
                <a:off x="766429" y="3542264"/>
                <a:ext cx="1116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___</a:t>
                </a:r>
                <a:endParaRPr lang="en-US" dirty="0">
                  <a:solidFill>
                    <a:srgbClr val="FF562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29" y="3542264"/>
                <a:ext cx="1116781" cy="369332"/>
              </a:xfrm>
              <a:prstGeom prst="rect">
                <a:avLst/>
              </a:prstGeom>
              <a:blipFill>
                <a:blip r:embed="rId12"/>
                <a:stretch>
                  <a:fillRect t="-9836" r="-3825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TextBox 165"/>
              <p:cNvSpPr txBox="1"/>
              <p:nvPr/>
            </p:nvSpPr>
            <p:spPr>
              <a:xfrm>
                <a:off x="150526" y="4026855"/>
                <a:ext cx="616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=2</a:t>
                </a:r>
              </a:p>
            </p:txBody>
          </p:sp>
        </mc:Choice>
        <mc:Fallback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26" y="4026855"/>
                <a:ext cx="616451" cy="369332"/>
              </a:xfrm>
              <a:prstGeom prst="rect">
                <a:avLst/>
              </a:prstGeom>
              <a:blipFill>
                <a:blip r:embed="rId13"/>
                <a:stretch>
                  <a:fillRect t="-11667" r="-693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7" name="TextBox 166"/>
              <p:cNvSpPr txBox="1"/>
              <p:nvPr/>
            </p:nvSpPr>
            <p:spPr>
              <a:xfrm>
                <a:off x="766429" y="4026855"/>
                <a:ext cx="1116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___</a:t>
                </a:r>
                <a:endParaRPr lang="en-US" dirty="0">
                  <a:solidFill>
                    <a:srgbClr val="FF562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29" y="4026855"/>
                <a:ext cx="1116781" cy="369332"/>
              </a:xfrm>
              <a:prstGeom prst="rect">
                <a:avLst/>
              </a:prstGeom>
              <a:blipFill>
                <a:blip r:embed="rId14"/>
                <a:stretch>
                  <a:fillRect t="-11667" r="-38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8" name="Table 16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9307174"/>
                  </p:ext>
                </p:extLst>
              </p:nvPr>
            </p:nvGraphicFramePr>
            <p:xfrm>
              <a:off x="2181698" y="2043656"/>
              <a:ext cx="1476740" cy="2269818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5744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225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6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5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4759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/>
                                  </a:rPr>
                                  <m:t>𝒉</m:t>
                                </m:r>
                                <m:r>
                                  <a:rPr lang="en-US" sz="150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500" dirty="0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150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5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98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98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98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98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98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8" name="Table 16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9307174"/>
                  </p:ext>
                </p:extLst>
              </p:nvPr>
            </p:nvGraphicFramePr>
            <p:xfrm>
              <a:off x="2181698" y="2043656"/>
              <a:ext cx="1476740" cy="2269818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5744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225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6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724" marR="77724" marT="38862" marB="38862">
                        <a:blipFill>
                          <a:blip r:embed="rId15"/>
                          <a:stretch>
                            <a:fillRect t="-1639" r="-157895" b="-5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724" marR="77724" marT="38862" marB="38862">
                        <a:blipFill>
                          <a:blip r:embed="rId15"/>
                          <a:stretch>
                            <a:fillRect l="-63758" t="-1639" r="-671" b="-5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98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98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98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98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98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4" name="TextBox 173"/>
          <p:cNvSpPr txBox="1"/>
          <p:nvPr/>
        </p:nvSpPr>
        <p:spPr>
          <a:xfrm>
            <a:off x="3053979" y="393935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-5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3054295" y="280037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-5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3055697" y="2419701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-5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3053979" y="31758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-5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3053979" y="355857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-5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1746435" y="1530246"/>
            <a:ext cx="2826657" cy="4062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20" dirty="0">
                <a:solidFill>
                  <a:srgbClr val="202020"/>
                </a:solidFill>
                <a:latin typeface="Century Gothic"/>
              </a:rPr>
              <a:t>Notice that no matter what the input is, the output stays the _______________.</a:t>
            </a:r>
          </a:p>
        </p:txBody>
      </p:sp>
      <p:grpSp>
        <p:nvGrpSpPr>
          <p:cNvPr id="148" name="Group 163"/>
          <p:cNvGrpSpPr>
            <a:grpSpLocks/>
          </p:cNvGrpSpPr>
          <p:nvPr/>
        </p:nvGrpSpPr>
        <p:grpSpPr bwMode="auto">
          <a:xfrm>
            <a:off x="4668899" y="1802229"/>
            <a:ext cx="2369503" cy="2280444"/>
            <a:chOff x="1980" y="1727"/>
            <a:chExt cx="1756" cy="1690"/>
          </a:xfrm>
        </p:grpSpPr>
        <p:cxnSp>
          <p:nvCxnSpPr>
            <p:cNvPr id="156" name="Straight Connector 165"/>
            <p:cNvCxnSpPr>
              <a:cxnSpLocks noChangeShapeType="1"/>
            </p:cNvCxnSpPr>
            <p:nvPr/>
          </p:nvCxnSpPr>
          <p:spPr bwMode="auto">
            <a:xfrm>
              <a:off x="1984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7" name="Straight Connector 166"/>
            <p:cNvCxnSpPr>
              <a:cxnSpLocks noChangeShapeType="1"/>
            </p:cNvCxnSpPr>
            <p:nvPr/>
          </p:nvCxnSpPr>
          <p:spPr bwMode="auto">
            <a:xfrm>
              <a:off x="209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8" name="Straight Connector 167"/>
            <p:cNvCxnSpPr>
              <a:cxnSpLocks noChangeShapeType="1"/>
            </p:cNvCxnSpPr>
            <p:nvPr/>
          </p:nvCxnSpPr>
          <p:spPr bwMode="auto">
            <a:xfrm>
              <a:off x="220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" name="Straight Connector 168"/>
            <p:cNvCxnSpPr>
              <a:cxnSpLocks noChangeShapeType="1"/>
            </p:cNvCxnSpPr>
            <p:nvPr/>
          </p:nvCxnSpPr>
          <p:spPr bwMode="auto">
            <a:xfrm>
              <a:off x="231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0" name="Straight Connector 169"/>
            <p:cNvCxnSpPr>
              <a:cxnSpLocks noChangeShapeType="1"/>
            </p:cNvCxnSpPr>
            <p:nvPr/>
          </p:nvCxnSpPr>
          <p:spPr bwMode="auto">
            <a:xfrm>
              <a:off x="242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1" name="Straight Connector 170"/>
            <p:cNvCxnSpPr>
              <a:cxnSpLocks noChangeShapeType="1"/>
            </p:cNvCxnSpPr>
            <p:nvPr/>
          </p:nvCxnSpPr>
          <p:spPr bwMode="auto">
            <a:xfrm>
              <a:off x="253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2" name="Straight Connector 171"/>
            <p:cNvCxnSpPr>
              <a:cxnSpLocks noChangeShapeType="1"/>
            </p:cNvCxnSpPr>
            <p:nvPr/>
          </p:nvCxnSpPr>
          <p:spPr bwMode="auto">
            <a:xfrm>
              <a:off x="264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6" name="Straight Connector 172"/>
            <p:cNvCxnSpPr>
              <a:cxnSpLocks noChangeShapeType="1"/>
            </p:cNvCxnSpPr>
            <p:nvPr/>
          </p:nvCxnSpPr>
          <p:spPr bwMode="auto">
            <a:xfrm>
              <a:off x="275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7" name="Straight Connector 173"/>
            <p:cNvCxnSpPr>
              <a:cxnSpLocks noChangeShapeType="1"/>
            </p:cNvCxnSpPr>
            <p:nvPr/>
          </p:nvCxnSpPr>
          <p:spPr bwMode="auto">
            <a:xfrm>
              <a:off x="297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8" name="Straight Connector 174"/>
            <p:cNvCxnSpPr>
              <a:cxnSpLocks noChangeShapeType="1"/>
            </p:cNvCxnSpPr>
            <p:nvPr/>
          </p:nvCxnSpPr>
          <p:spPr bwMode="auto">
            <a:xfrm>
              <a:off x="308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9" name="Straight Connector 175"/>
            <p:cNvCxnSpPr>
              <a:cxnSpLocks noChangeShapeType="1"/>
            </p:cNvCxnSpPr>
            <p:nvPr/>
          </p:nvCxnSpPr>
          <p:spPr bwMode="auto">
            <a:xfrm>
              <a:off x="318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0" name="Straight Connector 176"/>
            <p:cNvCxnSpPr>
              <a:cxnSpLocks noChangeShapeType="1"/>
            </p:cNvCxnSpPr>
            <p:nvPr/>
          </p:nvCxnSpPr>
          <p:spPr bwMode="auto">
            <a:xfrm>
              <a:off x="329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1" name="Straight Connector 177"/>
            <p:cNvCxnSpPr>
              <a:cxnSpLocks noChangeShapeType="1"/>
            </p:cNvCxnSpPr>
            <p:nvPr/>
          </p:nvCxnSpPr>
          <p:spPr bwMode="auto">
            <a:xfrm>
              <a:off x="340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2" name="Straight Connector 178"/>
            <p:cNvCxnSpPr>
              <a:cxnSpLocks noChangeShapeType="1"/>
            </p:cNvCxnSpPr>
            <p:nvPr/>
          </p:nvCxnSpPr>
          <p:spPr bwMode="auto">
            <a:xfrm>
              <a:off x="351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3" name="Straight Connector 179"/>
            <p:cNvCxnSpPr>
              <a:cxnSpLocks noChangeShapeType="1"/>
            </p:cNvCxnSpPr>
            <p:nvPr/>
          </p:nvCxnSpPr>
          <p:spPr bwMode="auto">
            <a:xfrm>
              <a:off x="362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" name="Straight Connector 180"/>
            <p:cNvCxnSpPr>
              <a:cxnSpLocks noChangeShapeType="1"/>
            </p:cNvCxnSpPr>
            <p:nvPr/>
          </p:nvCxnSpPr>
          <p:spPr bwMode="auto">
            <a:xfrm>
              <a:off x="3736" y="1729"/>
              <a:ext cx="0" cy="1688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" name="Straight Connector 186"/>
            <p:cNvCxnSpPr>
              <a:cxnSpLocks noChangeShapeType="1"/>
            </p:cNvCxnSpPr>
            <p:nvPr/>
          </p:nvCxnSpPr>
          <p:spPr bwMode="auto">
            <a:xfrm rot="5400000">
              <a:off x="2858" y="850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" name="Straight Connector 187"/>
            <p:cNvCxnSpPr>
              <a:cxnSpLocks noChangeShapeType="1"/>
            </p:cNvCxnSpPr>
            <p:nvPr/>
          </p:nvCxnSpPr>
          <p:spPr bwMode="auto">
            <a:xfrm rot="5400000">
              <a:off x="2858" y="95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7" name="Straight Connector 188"/>
            <p:cNvCxnSpPr>
              <a:cxnSpLocks noChangeShapeType="1"/>
            </p:cNvCxnSpPr>
            <p:nvPr/>
          </p:nvCxnSpPr>
          <p:spPr bwMode="auto">
            <a:xfrm rot="5400000">
              <a:off x="2858" y="106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8" name="Straight Connector 189"/>
            <p:cNvCxnSpPr>
              <a:cxnSpLocks noChangeShapeType="1"/>
            </p:cNvCxnSpPr>
            <p:nvPr/>
          </p:nvCxnSpPr>
          <p:spPr bwMode="auto">
            <a:xfrm rot="5400000">
              <a:off x="2858" y="1166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1" name="Straight Connector 190"/>
            <p:cNvCxnSpPr>
              <a:cxnSpLocks noChangeShapeType="1"/>
            </p:cNvCxnSpPr>
            <p:nvPr/>
          </p:nvCxnSpPr>
          <p:spPr bwMode="auto">
            <a:xfrm rot="5400000">
              <a:off x="2858" y="127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2" name="Straight Connector 191"/>
            <p:cNvCxnSpPr>
              <a:cxnSpLocks noChangeShapeType="1"/>
            </p:cNvCxnSpPr>
            <p:nvPr/>
          </p:nvCxnSpPr>
          <p:spPr bwMode="auto">
            <a:xfrm rot="5400000">
              <a:off x="2858" y="1377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3" name="Straight Connector 192"/>
            <p:cNvCxnSpPr>
              <a:cxnSpLocks noChangeShapeType="1"/>
            </p:cNvCxnSpPr>
            <p:nvPr/>
          </p:nvCxnSpPr>
          <p:spPr bwMode="auto">
            <a:xfrm rot="5400000">
              <a:off x="2858" y="1482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" name="Straight Connector 193"/>
            <p:cNvCxnSpPr>
              <a:cxnSpLocks noChangeShapeType="1"/>
            </p:cNvCxnSpPr>
            <p:nvPr/>
          </p:nvCxnSpPr>
          <p:spPr bwMode="auto">
            <a:xfrm rot="5400000">
              <a:off x="2858" y="1588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2858" y="1798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" name="Straight Connector 195"/>
            <p:cNvCxnSpPr>
              <a:cxnSpLocks noChangeShapeType="1"/>
            </p:cNvCxnSpPr>
            <p:nvPr/>
          </p:nvCxnSpPr>
          <p:spPr bwMode="auto">
            <a:xfrm rot="5400000">
              <a:off x="2858" y="1904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2858" y="2009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" name="Straight Connector 197"/>
            <p:cNvCxnSpPr>
              <a:cxnSpLocks noChangeShapeType="1"/>
            </p:cNvCxnSpPr>
            <p:nvPr/>
          </p:nvCxnSpPr>
          <p:spPr bwMode="auto">
            <a:xfrm rot="5400000">
              <a:off x="2858" y="211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9" name="Straight Connector 198"/>
            <p:cNvCxnSpPr>
              <a:cxnSpLocks noChangeShapeType="1"/>
            </p:cNvCxnSpPr>
            <p:nvPr/>
          </p:nvCxnSpPr>
          <p:spPr bwMode="auto">
            <a:xfrm rot="5400000">
              <a:off x="2858" y="2220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" name="Straight Connector 199"/>
            <p:cNvCxnSpPr>
              <a:cxnSpLocks noChangeShapeType="1"/>
            </p:cNvCxnSpPr>
            <p:nvPr/>
          </p:nvCxnSpPr>
          <p:spPr bwMode="auto">
            <a:xfrm rot="5400000">
              <a:off x="2858" y="232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1" name="Straight Connector 200"/>
            <p:cNvCxnSpPr>
              <a:cxnSpLocks noChangeShapeType="1"/>
            </p:cNvCxnSpPr>
            <p:nvPr/>
          </p:nvCxnSpPr>
          <p:spPr bwMode="auto">
            <a:xfrm rot="5400000">
              <a:off x="2858" y="243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" name="Straight Connector 201"/>
            <p:cNvCxnSpPr>
              <a:cxnSpLocks noChangeShapeType="1"/>
            </p:cNvCxnSpPr>
            <p:nvPr/>
          </p:nvCxnSpPr>
          <p:spPr bwMode="auto">
            <a:xfrm rot="5400000">
              <a:off x="2858" y="2536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3" name="Straight Connector 185"/>
            <p:cNvCxnSpPr>
              <a:cxnSpLocks noChangeShapeType="1"/>
            </p:cNvCxnSpPr>
            <p:nvPr/>
          </p:nvCxnSpPr>
          <p:spPr bwMode="auto">
            <a:xfrm rot="5400000">
              <a:off x="2858" y="1697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4" name="Group 165"/>
          <p:cNvGrpSpPr>
            <a:grpSpLocks/>
          </p:cNvGrpSpPr>
          <p:nvPr/>
        </p:nvGrpSpPr>
        <p:grpSpPr bwMode="auto">
          <a:xfrm>
            <a:off x="5884686" y="2916814"/>
            <a:ext cx="1257618" cy="197009"/>
            <a:chOff x="2899" y="2553"/>
            <a:chExt cx="932" cy="146"/>
          </a:xfrm>
        </p:grpSpPr>
        <p:sp>
          <p:nvSpPr>
            <p:cNvPr id="215" name="TextBox 71"/>
            <p:cNvSpPr txBox="1">
              <a:spLocks noChangeArrowheads="1"/>
            </p:cNvSpPr>
            <p:nvPr/>
          </p:nvSpPr>
          <p:spPr bwMode="auto">
            <a:xfrm>
              <a:off x="2899" y="255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16" name="TextBox 72"/>
            <p:cNvSpPr txBox="1">
              <a:spLocks noChangeArrowheads="1"/>
            </p:cNvSpPr>
            <p:nvPr/>
          </p:nvSpPr>
          <p:spPr bwMode="auto">
            <a:xfrm>
              <a:off x="3004" y="255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17" name="TextBox 73"/>
            <p:cNvSpPr txBox="1">
              <a:spLocks noChangeArrowheads="1"/>
            </p:cNvSpPr>
            <p:nvPr/>
          </p:nvSpPr>
          <p:spPr bwMode="auto">
            <a:xfrm>
              <a:off x="3109" y="255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18" name="TextBox 74"/>
            <p:cNvSpPr txBox="1">
              <a:spLocks noChangeArrowheads="1"/>
            </p:cNvSpPr>
            <p:nvPr/>
          </p:nvSpPr>
          <p:spPr bwMode="auto">
            <a:xfrm>
              <a:off x="3219" y="255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19" name="TextBox 75"/>
            <p:cNvSpPr txBox="1">
              <a:spLocks noChangeArrowheads="1"/>
            </p:cNvSpPr>
            <p:nvPr/>
          </p:nvSpPr>
          <p:spPr bwMode="auto">
            <a:xfrm>
              <a:off x="3330" y="255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20" name="TextBox 76"/>
            <p:cNvSpPr txBox="1">
              <a:spLocks noChangeArrowheads="1"/>
            </p:cNvSpPr>
            <p:nvPr/>
          </p:nvSpPr>
          <p:spPr bwMode="auto">
            <a:xfrm>
              <a:off x="3432" y="255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21" name="TextBox 77"/>
            <p:cNvSpPr txBox="1">
              <a:spLocks noChangeArrowheads="1"/>
            </p:cNvSpPr>
            <p:nvPr/>
          </p:nvSpPr>
          <p:spPr bwMode="auto">
            <a:xfrm>
              <a:off x="3547" y="255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222" name="TextBox 78"/>
            <p:cNvSpPr txBox="1">
              <a:spLocks noChangeArrowheads="1"/>
            </p:cNvSpPr>
            <p:nvPr/>
          </p:nvSpPr>
          <p:spPr bwMode="auto">
            <a:xfrm>
              <a:off x="3661" y="255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8</a:t>
              </a:r>
            </a:p>
          </p:txBody>
        </p:sp>
      </p:grpSp>
      <p:grpSp>
        <p:nvGrpSpPr>
          <p:cNvPr id="223" name="Group 164"/>
          <p:cNvGrpSpPr>
            <a:grpSpLocks/>
          </p:cNvGrpSpPr>
          <p:nvPr/>
        </p:nvGrpSpPr>
        <p:grpSpPr bwMode="auto">
          <a:xfrm>
            <a:off x="4520469" y="2914108"/>
            <a:ext cx="1288654" cy="197009"/>
            <a:chOff x="1834" y="2551"/>
            <a:chExt cx="955" cy="146"/>
          </a:xfrm>
        </p:grpSpPr>
        <p:sp>
          <p:nvSpPr>
            <p:cNvPr id="224" name="TextBox 83"/>
            <p:cNvSpPr txBox="1">
              <a:spLocks noChangeArrowheads="1"/>
            </p:cNvSpPr>
            <p:nvPr/>
          </p:nvSpPr>
          <p:spPr bwMode="auto">
            <a:xfrm>
              <a:off x="1834" y="2551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-8</a:t>
              </a:r>
            </a:p>
          </p:txBody>
        </p:sp>
        <p:sp>
          <p:nvSpPr>
            <p:cNvPr id="225" name="TextBox 84"/>
            <p:cNvSpPr txBox="1">
              <a:spLocks noChangeArrowheads="1"/>
            </p:cNvSpPr>
            <p:nvPr/>
          </p:nvSpPr>
          <p:spPr bwMode="auto">
            <a:xfrm>
              <a:off x="1939" y="2551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-7</a:t>
              </a:r>
            </a:p>
          </p:txBody>
        </p:sp>
        <p:sp>
          <p:nvSpPr>
            <p:cNvPr id="226" name="TextBox 85"/>
            <p:cNvSpPr txBox="1">
              <a:spLocks noChangeArrowheads="1"/>
            </p:cNvSpPr>
            <p:nvPr/>
          </p:nvSpPr>
          <p:spPr bwMode="auto">
            <a:xfrm>
              <a:off x="2058" y="2551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-6</a:t>
              </a:r>
            </a:p>
          </p:txBody>
        </p:sp>
        <p:sp>
          <p:nvSpPr>
            <p:cNvPr id="227" name="TextBox 86"/>
            <p:cNvSpPr txBox="1">
              <a:spLocks noChangeArrowheads="1"/>
            </p:cNvSpPr>
            <p:nvPr/>
          </p:nvSpPr>
          <p:spPr bwMode="auto">
            <a:xfrm>
              <a:off x="2163" y="2551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-5</a:t>
              </a:r>
            </a:p>
          </p:txBody>
        </p:sp>
        <p:sp>
          <p:nvSpPr>
            <p:cNvPr id="228" name="TextBox 87"/>
            <p:cNvSpPr txBox="1">
              <a:spLocks noChangeArrowheads="1"/>
            </p:cNvSpPr>
            <p:nvPr/>
          </p:nvSpPr>
          <p:spPr bwMode="auto">
            <a:xfrm>
              <a:off x="2282" y="2551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-4</a:t>
              </a:r>
            </a:p>
          </p:txBody>
        </p:sp>
        <p:sp>
          <p:nvSpPr>
            <p:cNvPr id="229" name="TextBox 88"/>
            <p:cNvSpPr txBox="1">
              <a:spLocks noChangeArrowheads="1"/>
            </p:cNvSpPr>
            <p:nvPr/>
          </p:nvSpPr>
          <p:spPr bwMode="auto">
            <a:xfrm>
              <a:off x="2387" y="2551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-3</a:t>
              </a:r>
            </a:p>
          </p:txBody>
        </p:sp>
        <p:sp>
          <p:nvSpPr>
            <p:cNvPr id="230" name="TextBox 89"/>
            <p:cNvSpPr txBox="1">
              <a:spLocks noChangeArrowheads="1"/>
            </p:cNvSpPr>
            <p:nvPr/>
          </p:nvSpPr>
          <p:spPr bwMode="auto">
            <a:xfrm>
              <a:off x="2494" y="2551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-2</a:t>
              </a:r>
            </a:p>
          </p:txBody>
        </p:sp>
        <p:sp>
          <p:nvSpPr>
            <p:cNvPr id="231" name="TextBox 90"/>
            <p:cNvSpPr txBox="1">
              <a:spLocks noChangeArrowheads="1"/>
            </p:cNvSpPr>
            <p:nvPr/>
          </p:nvSpPr>
          <p:spPr bwMode="auto">
            <a:xfrm>
              <a:off x="2599" y="2551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-1</a:t>
              </a:r>
            </a:p>
          </p:txBody>
        </p:sp>
      </p:grpSp>
      <p:grpSp>
        <p:nvGrpSpPr>
          <p:cNvPr id="232" name="Group 167"/>
          <p:cNvGrpSpPr>
            <a:grpSpLocks/>
          </p:cNvGrpSpPr>
          <p:nvPr/>
        </p:nvGrpSpPr>
        <p:grpSpPr bwMode="auto">
          <a:xfrm>
            <a:off x="5815868" y="1709122"/>
            <a:ext cx="229394" cy="1196896"/>
            <a:chOff x="2833" y="1694"/>
            <a:chExt cx="170" cy="887"/>
          </a:xfrm>
        </p:grpSpPr>
        <p:sp>
          <p:nvSpPr>
            <p:cNvPr id="233" name="TextBox 136"/>
            <p:cNvSpPr txBox="1">
              <a:spLocks noChangeArrowheads="1"/>
            </p:cNvSpPr>
            <p:nvPr/>
          </p:nvSpPr>
          <p:spPr bwMode="auto">
            <a:xfrm>
              <a:off x="2833" y="233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34" name="TextBox 138"/>
            <p:cNvSpPr txBox="1">
              <a:spLocks noChangeArrowheads="1"/>
            </p:cNvSpPr>
            <p:nvPr/>
          </p:nvSpPr>
          <p:spPr bwMode="auto">
            <a:xfrm>
              <a:off x="2833" y="2124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35" name="TextBox 139"/>
            <p:cNvSpPr txBox="1">
              <a:spLocks noChangeArrowheads="1"/>
            </p:cNvSpPr>
            <p:nvPr/>
          </p:nvSpPr>
          <p:spPr bwMode="auto">
            <a:xfrm>
              <a:off x="2833" y="2017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36" name="TextBox 140"/>
            <p:cNvSpPr txBox="1">
              <a:spLocks noChangeArrowheads="1"/>
            </p:cNvSpPr>
            <p:nvPr/>
          </p:nvSpPr>
          <p:spPr bwMode="auto">
            <a:xfrm>
              <a:off x="2833" y="1911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37" name="TextBox 141"/>
            <p:cNvSpPr txBox="1">
              <a:spLocks noChangeArrowheads="1"/>
            </p:cNvSpPr>
            <p:nvPr/>
          </p:nvSpPr>
          <p:spPr bwMode="auto">
            <a:xfrm>
              <a:off x="2833" y="1805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238" name="TextBox 142"/>
            <p:cNvSpPr txBox="1">
              <a:spLocks noChangeArrowheads="1"/>
            </p:cNvSpPr>
            <p:nvPr/>
          </p:nvSpPr>
          <p:spPr bwMode="auto">
            <a:xfrm>
              <a:off x="2833" y="1694"/>
              <a:ext cx="13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239" name="TextBox 144"/>
            <p:cNvSpPr txBox="1">
              <a:spLocks noChangeArrowheads="1"/>
            </p:cNvSpPr>
            <p:nvPr/>
          </p:nvSpPr>
          <p:spPr bwMode="auto">
            <a:xfrm>
              <a:off x="2833" y="2230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40" name="TextBox 145"/>
            <p:cNvSpPr txBox="1">
              <a:spLocks noChangeArrowheads="1"/>
            </p:cNvSpPr>
            <p:nvPr/>
          </p:nvSpPr>
          <p:spPr bwMode="auto">
            <a:xfrm>
              <a:off x="2833" y="2435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241" name="Group 166"/>
          <p:cNvGrpSpPr>
            <a:grpSpLocks/>
          </p:cNvGrpSpPr>
          <p:nvPr/>
        </p:nvGrpSpPr>
        <p:grpSpPr bwMode="auto">
          <a:xfrm>
            <a:off x="5817218" y="2984282"/>
            <a:ext cx="265826" cy="1195546"/>
            <a:chOff x="2834" y="2588"/>
            <a:chExt cx="197" cy="886"/>
          </a:xfrm>
        </p:grpSpPr>
        <p:sp>
          <p:nvSpPr>
            <p:cNvPr id="242" name="TextBox 137"/>
            <p:cNvSpPr txBox="1">
              <a:spLocks noChangeArrowheads="1"/>
            </p:cNvSpPr>
            <p:nvPr/>
          </p:nvSpPr>
          <p:spPr bwMode="auto">
            <a:xfrm>
              <a:off x="2834" y="2588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-1</a:t>
              </a:r>
            </a:p>
          </p:txBody>
        </p:sp>
        <p:sp>
          <p:nvSpPr>
            <p:cNvPr id="243" name="TextBox 138"/>
            <p:cNvSpPr txBox="1">
              <a:spLocks noChangeArrowheads="1"/>
            </p:cNvSpPr>
            <p:nvPr/>
          </p:nvSpPr>
          <p:spPr bwMode="auto">
            <a:xfrm>
              <a:off x="2834" y="3222"/>
              <a:ext cx="1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-7</a:t>
              </a:r>
            </a:p>
          </p:txBody>
        </p:sp>
        <p:sp>
          <p:nvSpPr>
            <p:cNvPr id="244" name="TextBox 139"/>
            <p:cNvSpPr txBox="1">
              <a:spLocks noChangeArrowheads="1"/>
            </p:cNvSpPr>
            <p:nvPr/>
          </p:nvSpPr>
          <p:spPr bwMode="auto">
            <a:xfrm>
              <a:off x="2834" y="3115"/>
              <a:ext cx="1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-6</a:t>
              </a:r>
            </a:p>
          </p:txBody>
        </p:sp>
        <p:sp>
          <p:nvSpPr>
            <p:cNvPr id="245" name="TextBox 140"/>
            <p:cNvSpPr txBox="1">
              <a:spLocks noChangeArrowheads="1"/>
            </p:cNvSpPr>
            <p:nvPr/>
          </p:nvSpPr>
          <p:spPr bwMode="auto">
            <a:xfrm>
              <a:off x="2834" y="3009"/>
              <a:ext cx="1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-5</a:t>
              </a:r>
            </a:p>
          </p:txBody>
        </p:sp>
        <p:sp>
          <p:nvSpPr>
            <p:cNvPr id="246" name="TextBox 141"/>
            <p:cNvSpPr txBox="1">
              <a:spLocks noChangeArrowheads="1"/>
            </p:cNvSpPr>
            <p:nvPr/>
          </p:nvSpPr>
          <p:spPr bwMode="auto">
            <a:xfrm>
              <a:off x="2834" y="2903"/>
              <a:ext cx="1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-4</a:t>
              </a:r>
            </a:p>
          </p:txBody>
        </p:sp>
        <p:sp>
          <p:nvSpPr>
            <p:cNvPr id="247" name="TextBox 142"/>
            <p:cNvSpPr txBox="1">
              <a:spLocks noChangeArrowheads="1"/>
            </p:cNvSpPr>
            <p:nvPr/>
          </p:nvSpPr>
          <p:spPr bwMode="auto">
            <a:xfrm>
              <a:off x="2834" y="2792"/>
              <a:ext cx="1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-3</a:t>
              </a:r>
            </a:p>
          </p:txBody>
        </p:sp>
        <p:sp>
          <p:nvSpPr>
            <p:cNvPr id="248" name="TextBox 143"/>
            <p:cNvSpPr txBox="1">
              <a:spLocks noChangeArrowheads="1"/>
            </p:cNvSpPr>
            <p:nvPr/>
          </p:nvSpPr>
          <p:spPr bwMode="auto">
            <a:xfrm>
              <a:off x="2834" y="2690"/>
              <a:ext cx="19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-2</a:t>
              </a:r>
            </a:p>
          </p:txBody>
        </p:sp>
        <p:sp>
          <p:nvSpPr>
            <p:cNvPr id="249" name="TextBox 144"/>
            <p:cNvSpPr txBox="1">
              <a:spLocks noChangeArrowheads="1"/>
            </p:cNvSpPr>
            <p:nvPr/>
          </p:nvSpPr>
          <p:spPr bwMode="auto">
            <a:xfrm>
              <a:off x="2834" y="3328"/>
              <a:ext cx="1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-8</a:t>
              </a:r>
            </a:p>
          </p:txBody>
        </p:sp>
      </p:grpSp>
      <p:grpSp>
        <p:nvGrpSpPr>
          <p:cNvPr id="250" name="Group 168"/>
          <p:cNvGrpSpPr>
            <a:grpSpLocks/>
          </p:cNvGrpSpPr>
          <p:nvPr/>
        </p:nvGrpSpPr>
        <p:grpSpPr bwMode="auto">
          <a:xfrm>
            <a:off x="4501577" y="2808860"/>
            <a:ext cx="2901157" cy="275272"/>
            <a:chOff x="1856" y="2473"/>
            <a:chExt cx="2150" cy="204"/>
          </a:xfrm>
        </p:grpSpPr>
        <p:cxnSp>
          <p:nvCxnSpPr>
            <p:cNvPr id="251" name="Straight Connector 29"/>
            <p:cNvCxnSpPr/>
            <p:nvPr/>
          </p:nvCxnSpPr>
          <p:spPr>
            <a:xfrm rot="5400000">
              <a:off x="2849" y="1579"/>
              <a:ext cx="0" cy="1986"/>
            </a:xfrm>
            <a:prstGeom prst="line">
              <a:avLst/>
            </a:prstGeom>
            <a:ln w="317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x-axis label"/>
            <p:cNvSpPr txBox="1">
              <a:spLocks noChangeArrowheads="1"/>
            </p:cNvSpPr>
            <p:nvPr/>
          </p:nvSpPr>
          <p:spPr bwMode="auto">
            <a:xfrm>
              <a:off x="3818" y="2473"/>
              <a:ext cx="18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190" i="1" dirty="0">
                  <a:solidFill>
                    <a:srgbClr val="000000"/>
                  </a:solidFill>
                  <a:latin typeface="Calisto MT" pitchFamily="18" charset="0"/>
                </a:rPr>
                <a:t>x</a:t>
              </a:r>
            </a:p>
          </p:txBody>
        </p:sp>
      </p:grpSp>
      <p:grpSp>
        <p:nvGrpSpPr>
          <p:cNvPr id="259" name="Group 169"/>
          <p:cNvGrpSpPr>
            <a:grpSpLocks/>
          </p:cNvGrpSpPr>
          <p:nvPr/>
        </p:nvGrpSpPr>
        <p:grpSpPr bwMode="auto">
          <a:xfrm>
            <a:off x="5735055" y="1399357"/>
            <a:ext cx="419658" cy="2775664"/>
            <a:chOff x="2769" y="1419"/>
            <a:chExt cx="311" cy="2057"/>
          </a:xfrm>
        </p:grpSpPr>
        <p:cxnSp>
          <p:nvCxnSpPr>
            <p:cNvPr id="260" name="Straight Connector 29"/>
            <p:cNvCxnSpPr>
              <a:cxnSpLocks noChangeShapeType="1"/>
            </p:cNvCxnSpPr>
            <p:nvPr/>
          </p:nvCxnSpPr>
          <p:spPr bwMode="auto">
            <a:xfrm>
              <a:off x="2857" y="1600"/>
              <a:ext cx="0" cy="1876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1" name="y-axis label"/>
            <p:cNvSpPr txBox="1">
              <a:spLocks noChangeArrowheads="1"/>
            </p:cNvSpPr>
            <p:nvPr/>
          </p:nvSpPr>
          <p:spPr bwMode="auto">
            <a:xfrm>
              <a:off x="2769" y="1419"/>
              <a:ext cx="31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190" i="1" dirty="0">
                  <a:solidFill>
                    <a:srgbClr val="000000"/>
                  </a:solidFill>
                  <a:latin typeface="Calisto MT" pitchFamily="18" charset="0"/>
                </a:rPr>
                <a:t>h(x)</a:t>
              </a:r>
            </a:p>
          </p:txBody>
        </p:sp>
      </p:grpSp>
      <p:sp>
        <p:nvSpPr>
          <p:cNvPr id="267" name="TextBox 266"/>
          <p:cNvSpPr txBox="1"/>
          <p:nvPr/>
        </p:nvSpPr>
        <p:spPr>
          <a:xfrm>
            <a:off x="3951696" y="4400174"/>
            <a:ext cx="343395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This is called a______________.</a:t>
            </a:r>
          </a:p>
        </p:txBody>
      </p:sp>
      <p:grpSp>
        <p:nvGrpSpPr>
          <p:cNvPr id="273" name="Group 272"/>
          <p:cNvGrpSpPr/>
          <p:nvPr/>
        </p:nvGrpSpPr>
        <p:grpSpPr>
          <a:xfrm>
            <a:off x="40146" y="323620"/>
            <a:ext cx="5759844" cy="1057093"/>
            <a:chOff x="35996" y="316710"/>
            <a:chExt cx="7081084" cy="1243639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274" name="Round Same Side Corner Rectangle 273"/>
            <p:cNvSpPr/>
            <p:nvPr/>
          </p:nvSpPr>
          <p:spPr bwMode="auto">
            <a:xfrm>
              <a:off x="35996" y="567694"/>
              <a:ext cx="7081083" cy="992655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38862" tIns="38862" rIns="38862" bIns="38862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291465" indent="-291465" defTabSz="777240">
                <a:lnSpc>
                  <a:spcPct val="90000"/>
                </a:lnSpc>
                <a:tabLst>
                  <a:tab pos="145733" algn="l"/>
                </a:tabLst>
                <a:defRPr/>
              </a:pPr>
              <a:r>
                <a:rPr lang="en-US" sz="1105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1</a:t>
              </a:r>
              <a:r>
                <a:rPr lang="en-US" sz="1105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105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Read the function.</a:t>
              </a:r>
              <a:endParaRPr lang="en-US" sz="1105" dirty="0">
                <a:solidFill>
                  <a:srgbClr val="202020">
                    <a:lumMod val="50000"/>
                    <a:lumOff val="50000"/>
                  </a:srgbClr>
                </a:solidFill>
                <a:latin typeface="Century Gothic" panose="020B0502020202020204" pitchFamily="34" charset="0"/>
              </a:endParaRPr>
            </a:p>
            <a:p>
              <a:pPr marL="291465" indent="-291465" defTabSz="77724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45733" algn="l"/>
                </a:tabLst>
                <a:defRPr/>
              </a:pPr>
              <a:r>
                <a:rPr lang="en-US" sz="1105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2</a:t>
              </a:r>
              <a:r>
                <a:rPr lang="en-US" sz="1105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105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Substitute input values into the function</a:t>
              </a:r>
              <a:r>
                <a:rPr lang="en-US" sz="1105" dirty="0">
                  <a:solidFill>
                    <a:srgbClr val="101010"/>
                  </a:solidFill>
                  <a:latin typeface="Century Gothic" panose="020B0502020202020204" pitchFamily="34" charset="0"/>
                </a:rPr>
                <a:t>.</a:t>
              </a:r>
            </a:p>
            <a:p>
              <a:pPr defTabSz="77724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45733" algn="l"/>
                </a:tabLst>
                <a:defRPr/>
              </a:pPr>
              <a:r>
                <a:rPr lang="en-US" sz="1105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3</a:t>
              </a:r>
              <a:r>
                <a:rPr lang="en-US" sz="1105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 Use order of operations to evaluate and obtain the outputs. (write in table)</a:t>
              </a:r>
            </a:p>
            <a:p>
              <a:pPr defTabSz="77724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45733" algn="l"/>
                </a:tabLst>
                <a:defRPr/>
              </a:pPr>
              <a:r>
                <a:rPr lang="en-US" sz="1105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4  </a:t>
              </a:r>
              <a:r>
                <a:rPr lang="en-US" sz="1105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Use the table to create ordered pairs (input, output) and graph these points.</a:t>
              </a:r>
            </a:p>
            <a:p>
              <a:pPr defTabSz="77724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45733" algn="l"/>
                </a:tabLst>
                <a:defRPr/>
              </a:pPr>
              <a:r>
                <a:rPr lang="en-US" sz="1105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5</a:t>
              </a:r>
              <a:r>
                <a:rPr lang="en-US" sz="1105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 Connect the points.</a:t>
              </a:r>
            </a:p>
          </p:txBody>
        </p:sp>
        <p:sp>
          <p:nvSpPr>
            <p:cNvPr id="275" name="Round Same Side Corner Rectangle 274"/>
            <p:cNvSpPr/>
            <p:nvPr/>
          </p:nvSpPr>
          <p:spPr bwMode="auto">
            <a:xfrm>
              <a:off x="35997" y="316710"/>
              <a:ext cx="7081083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</a:ln>
            <a:effectLst/>
            <a:extLst/>
          </p:spPr>
          <p:txBody>
            <a:bodyPr wrap="square" lIns="77724" tIns="38862" rIns="77724" bIns="38862" rtlCol="0" anchor="ctr">
              <a:spAutoFit/>
            </a:bodyPr>
            <a:lstStyle/>
            <a:p>
              <a:pPr marL="194310">
                <a:tabLst>
                  <a:tab pos="97155" algn="l"/>
                </a:tabLst>
                <a:defRPr/>
              </a:pPr>
              <a:r>
                <a:rPr lang="en-US" sz="850" b="1" kern="0" dirty="0">
                  <a:solidFill>
                    <a:srgbClr val="FFFFFF"/>
                  </a:solidFill>
                  <a:latin typeface="Century Gothic" panose="020B0502020202020204" pitchFamily="34" charset="0"/>
                  <a:cs typeface="Arial" pitchFamily="34" charset="0"/>
                </a:rPr>
                <a:t>Evaluate and graph functions.</a:t>
              </a:r>
              <a:endParaRPr lang="en-US" sz="850" b="1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76" name="Picture 3" descr="C:\Users\Stephen\Downloads\Ladder Icon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39377" y="337849"/>
            <a:ext cx="77426" cy="1729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Image result for different type of functions">
            <a:extLst>
              <a:ext uri="{FF2B5EF4-FFF2-40B4-BE49-F238E27FC236}">
                <a16:creationId xmlns:a16="http://schemas.microsoft.com/office/drawing/2014/main" id="{C2385D15-B6EB-4A9E-A13B-42DB07C81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55" y="4952550"/>
            <a:ext cx="7059421" cy="488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579936F2-3732-4CE9-B83F-7ACA4296A77E}"/>
              </a:ext>
            </a:extLst>
          </p:cNvPr>
          <p:cNvSpPr/>
          <p:nvPr/>
        </p:nvSpPr>
        <p:spPr>
          <a:xfrm>
            <a:off x="3658438" y="9777333"/>
            <a:ext cx="342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09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8" grpId="0"/>
      <p:bldP spid="159" grpId="0"/>
      <p:bldP spid="160" grpId="0"/>
      <p:bldP spid="161" grpId="0"/>
      <p:bldP spid="163" grpId="0"/>
      <p:bldP spid="164" grpId="0"/>
      <p:bldP spid="165" grpId="0"/>
      <p:bldP spid="166" grpId="0"/>
      <p:bldP spid="167" grpId="0"/>
      <p:bldP spid="174" grpId="0"/>
      <p:bldP spid="175" grpId="0"/>
      <p:bldP spid="176" grpId="0"/>
      <p:bldP spid="183" grpId="0"/>
      <p:bldP spid="184" grpId="0"/>
      <p:bldP spid="185" grpId="0" animBg="1"/>
      <p:bldP spid="2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5203945" y="1987547"/>
            <a:ext cx="2463926" cy="19186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724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10131" y="8918672"/>
            <a:ext cx="1865376" cy="566638"/>
            <a:chOff x="6923980" y="225002"/>
            <a:chExt cx="2194560" cy="666633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6923980" y="225002"/>
              <a:ext cx="2194560" cy="666633"/>
              <a:chOff x="6923982" y="225002"/>
              <a:chExt cx="2767149" cy="666633"/>
            </a:xfrm>
          </p:grpSpPr>
          <p:sp>
            <p:nvSpPr>
              <p:cNvPr id="42" name="Round Same Side Corner Rectangle 41"/>
              <p:cNvSpPr/>
              <p:nvPr/>
            </p:nvSpPr>
            <p:spPr bwMode="auto">
              <a:xfrm>
                <a:off x="6923982" y="475986"/>
                <a:ext cx="2767149" cy="415649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38862" tIns="38862" rIns="38862" bIns="38862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893" b="1" dirty="0">
                    <a:solidFill>
                      <a:srgbClr val="B5B5B5">
                        <a:lumMod val="50000"/>
                      </a:srgbClr>
                    </a:solidFill>
                    <a:latin typeface="Century Gothic"/>
                  </a:rPr>
                  <a:t>Which reason is most relevant to you? </a:t>
                </a:r>
              </a:p>
            </p:txBody>
          </p:sp>
          <p:sp>
            <p:nvSpPr>
              <p:cNvPr id="44" name="Round Same Side Corner Rectangle 43"/>
              <p:cNvSpPr/>
              <p:nvPr/>
            </p:nvSpPr>
            <p:spPr bwMode="auto">
              <a:xfrm>
                <a:off x="6923982" y="225002"/>
                <a:ext cx="2767149" cy="250983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77724" tIns="38862" rIns="77724" bIns="38862" rtlCol="0" anchor="ctr">
                <a:spAutoFit/>
              </a:bodyPr>
              <a:lstStyle/>
              <a:p>
                <a:pPr marL="194310">
                  <a:defRPr/>
                </a:pPr>
                <a:r>
                  <a:rPr lang="en-US" sz="85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45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Round Same Side Corner Rectangle 48"/>
          <p:cNvSpPr/>
          <p:nvPr/>
        </p:nvSpPr>
        <p:spPr bwMode="auto">
          <a:xfrm>
            <a:off x="46628" y="56407"/>
            <a:ext cx="541775" cy="189574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0273" tIns="40273" rIns="40273" bIns="40273" rtlCol="0" anchor="ctr" anchorCtr="0">
            <a:spAutoFit/>
          </a:bodyPr>
          <a:lstStyle/>
          <a:p>
            <a:pPr>
              <a:defRPr/>
            </a:pPr>
            <a:r>
              <a:rPr lang="en-US" sz="680" b="1" dirty="0">
                <a:solidFill>
                  <a:srgbClr val="F9F9F9"/>
                </a:solidFill>
                <a:latin typeface="Century Gothic" panose="020B0502020202020204" pitchFamily="34" charset="0"/>
              </a:rPr>
              <a:t>Relevance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6033" y="245980"/>
            <a:ext cx="77724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3797" y="1474909"/>
            <a:ext cx="75246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 bwMode="auto">
          <a:xfrm>
            <a:off x="218438" y="274372"/>
            <a:ext cx="322501" cy="3225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40" b="1" dirty="0">
                <a:solidFill>
                  <a:srgbClr val="F9F9F9"/>
                </a:solidFill>
              </a:rPr>
              <a:t>1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218438" y="1578547"/>
            <a:ext cx="322501" cy="32250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40" b="1" dirty="0">
                <a:solidFill>
                  <a:srgbClr val="F9F9F9"/>
                </a:solidFill>
              </a:rPr>
              <a:t>2</a:t>
            </a:r>
          </a:p>
        </p:txBody>
      </p: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606569" y="274372"/>
            <a:ext cx="1956207" cy="11277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0545" tIns="40273" rIns="80545" bIns="40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360" b="1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Evaluating and graphing functions will help air traffic controllers draw flight paths.</a:t>
            </a:r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>
            <a:off x="606569" y="1578547"/>
            <a:ext cx="7011841" cy="2906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0545" tIns="40273" rIns="80545" bIns="40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360" b="1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Evaluating and graphing functions will help you do well on tests.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Round Same Side Corner Rectangle 130"/>
              <p:cNvSpPr/>
              <p:nvPr/>
            </p:nvSpPr>
            <p:spPr bwMode="auto">
              <a:xfrm>
                <a:off x="2572298" y="318451"/>
                <a:ext cx="3117566" cy="1078298"/>
              </a:xfrm>
              <a:prstGeom prst="round2SameRect">
                <a:avLst>
                  <a:gd name="adj1" fmla="val 169"/>
                  <a:gd name="adj2" fmla="val 0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  <a:extLst/>
            </p:spPr>
            <p:txBody>
              <a:bodyPr rot="0" spcFirstLastPara="0" vertOverflow="overflow" horzOverflow="overflow" vert="horz" wrap="square" lIns="80545" tIns="80545" rIns="80545" bIns="80545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05454">
                  <a:spcAft>
                    <a:spcPts val="51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19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sz="119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119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119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119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=4</a:t>
                </a:r>
                <a14:m>
                  <m:oMath xmlns:m="http://schemas.openxmlformats.org/officeDocument/2006/math">
                    <m:r>
                      <a:rPr lang="en-US" sz="119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1190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119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+ 3</a:t>
                </a:r>
                <a14:m>
                  <m:oMath xmlns:m="http://schemas.openxmlformats.org/officeDocument/2006/math">
                    <m:r>
                      <a:rPr lang="en-US" sz="119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119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+ 7 </a:t>
                </a:r>
                <a:r>
                  <a:rPr lang="en-US" sz="1190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  <a:cs typeface="Times New Roman" pitchFamily="18" charset="0"/>
                  </a:rPr>
                  <a:t>represents the path of a plane on a map after </a:t>
                </a:r>
                <a14:m>
                  <m:oMath xmlns:m="http://schemas.openxmlformats.org/officeDocument/2006/math">
                    <m:r>
                      <a:rPr lang="en-US" sz="119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1190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  <a:cs typeface="Times New Roman" pitchFamily="18" charset="0"/>
                  </a:rPr>
                  <a:t> hours. By evaluating the function at different times, air traffic controllers can draw paths to keep planes from colliding.</a:t>
                </a:r>
                <a:endParaRPr lang="en-US" sz="1190" b="1" dirty="0">
                  <a:solidFill>
                    <a:srgbClr val="202020"/>
                  </a:solidFill>
                  <a:latin typeface="Century Gothic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1" name="Round Same Side Corner 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2298" y="318451"/>
                <a:ext cx="3117566" cy="1078298"/>
              </a:xfrm>
              <a:prstGeom prst="round2SameRect">
                <a:avLst>
                  <a:gd name="adj1" fmla="val 169"/>
                  <a:gd name="adj2" fmla="val 0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218437" y="2151149"/>
            <a:ext cx="3139732" cy="1342729"/>
            <a:chOff x="1566882" y="3951100"/>
            <a:chExt cx="3522725" cy="1362988"/>
          </a:xfrm>
        </p:grpSpPr>
        <p:sp>
          <p:nvSpPr>
            <p:cNvPr id="46" name="AutoShape 7"/>
            <p:cNvSpPr>
              <a:spLocks noChangeArrowheads="1"/>
            </p:cNvSpPr>
            <p:nvPr/>
          </p:nvSpPr>
          <p:spPr bwMode="auto">
            <a:xfrm>
              <a:off x="1566882" y="3951100"/>
              <a:ext cx="3522724" cy="1362988"/>
            </a:xfrm>
            <a:prstGeom prst="roundRect">
              <a:avLst>
                <a:gd name="adj" fmla="val 1596"/>
              </a:avLst>
            </a:prstGeom>
            <a:solidFill>
              <a:srgbClr val="FFFFFF"/>
            </a:solidFill>
            <a:ln w="3175">
              <a:noFill/>
            </a:ln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194310" defTabSz="777240" eaLnBrk="1" hangingPunct="1"/>
              <a:r>
                <a:rPr lang="en-US" altLang="en-US" sz="1020" dirty="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Sample Test Question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566882" y="4168577"/>
              <a:ext cx="3522725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2" descr="C:\Users\Stephen\Downloads\Test Question Icon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34" y="2170649"/>
            <a:ext cx="174888" cy="17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6835" y="2386410"/>
            <a:ext cx="2905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dirty="0">
                <a:solidFill>
                  <a:srgbClr val="202020"/>
                </a:solidFill>
                <a:latin typeface="Century Gothic"/>
                <a:ea typeface="Meiryo" panose="020B0604030504040204" pitchFamily="34" charset="-128"/>
                <a:cs typeface="Meiryo" panose="020B0604030504040204" pitchFamily="34" charset="-128"/>
              </a:rPr>
              <a:t>16. </a:t>
            </a:r>
            <a:r>
              <a:rPr lang="en-US" sz="1200" dirty="0">
                <a:solidFill>
                  <a:srgbClr val="202020"/>
                </a:solidFill>
                <a:latin typeface="Century Gothic" panose="020B0502020202020204" pitchFamily="34" charset="0"/>
              </a:rPr>
              <a:t>Evaluate f(x)=3x-5 at two values and graph the points using the graphing tool .</a:t>
            </a:r>
          </a:p>
        </p:txBody>
      </p:sp>
      <p:pic>
        <p:nvPicPr>
          <p:cNvPr id="30" name="Picture 2" descr="T:\Research_Dept\iStock Photos\New Photos_Need s to be sorted\Travel\Aircraft\Old_bi-plan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602" y="573090"/>
            <a:ext cx="1986422" cy="61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01" y="3017801"/>
            <a:ext cx="2744629" cy="38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488" y="1961901"/>
            <a:ext cx="1991365" cy="192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14">
            <a:extLst>
              <a:ext uri="{FF2B5EF4-FFF2-40B4-BE49-F238E27FC236}">
                <a16:creationId xmlns:a16="http://schemas.microsoft.com/office/drawing/2014/main" id="{6027BB65-2937-48C5-B3F7-E2CA4ED75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65" y="4260942"/>
            <a:ext cx="693039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00" i="1" dirty="0">
                <a:latin typeface="Gill Sans MT" panose="020B0502020104020203" pitchFamily="34" charset="0"/>
              </a:rPr>
              <a:t>Graphing functions of the form y</a:t>
            </a:r>
            <a:r>
              <a:rPr lang="en-US" altLang="en-US" sz="1300" dirty="0">
                <a:latin typeface="Gill Sans MT" panose="020B0502020104020203" pitchFamily="34" charset="0"/>
              </a:rPr>
              <a:t> = </a:t>
            </a:r>
            <a:r>
              <a:rPr lang="en-US" altLang="en-US" sz="1300" i="1" dirty="0">
                <a:latin typeface="Gill Sans MT" panose="020B0502020104020203" pitchFamily="34" charset="0"/>
              </a:rPr>
              <a:t>nx</a:t>
            </a:r>
            <a:r>
              <a:rPr lang="en-US" altLang="en-US" sz="1300" baseline="30000" dirty="0">
                <a:latin typeface="Gill Sans MT" panose="020B0502020104020203" pitchFamily="34" charset="0"/>
              </a:rPr>
              <a:t>2</a:t>
            </a:r>
            <a:r>
              <a:rPr lang="en-US" altLang="en-US" sz="1300" i="1" dirty="0">
                <a:latin typeface="Gill Sans MT" panose="020B0502020104020203" pitchFamily="34" charset="0"/>
              </a:rPr>
              <a:t> will help you recognize design features in art and architecture.</a:t>
            </a: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83A022FF-7E66-4CAD-9A15-A514A8C12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833" y="4556593"/>
            <a:ext cx="351917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00" i="1" dirty="0">
                <a:latin typeface="Gill Sans MT" panose="020B0502020104020203" pitchFamily="34" charset="0"/>
              </a:rPr>
              <a:t>Graphing functions of the form </a:t>
            </a:r>
          </a:p>
          <a:p>
            <a:pPr eaLnBrk="1" hangingPunct="1"/>
            <a:r>
              <a:rPr lang="en-US" altLang="en-US" sz="1300" i="1" dirty="0">
                <a:latin typeface="Gill Sans MT" panose="020B0502020104020203" pitchFamily="34" charset="0"/>
              </a:rPr>
              <a:t>y</a:t>
            </a:r>
            <a:r>
              <a:rPr lang="en-US" altLang="en-US" sz="1300" dirty="0">
                <a:latin typeface="Gill Sans MT" panose="020B0502020104020203" pitchFamily="34" charset="0"/>
              </a:rPr>
              <a:t> = </a:t>
            </a:r>
            <a:r>
              <a:rPr lang="en-US" altLang="en-US" sz="1300" i="1" dirty="0">
                <a:latin typeface="Gill Sans MT" panose="020B0502020104020203" pitchFamily="34" charset="0"/>
              </a:rPr>
              <a:t>ax</a:t>
            </a:r>
            <a:r>
              <a:rPr lang="en-US" altLang="en-US" sz="1300" baseline="30000" dirty="0">
                <a:latin typeface="Gill Sans MT" panose="020B0502020104020203" pitchFamily="34" charset="0"/>
              </a:rPr>
              <a:t>2</a:t>
            </a:r>
            <a:r>
              <a:rPr lang="en-US" altLang="en-US" sz="1300" i="1" dirty="0">
                <a:latin typeface="Gill Sans MT" panose="020B0502020104020203" pitchFamily="34" charset="0"/>
              </a:rPr>
              <a:t> will help you do well on tests.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FFC88A9-37EA-48E2-957C-1FB771CF1F20}"/>
              </a:ext>
            </a:extLst>
          </p:cNvPr>
          <p:cNvSpPr/>
          <p:nvPr/>
        </p:nvSpPr>
        <p:spPr bwMode="auto">
          <a:xfrm>
            <a:off x="293043" y="4271737"/>
            <a:ext cx="322501" cy="322501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40" b="1" dirty="0">
                <a:latin typeface="Gill Sans MT" pitchFamily="34" charset="0"/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A027FC7-EF9E-4794-9472-2C503A4DA0D4}"/>
              </a:ext>
            </a:extLst>
          </p:cNvPr>
          <p:cNvSpPr/>
          <p:nvPr/>
        </p:nvSpPr>
        <p:spPr bwMode="auto">
          <a:xfrm>
            <a:off x="3746611" y="4599773"/>
            <a:ext cx="322501" cy="322500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40" b="1" dirty="0">
                <a:latin typeface="Gill Sans MT" pitchFamily="34" charset="0"/>
              </a:rPr>
              <a:t>2</a:t>
            </a:r>
          </a:p>
        </p:txBody>
      </p:sp>
      <p:grpSp>
        <p:nvGrpSpPr>
          <p:cNvPr id="28" name="Group 1">
            <a:extLst>
              <a:ext uri="{FF2B5EF4-FFF2-40B4-BE49-F238E27FC236}">
                <a16:creationId xmlns:a16="http://schemas.microsoft.com/office/drawing/2014/main" id="{88AD3A86-1F6A-45A2-A5CC-3F9F6E45E41A}"/>
              </a:ext>
            </a:extLst>
          </p:cNvPr>
          <p:cNvGrpSpPr>
            <a:grpSpLocks/>
          </p:cNvGrpSpPr>
          <p:nvPr/>
        </p:nvGrpSpPr>
        <p:grpSpPr bwMode="auto">
          <a:xfrm>
            <a:off x="4011400" y="5055449"/>
            <a:ext cx="2799954" cy="3359944"/>
            <a:chOff x="1434455" y="3520440"/>
            <a:chExt cx="2938162" cy="1871318"/>
          </a:xfrm>
        </p:grpSpPr>
        <p:pic>
          <p:nvPicPr>
            <p:cNvPr id="29" name="Picture 66" descr="C:\Documents and Settings\jim\Desktop\My Stuff\Graphics\hd-blogshapes\line-horiz-black2.png">
              <a:extLst>
                <a:ext uri="{FF2B5EF4-FFF2-40B4-BE49-F238E27FC236}">
                  <a16:creationId xmlns:a16="http://schemas.microsoft.com/office/drawing/2014/main" id="{44F01840-B884-43A9-9EF4-DEE4A42458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455" y="3557274"/>
              <a:ext cx="2938162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6" descr="C:\Documents and Settings\jim\Desktop\My Stuff\Graphics\hd-blogshapes\line-horiz-black2.png">
              <a:extLst>
                <a:ext uri="{FF2B5EF4-FFF2-40B4-BE49-F238E27FC236}">
                  <a16:creationId xmlns:a16="http://schemas.microsoft.com/office/drawing/2014/main" id="{BD218FE3-553E-4269-977B-290371D759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455" y="5257780"/>
              <a:ext cx="2938162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6" descr="C:\Documents and Settings\jim\Desktop\My Stuff\Graphics\hd-blogshapes\line-horiz-black2.png">
              <a:extLst>
                <a:ext uri="{FF2B5EF4-FFF2-40B4-BE49-F238E27FC236}">
                  <a16:creationId xmlns:a16="http://schemas.microsoft.com/office/drawing/2014/main" id="{EAB8826C-AD21-490C-8AAD-DAB714DE64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34064" y="4389110"/>
              <a:ext cx="1845918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6" descr="C:\Documents and Settings\jim\Desktop\My Stuff\Graphics\hd-blogshapes\line-horiz-black2.png">
              <a:extLst>
                <a:ext uri="{FF2B5EF4-FFF2-40B4-BE49-F238E27FC236}">
                  <a16:creationId xmlns:a16="http://schemas.microsoft.com/office/drawing/2014/main" id="{82FB1C1A-3C5A-43A6-8172-5C5C5D3B50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67466" y="4414510"/>
              <a:ext cx="1845918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Rectangle 21">
            <a:extLst>
              <a:ext uri="{FF2B5EF4-FFF2-40B4-BE49-F238E27FC236}">
                <a16:creationId xmlns:a16="http://schemas.microsoft.com/office/drawing/2014/main" id="{7E489311-D056-4B7B-A61E-312F2AF41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37" y="3715843"/>
            <a:ext cx="5760481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777240">
              <a:defRPr/>
            </a:pPr>
            <a:r>
              <a:rPr lang="en-US" sz="1190" dirty="0">
                <a:solidFill>
                  <a:srgbClr val="000000"/>
                </a:solidFill>
                <a:latin typeface="Arial" charset="0"/>
                <a:cs typeface="+mn-cs"/>
              </a:rPr>
              <a:t>A </a:t>
            </a:r>
            <a:r>
              <a:rPr lang="en-US" sz="1190" b="1" u="sng" dirty="0">
                <a:solidFill>
                  <a:srgbClr val="000000"/>
                </a:solidFill>
                <a:latin typeface="Arial" charset="0"/>
                <a:cs typeface="+mn-cs"/>
              </a:rPr>
              <a:t>quadratic function</a:t>
            </a:r>
            <a:r>
              <a:rPr lang="en-US" sz="1190" dirty="0">
                <a:solidFill>
                  <a:srgbClr val="000000"/>
                </a:solidFill>
                <a:latin typeface="Arial" charset="0"/>
                <a:cs typeface="+mn-cs"/>
              </a:rPr>
              <a:t> graphs as a parabola.</a:t>
            </a:r>
          </a:p>
          <a:p>
            <a:pPr marL="242888" indent="-151130" defTabSz="777240">
              <a:buFont typeface="Arial" pitchFamily="34" charset="0"/>
              <a:buChar char="•"/>
              <a:defRPr/>
            </a:pPr>
            <a:r>
              <a:rPr lang="en-US" sz="1190" i="1" dirty="0">
                <a:solidFill>
                  <a:srgbClr val="000000"/>
                </a:solidFill>
                <a:latin typeface="Gill Sans MT" pitchFamily="34" charset="0"/>
                <a:cs typeface="+mn-cs"/>
              </a:rPr>
              <a:t>A quadratic function contains a variable to the second power.</a:t>
            </a:r>
          </a:p>
        </p:txBody>
      </p:sp>
      <p:pic>
        <p:nvPicPr>
          <p:cNvPr id="39" name="Picture 25">
            <a:extLst>
              <a:ext uri="{FF2B5EF4-FFF2-40B4-BE49-F238E27FC236}">
                <a16:creationId xmlns:a16="http://schemas.microsoft.com/office/drawing/2014/main" id="{78453EDB-06D0-42BE-B6E2-782188010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26" y="5276746"/>
            <a:ext cx="2256155" cy="281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">
            <a:extLst>
              <a:ext uri="{FF2B5EF4-FFF2-40B4-BE49-F238E27FC236}">
                <a16:creationId xmlns:a16="http://schemas.microsoft.com/office/drawing/2014/main" id="{8D75E7C2-59D7-4190-B4BE-3D1CB3999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317" y="4820516"/>
            <a:ext cx="184731" cy="19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68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53C2ADE5-6870-477C-9B0B-DF917E8D8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317" y="4820516"/>
            <a:ext cx="184731" cy="19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68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8" name="Rectangle 6">
            <a:extLst>
              <a:ext uri="{FF2B5EF4-FFF2-40B4-BE49-F238E27FC236}">
                <a16:creationId xmlns:a16="http://schemas.microsoft.com/office/drawing/2014/main" id="{06DC5BB2-B264-4288-A31D-B021D4945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317" y="4820516"/>
            <a:ext cx="184731" cy="19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68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0" name="Rectangle 7">
            <a:extLst>
              <a:ext uri="{FF2B5EF4-FFF2-40B4-BE49-F238E27FC236}">
                <a16:creationId xmlns:a16="http://schemas.microsoft.com/office/drawing/2014/main" id="{742FE182-7902-4060-B432-3F102988A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317" y="4820516"/>
            <a:ext cx="184731" cy="19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68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1" name="Rectangle 8">
            <a:extLst>
              <a:ext uri="{FF2B5EF4-FFF2-40B4-BE49-F238E27FC236}">
                <a16:creationId xmlns:a16="http://schemas.microsoft.com/office/drawing/2014/main" id="{F448253D-D813-405C-AC07-8CE425824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317" y="4820516"/>
            <a:ext cx="184731" cy="19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68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2" name="Rectangle 9">
            <a:extLst>
              <a:ext uri="{FF2B5EF4-FFF2-40B4-BE49-F238E27FC236}">
                <a16:creationId xmlns:a16="http://schemas.microsoft.com/office/drawing/2014/main" id="{451DA3F6-9A6F-40CB-B071-32AA55FCA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317" y="4820516"/>
            <a:ext cx="184731" cy="19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68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4" name="Picture 26">
            <a:extLst>
              <a:ext uri="{FF2B5EF4-FFF2-40B4-BE49-F238E27FC236}">
                <a16:creationId xmlns:a16="http://schemas.microsoft.com/office/drawing/2014/main" id="{7393A4CF-572A-42B0-9DB7-EDA1FFB2C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60" y="4757094"/>
            <a:ext cx="3226356" cy="339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28">
            <a:extLst>
              <a:ext uri="{FF2B5EF4-FFF2-40B4-BE49-F238E27FC236}">
                <a16:creationId xmlns:a16="http://schemas.microsoft.com/office/drawing/2014/main" id="{B5595305-87E6-452C-95BF-B258F411A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42" y="8098054"/>
            <a:ext cx="2678938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90" i="1">
                <a:latin typeface="Times New Roman" panose="02020603050405020304" pitchFamily="18" charset="0"/>
                <a:ea typeface="MS PGothic" panose="020B0600070205080204" pitchFamily="34" charset="-128"/>
              </a:rPr>
              <a:t>The Gateway Arch in St. Louis, Missouri</a:t>
            </a:r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6" name="Rectangle 29">
            <a:extLst>
              <a:ext uri="{FF2B5EF4-FFF2-40B4-BE49-F238E27FC236}">
                <a16:creationId xmlns:a16="http://schemas.microsoft.com/office/drawing/2014/main" id="{92AAA7EA-4719-489D-A560-C98FA9247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8" y="4628904"/>
            <a:ext cx="3409870" cy="37296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68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8EB4C3C-5CF3-414F-8552-B3AC0E4003A8}"/>
              </a:ext>
            </a:extLst>
          </p:cNvPr>
          <p:cNvSpPr/>
          <p:nvPr/>
        </p:nvSpPr>
        <p:spPr>
          <a:xfrm>
            <a:off x="3211131" y="9602250"/>
            <a:ext cx="342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18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4" grpId="0"/>
      <p:bldP spid="25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 Same Side Corner Rectangle 48"/>
          <p:cNvSpPr/>
          <p:nvPr/>
        </p:nvSpPr>
        <p:spPr bwMode="auto">
          <a:xfrm>
            <a:off x="53442" y="176238"/>
            <a:ext cx="541775" cy="189574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0273" tIns="40273" rIns="40273" bIns="40273" rtlCol="0" anchor="ctr" anchorCtr="0">
            <a:spAutoFit/>
          </a:bodyPr>
          <a:lstStyle/>
          <a:p>
            <a:pPr>
              <a:defRPr/>
            </a:pPr>
            <a:r>
              <a:rPr lang="en-US" sz="680" b="1" dirty="0">
                <a:solidFill>
                  <a:srgbClr val="F9F9F9"/>
                </a:solidFill>
                <a:latin typeface="Century Gothic" panose="020B0502020202020204" pitchFamily="34" charset="0"/>
              </a:rPr>
              <a:t>Relevance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181611" y="427538"/>
            <a:ext cx="322501" cy="32250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40" b="1" dirty="0">
                <a:solidFill>
                  <a:srgbClr val="F9F9F9"/>
                </a:solidFill>
              </a:rPr>
              <a:t>3</a:t>
            </a:r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569741" y="427538"/>
            <a:ext cx="7104097" cy="2906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0545" tIns="40273" rIns="80545" bIns="40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360" b="1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Evaluating functions will help you do well in this math class.</a:t>
            </a:r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auto">
          <a:xfrm>
            <a:off x="1114650" y="699553"/>
            <a:ext cx="4173382" cy="275460"/>
          </a:xfrm>
          <a:prstGeom prst="roundRect">
            <a:avLst>
              <a:gd name="adj" fmla="val 1596"/>
            </a:avLst>
          </a:prstGeom>
          <a:solidFill>
            <a:srgbClr val="FFFFFF"/>
          </a:solidFill>
          <a:ln w="3175">
            <a:noFill/>
          </a:ln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05454">
              <a:defRPr/>
            </a:pPr>
            <a:r>
              <a:rPr lang="en-US" sz="1190" dirty="0">
                <a:solidFill>
                  <a:srgbClr val="202020"/>
                </a:solidFill>
                <a:latin typeface="Century Gothic" panose="020B0502020202020204" pitchFamily="34" charset="0"/>
                <a:cs typeface="Times New Roman" pitchFamily="18" charset="0"/>
              </a:rPr>
              <a:t>In later lessons, we will plot different function types.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1066887"/>
                  </p:ext>
                </p:extLst>
              </p:nvPr>
            </p:nvGraphicFramePr>
            <p:xfrm>
              <a:off x="4964275" y="1549073"/>
              <a:ext cx="1831908" cy="2377127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5255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064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779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500" b="1" dirty="0"/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4759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/>
                                  </a:rPr>
                                  <m:t>𝒈</m:t>
                                </m:r>
                                <m:r>
                                  <a:rPr lang="en-US" sz="150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500" dirty="0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1500" dirty="0" smtClean="0">
                                    <a:latin typeface="Cambria Math"/>
                                  </a:rPr>
                                  <m:t>)=</m:t>
                                </m:r>
                                <m:r>
                                  <a:rPr lang="en-US" sz="1500" dirty="0" smtClean="0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1500" baseline="30000" dirty="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500" b="1" baseline="30000" dirty="0"/>
                        </a:p>
                      </a:txBody>
                      <a:tcPr marL="77724" marR="77724" marT="38862" marB="3886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9831"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9831"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9831"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9831"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9831"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1066887"/>
                  </p:ext>
                </p:extLst>
              </p:nvPr>
            </p:nvGraphicFramePr>
            <p:xfrm>
              <a:off x="4964275" y="1549073"/>
              <a:ext cx="1831908" cy="2377127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5255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064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779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724" marR="77724" marT="38862" marB="38862">
                        <a:blipFill>
                          <a:blip r:embed="rId4"/>
                          <a:stretch>
                            <a:fillRect l="-1163" t="-1266" r="-252326" b="-3962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724" marR="77724" marT="38862" marB="38862">
                        <a:blipFill>
                          <a:blip r:embed="rId4"/>
                          <a:stretch>
                            <a:fillRect l="-40465" t="-1266" r="-930" b="-3962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9831"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9831"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9831"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9831"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9831"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0" name="TextBox 49"/>
          <p:cNvSpPr txBox="1"/>
          <p:nvPr/>
        </p:nvSpPr>
        <p:spPr>
          <a:xfrm>
            <a:off x="5076561" y="204635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91112" y="239335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15393" y="279643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14571" y="31678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114571" y="353665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60189" y="1040283"/>
            <a:ext cx="3858749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60" dirty="0">
                <a:solidFill>
                  <a:srgbClr val="202020"/>
                </a:solidFill>
                <a:latin typeface="Century Gothic"/>
              </a:rPr>
              <a:t>Evaluate the function and identify the type.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4964275" y="987310"/>
                <a:ext cx="3671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)=2</a:t>
                </a:r>
                <a14:m>
                  <m:oMath xmlns:m="http://schemas.openxmlformats.org/officeDocument/2006/math">
                    <m:r>
                      <a:rPr lang="en-US" i="1" baseline="30000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275" y="987310"/>
                <a:ext cx="3671418" cy="369332"/>
              </a:xfrm>
              <a:prstGeom prst="rect">
                <a:avLst/>
              </a:prstGeom>
              <a:blipFill>
                <a:blip r:embed="rId5"/>
                <a:stretch>
                  <a:fillRect t="-11475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390154" y="1385454"/>
                <a:ext cx="566630" cy="301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=-2</a:t>
                </a:r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54" y="1385454"/>
                <a:ext cx="566630" cy="301621"/>
              </a:xfrm>
              <a:prstGeom prst="rect">
                <a:avLst/>
              </a:prstGeom>
              <a:blipFill>
                <a:blip r:embed="rId6"/>
                <a:stretch>
                  <a:fillRect t="-2000" r="-2151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1006058" y="1385454"/>
                <a:ext cx="1082091" cy="301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36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-2</a:t>
                </a:r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_____</a:t>
                </a:r>
                <a:endParaRPr lang="en-US" sz="136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58" y="1385454"/>
                <a:ext cx="1082091" cy="301621"/>
              </a:xfrm>
              <a:prstGeom prst="rect">
                <a:avLst/>
              </a:prstGeom>
              <a:blipFill>
                <a:blip r:embed="rId7"/>
                <a:stretch>
                  <a:fillRect t="-2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/>
              <p:cNvSpPr txBox="1"/>
              <p:nvPr/>
            </p:nvSpPr>
            <p:spPr>
              <a:xfrm>
                <a:off x="390154" y="1892339"/>
                <a:ext cx="566630" cy="301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=-1</a:t>
                </a:r>
              </a:p>
            </p:txBody>
          </p:sp>
        </mc:Choice>
        <mc:Fallback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54" y="1892339"/>
                <a:ext cx="566630" cy="301621"/>
              </a:xfrm>
              <a:prstGeom prst="rect">
                <a:avLst/>
              </a:prstGeom>
              <a:blipFill>
                <a:blip r:embed="rId8"/>
                <a:stretch>
                  <a:fillRect t="-2000" r="-2151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/>
              <p:cNvSpPr txBox="1"/>
              <p:nvPr/>
            </p:nvSpPr>
            <p:spPr>
              <a:xfrm>
                <a:off x="1006058" y="1892339"/>
                <a:ext cx="1082091" cy="301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36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_____</a:t>
                </a:r>
                <a:endParaRPr lang="en-US" sz="136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58" y="1892339"/>
                <a:ext cx="1082091" cy="301621"/>
              </a:xfrm>
              <a:prstGeom prst="rect">
                <a:avLst/>
              </a:prstGeom>
              <a:blipFill>
                <a:blip r:embed="rId9"/>
                <a:stretch>
                  <a:fillRect t="-2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/>
              <p:cNvSpPr txBox="1"/>
              <p:nvPr/>
            </p:nvSpPr>
            <p:spPr>
              <a:xfrm>
                <a:off x="390154" y="2436401"/>
                <a:ext cx="508922" cy="301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=0</a:t>
                </a:r>
              </a:p>
            </p:txBody>
          </p:sp>
        </mc:Choice>
        <mc:Fallback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54" y="2436401"/>
                <a:ext cx="508922" cy="301621"/>
              </a:xfrm>
              <a:prstGeom prst="rect">
                <a:avLst/>
              </a:prstGeom>
              <a:blipFill>
                <a:blip r:embed="rId10"/>
                <a:stretch>
                  <a:fillRect t="-4082" r="-3614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/>
              <p:cNvSpPr txBox="1"/>
              <p:nvPr/>
            </p:nvSpPr>
            <p:spPr>
              <a:xfrm>
                <a:off x="390154" y="2890678"/>
                <a:ext cx="508922" cy="301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=1</a:t>
                </a:r>
              </a:p>
            </p:txBody>
          </p:sp>
        </mc:Choice>
        <mc:Fallback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54" y="2890678"/>
                <a:ext cx="508922" cy="301621"/>
              </a:xfrm>
              <a:prstGeom prst="rect">
                <a:avLst/>
              </a:prstGeom>
              <a:blipFill>
                <a:blip r:embed="rId11"/>
                <a:stretch>
                  <a:fillRect t="-2000" r="-3614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/>
              <p:cNvSpPr txBox="1"/>
              <p:nvPr/>
            </p:nvSpPr>
            <p:spPr>
              <a:xfrm>
                <a:off x="390154" y="3375269"/>
                <a:ext cx="508922" cy="301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=2</a:t>
                </a:r>
              </a:p>
            </p:txBody>
          </p:sp>
        </mc:Choice>
        <mc:Fallback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54" y="3375269"/>
                <a:ext cx="508922" cy="301621"/>
              </a:xfrm>
              <a:prstGeom prst="rect">
                <a:avLst/>
              </a:prstGeom>
              <a:blipFill>
                <a:blip r:embed="rId12"/>
                <a:stretch>
                  <a:fillRect t="-4082" r="-3614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/>
              <p:cNvSpPr txBox="1"/>
              <p:nvPr/>
            </p:nvSpPr>
            <p:spPr>
              <a:xfrm>
                <a:off x="2132976" y="1411305"/>
                <a:ext cx="1082091" cy="301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36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-2</a:t>
                </a:r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_____</a:t>
                </a:r>
              </a:p>
            </p:txBody>
          </p:sp>
        </mc:Choice>
        <mc:Fallback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976" y="1411305"/>
                <a:ext cx="1082091" cy="301621"/>
              </a:xfrm>
              <a:prstGeom prst="rect">
                <a:avLst/>
              </a:prstGeom>
              <a:blipFill>
                <a:blip r:embed="rId13"/>
                <a:stretch>
                  <a:fillRect t="-4082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/>
              <p:cNvSpPr txBox="1"/>
              <p:nvPr/>
            </p:nvSpPr>
            <p:spPr>
              <a:xfrm>
                <a:off x="3407152" y="2436371"/>
                <a:ext cx="1024383" cy="301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36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_____</a:t>
                </a:r>
                <a:endParaRPr lang="en-US" sz="1360" dirty="0">
                  <a:solidFill>
                    <a:srgbClr val="FF562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152" y="2436371"/>
                <a:ext cx="1024383" cy="301621"/>
              </a:xfrm>
              <a:prstGeom prst="rect">
                <a:avLst/>
              </a:prstGeom>
              <a:blipFill>
                <a:blip r:embed="rId14"/>
                <a:stretch>
                  <a:fillRect t="-4082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/>
              <p:cNvSpPr txBox="1"/>
              <p:nvPr/>
            </p:nvSpPr>
            <p:spPr>
              <a:xfrm>
                <a:off x="3407152" y="2890647"/>
                <a:ext cx="1024383" cy="301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36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_____</a:t>
                </a:r>
                <a:endParaRPr lang="en-US" sz="1360" dirty="0">
                  <a:solidFill>
                    <a:srgbClr val="FF562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152" y="2890647"/>
                <a:ext cx="1024383" cy="301621"/>
              </a:xfrm>
              <a:prstGeom prst="rect">
                <a:avLst/>
              </a:prstGeom>
              <a:blipFill>
                <a:blip r:embed="rId15"/>
                <a:stretch>
                  <a:fillRect t="-2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/>
              <p:cNvSpPr txBox="1"/>
              <p:nvPr/>
            </p:nvSpPr>
            <p:spPr>
              <a:xfrm>
                <a:off x="3407152" y="3375238"/>
                <a:ext cx="1024383" cy="301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36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_____</a:t>
                </a:r>
                <a:endParaRPr lang="en-US" sz="1360" dirty="0">
                  <a:solidFill>
                    <a:srgbClr val="FF562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152" y="3375238"/>
                <a:ext cx="1024383" cy="301621"/>
              </a:xfrm>
              <a:prstGeom prst="rect">
                <a:avLst/>
              </a:prstGeom>
              <a:blipFill>
                <a:blip r:embed="rId16"/>
                <a:stretch>
                  <a:fillRect t="-4082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/>
              <p:cNvSpPr txBox="1"/>
              <p:nvPr/>
            </p:nvSpPr>
            <p:spPr>
              <a:xfrm>
                <a:off x="3335438" y="1385423"/>
                <a:ext cx="1082091" cy="301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36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-2</a:t>
                </a:r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_____</a:t>
                </a:r>
                <a:endParaRPr lang="en-US" sz="1360" dirty="0">
                  <a:solidFill>
                    <a:srgbClr val="FF562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438" y="1385423"/>
                <a:ext cx="1082091" cy="301621"/>
              </a:xfrm>
              <a:prstGeom prst="rect">
                <a:avLst/>
              </a:prstGeom>
              <a:blipFill>
                <a:blip r:embed="rId7"/>
                <a:stretch>
                  <a:fillRect t="-2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/>
              <p:cNvSpPr txBox="1"/>
              <p:nvPr/>
            </p:nvSpPr>
            <p:spPr>
              <a:xfrm>
                <a:off x="2164139" y="1883189"/>
                <a:ext cx="1082091" cy="301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36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_____</a:t>
                </a:r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139" y="1883189"/>
                <a:ext cx="1082091" cy="301621"/>
              </a:xfrm>
              <a:prstGeom prst="rect">
                <a:avLst/>
              </a:prstGeom>
              <a:blipFill>
                <a:blip r:embed="rId17"/>
                <a:stretch>
                  <a:fillRect t="-4082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/>
              <p:cNvSpPr txBox="1"/>
              <p:nvPr/>
            </p:nvSpPr>
            <p:spPr>
              <a:xfrm>
                <a:off x="3335438" y="1895137"/>
                <a:ext cx="1082091" cy="301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36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_____</a:t>
                </a:r>
                <a:endParaRPr lang="en-US" sz="1360" dirty="0">
                  <a:solidFill>
                    <a:srgbClr val="FF562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438" y="1895137"/>
                <a:ext cx="1082091" cy="301621"/>
              </a:xfrm>
              <a:prstGeom prst="rect">
                <a:avLst/>
              </a:prstGeom>
              <a:blipFill>
                <a:blip r:embed="rId17"/>
                <a:stretch>
                  <a:fillRect t="-4082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1006058" y="2436016"/>
                <a:ext cx="1024383" cy="301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36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_____</a:t>
                </a:r>
                <a:endParaRPr lang="en-US" sz="136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58" y="2436016"/>
                <a:ext cx="1024383" cy="301621"/>
              </a:xfrm>
              <a:prstGeom prst="rect">
                <a:avLst/>
              </a:prstGeom>
              <a:blipFill>
                <a:blip r:embed="rId14"/>
                <a:stretch>
                  <a:fillRect t="-4082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/>
              <p:cNvSpPr txBox="1"/>
              <p:nvPr/>
            </p:nvSpPr>
            <p:spPr>
              <a:xfrm>
                <a:off x="1006058" y="2916808"/>
                <a:ext cx="1024383" cy="301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36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_____</a:t>
                </a:r>
                <a:endParaRPr lang="en-US" sz="136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58" y="2916808"/>
                <a:ext cx="1024383" cy="301621"/>
              </a:xfrm>
              <a:prstGeom prst="rect">
                <a:avLst/>
              </a:prstGeom>
              <a:blipFill>
                <a:blip r:embed="rId15"/>
                <a:stretch>
                  <a:fillRect t="-2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/>
              <p:cNvSpPr txBox="1"/>
              <p:nvPr/>
            </p:nvSpPr>
            <p:spPr>
              <a:xfrm>
                <a:off x="1006058" y="3348465"/>
                <a:ext cx="1024383" cy="301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36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_____</a:t>
                </a:r>
                <a:endParaRPr lang="en-US" sz="136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58" y="3348465"/>
                <a:ext cx="1024383" cy="301621"/>
              </a:xfrm>
              <a:prstGeom prst="rect">
                <a:avLst/>
              </a:prstGeom>
              <a:blipFill>
                <a:blip r:embed="rId18"/>
                <a:stretch>
                  <a:fillRect t="-2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Connector 89"/>
          <p:cNvCxnSpPr/>
          <p:nvPr/>
        </p:nvCxnSpPr>
        <p:spPr>
          <a:xfrm>
            <a:off x="22847" y="365811"/>
            <a:ext cx="77724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403288" y="3761356"/>
            <a:ext cx="13917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rgbClr val="202020"/>
                </a:solidFill>
                <a:latin typeface="Century Gothic"/>
              </a:rPr>
              <a:t>Function Type: 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720993" y="3946396"/>
            <a:ext cx="13990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 Same Side Corner Rectangle 48">
            <a:extLst>
              <a:ext uri="{FF2B5EF4-FFF2-40B4-BE49-F238E27FC236}">
                <a16:creationId xmlns:a16="http://schemas.microsoft.com/office/drawing/2014/main" id="{580F5C00-EBE5-4331-812F-A1C12FB991EE}"/>
              </a:ext>
            </a:extLst>
          </p:cNvPr>
          <p:cNvSpPr/>
          <p:nvPr/>
        </p:nvSpPr>
        <p:spPr bwMode="auto">
          <a:xfrm>
            <a:off x="142661" y="3944333"/>
            <a:ext cx="408074" cy="189574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0273" tIns="40273" rIns="40273" bIns="40273" rtlCol="0" anchor="ctr" anchorCtr="0">
            <a:spAutoFit/>
          </a:bodyPr>
          <a:lstStyle/>
          <a:p>
            <a:pPr>
              <a:defRPr/>
            </a:pPr>
            <a:r>
              <a:rPr lang="en-US" sz="680" b="1" dirty="0">
                <a:solidFill>
                  <a:srgbClr val="F9F9F9"/>
                </a:solidFill>
                <a:latin typeface="Century Gothic" panose="020B0502020202020204" pitchFamily="34" charset="0"/>
              </a:rPr>
              <a:t>Closure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5F02D71-2077-4617-8AFA-5E1B1D92107E}"/>
              </a:ext>
            </a:extLst>
          </p:cNvPr>
          <p:cNvCxnSpPr/>
          <p:nvPr/>
        </p:nvCxnSpPr>
        <p:spPr>
          <a:xfrm>
            <a:off x="112066" y="4133906"/>
            <a:ext cx="77724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3" descr="C:\Users\Stephen\Downloads\Ladder Icon.png">
            <a:extLst>
              <a:ext uri="{FF2B5EF4-FFF2-40B4-BE49-F238E27FC236}">
                <a16:creationId xmlns:a16="http://schemas.microsoft.com/office/drawing/2014/main" id="{FE933166-C7BB-46D9-9B27-3F6C69912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241891" y="4190688"/>
            <a:ext cx="77426" cy="1729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2" name="Rectangle 21">
                <a:extLst>
                  <a:ext uri="{FF2B5EF4-FFF2-40B4-BE49-F238E27FC236}">
                    <a16:creationId xmlns:a16="http://schemas.microsoft.com/office/drawing/2014/main" id="{E20C01C6-BE46-4537-A550-4B56F0B0D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064" y="4133907"/>
                <a:ext cx="7733535" cy="29062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80545" tIns="40273" rIns="80545" bIns="40273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136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Skill Closure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Graph </a:t>
                </a:r>
                <a14:m>
                  <m:oMath xmlns:m="http://schemas.openxmlformats.org/officeDocument/2006/math">
                    <m:r>
                      <a:rPr lang="en-US" altLang="en-US" sz="1360" i="1">
                        <a:solidFill>
                          <a:srgbClr val="202020"/>
                        </a:solidFill>
                        <a:latin typeface="Cambria Math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altLang="en-US" sz="1360" i="1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en-US" sz="1360" i="1">
                            <a:solidFill>
                              <a:srgbClr val="20202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en-US" sz="1360" i="1">
                        <a:solidFill>
                          <a:srgbClr val="202020"/>
                        </a:solidFill>
                        <a:latin typeface="Cambria Math"/>
                        <a:cs typeface="Arial" panose="020B0604020202020204" pitchFamily="34" charset="0"/>
                      </a:rPr>
                      <m:t>=5</m:t>
                    </m:r>
                    <m:r>
                      <a:rPr lang="en-US" altLang="en-US" sz="1360" i="1">
                        <a:solidFill>
                          <a:srgbClr val="202020"/>
                        </a:solidFill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1360" i="1">
                        <a:solidFill>
                          <a:srgbClr val="202020"/>
                        </a:solidFill>
                        <a:latin typeface="Cambria Math"/>
                        <a:cs typeface="Arial" panose="020B0604020202020204" pitchFamily="34" charset="0"/>
                      </a:rPr>
                      <m:t>+7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using 4 inputs.</a:t>
                </a:r>
                <a:endParaRPr lang="en-US" altLang="en-US" sz="1190" dirty="0">
                  <a:solidFill>
                    <a:srgbClr val="202020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2" name="Rectangle 21">
                <a:extLst>
                  <a:ext uri="{FF2B5EF4-FFF2-40B4-BE49-F238E27FC236}">
                    <a16:creationId xmlns:a16="http://schemas.microsoft.com/office/drawing/2014/main" id="{E20C01C6-BE46-4537-A550-4B56F0B0D2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064" y="4133907"/>
                <a:ext cx="7733535" cy="290621"/>
              </a:xfrm>
              <a:prstGeom prst="rect">
                <a:avLst/>
              </a:prstGeom>
              <a:blipFill>
                <a:blip r:embed="rId20"/>
                <a:stretch>
                  <a:fillRect l="-315" t="-4167" b="-20833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EE3FC60-6840-41A1-BC72-1A8D3CCB0779}"/>
                  </a:ext>
                </a:extLst>
              </p:cNvPr>
              <p:cNvSpPr txBox="1"/>
              <p:nvPr/>
            </p:nvSpPr>
            <p:spPr>
              <a:xfrm>
                <a:off x="1831957" y="4490958"/>
                <a:ext cx="643574" cy="301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-3</a:t>
                </a:r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EE3FC60-6840-41A1-BC72-1A8D3CCB0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957" y="4490958"/>
                <a:ext cx="643574" cy="301621"/>
              </a:xfrm>
              <a:prstGeom prst="rect">
                <a:avLst/>
              </a:prstGeom>
              <a:blipFill>
                <a:blip r:embed="rId21"/>
                <a:stretch>
                  <a:fillRect t="-4082" r="-1905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A198C403-F668-46D2-B46A-0018BC58AA28}"/>
                  </a:ext>
                </a:extLst>
              </p:cNvPr>
              <p:cNvSpPr txBox="1"/>
              <p:nvPr/>
            </p:nvSpPr>
            <p:spPr>
              <a:xfrm>
                <a:off x="3106889" y="4490958"/>
                <a:ext cx="643574" cy="301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-2</a:t>
                </a:r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A198C403-F668-46D2-B46A-0018BC58A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889" y="4490958"/>
                <a:ext cx="643574" cy="301621"/>
              </a:xfrm>
              <a:prstGeom prst="rect">
                <a:avLst/>
              </a:prstGeom>
              <a:blipFill>
                <a:blip r:embed="rId22"/>
                <a:stretch>
                  <a:fillRect t="-4082" r="-1905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F5DAB76-2E1B-4F6F-AB99-C37F3F1C73C4}"/>
                  </a:ext>
                </a:extLst>
              </p:cNvPr>
              <p:cNvSpPr txBox="1"/>
              <p:nvPr/>
            </p:nvSpPr>
            <p:spPr>
              <a:xfrm>
                <a:off x="4454240" y="4490958"/>
                <a:ext cx="643574" cy="301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-1</a:t>
                </a:r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F5DAB76-2E1B-4F6F-AB99-C37F3F1C7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240" y="4490958"/>
                <a:ext cx="643574" cy="301621"/>
              </a:xfrm>
              <a:prstGeom prst="rect">
                <a:avLst/>
              </a:prstGeom>
              <a:blipFill>
                <a:blip r:embed="rId23"/>
                <a:stretch>
                  <a:fillRect t="-4082" r="-1905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2288F69-A015-4903-898A-CECD03C27F15}"/>
                  </a:ext>
                </a:extLst>
              </p:cNvPr>
              <p:cNvSpPr txBox="1"/>
              <p:nvPr/>
            </p:nvSpPr>
            <p:spPr>
              <a:xfrm>
                <a:off x="5941343" y="4490958"/>
                <a:ext cx="585866" cy="301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0</a:t>
                </a:r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2288F69-A015-4903-898A-CECD03C27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343" y="4490958"/>
                <a:ext cx="585866" cy="301621"/>
              </a:xfrm>
              <a:prstGeom prst="rect">
                <a:avLst/>
              </a:prstGeom>
              <a:blipFill>
                <a:blip r:embed="rId24"/>
                <a:stretch>
                  <a:fillRect t="-4082" r="-1042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9" name="Table 108">
                <a:extLst>
                  <a:ext uri="{FF2B5EF4-FFF2-40B4-BE49-F238E27FC236}">
                    <a16:creationId xmlns:a16="http://schemas.microsoft.com/office/drawing/2014/main" id="{1851C6FF-6939-491E-90CA-0D8CEB085C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4129539"/>
                  </p:ext>
                </p:extLst>
              </p:nvPr>
            </p:nvGraphicFramePr>
            <p:xfrm>
              <a:off x="240685" y="4497369"/>
              <a:ext cx="1192461" cy="1797192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528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44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108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500" b="1" dirty="0"/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/>
                                  </a:rPr>
                                  <m:t>𝒈</m:t>
                                </m:r>
                                <m:r>
                                  <a:rPr lang="en-US" sz="150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500" dirty="0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150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500" b="1" dirty="0"/>
                        </a:p>
                      </a:txBody>
                      <a:tcPr marL="77724" marR="77724" marT="38862" marB="3886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1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-3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1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1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1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9" name="Table 108">
                <a:extLst>
                  <a:ext uri="{FF2B5EF4-FFF2-40B4-BE49-F238E27FC236}">
                    <a16:creationId xmlns:a16="http://schemas.microsoft.com/office/drawing/2014/main" id="{1851C6FF-6939-491E-90CA-0D8CEB085C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4129539"/>
                  </p:ext>
                </p:extLst>
              </p:nvPr>
            </p:nvGraphicFramePr>
            <p:xfrm>
              <a:off x="240685" y="4497369"/>
              <a:ext cx="1192461" cy="1797192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528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44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108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724" marR="77724" marT="38862" marB="38862">
                        <a:blipFill>
                          <a:blip r:embed="rId25"/>
                          <a:stretch>
                            <a:fillRect l="-1149" t="-1961" r="-127586" b="-4843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724" marR="77724" marT="38862" marB="38862">
                        <a:blipFill>
                          <a:blip r:embed="rId25"/>
                          <a:stretch>
                            <a:fillRect l="-80000" t="-1961" r="-909" b="-4843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1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-3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1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1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1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ED45245-FBEE-42AE-8C17-842FDA5BA892}"/>
              </a:ext>
            </a:extLst>
          </p:cNvPr>
          <p:cNvGrpSpPr/>
          <p:nvPr/>
        </p:nvGrpSpPr>
        <p:grpSpPr>
          <a:xfrm>
            <a:off x="5288032" y="6579894"/>
            <a:ext cx="2440939" cy="1626479"/>
            <a:chOff x="6903721" y="4861947"/>
            <a:chExt cx="2194556" cy="2072976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DF434714-0179-4A89-8C53-E090C54DCAD3}"/>
                </a:ext>
              </a:extLst>
            </p:cNvPr>
            <p:cNvGrpSpPr/>
            <p:nvPr/>
          </p:nvGrpSpPr>
          <p:grpSpPr>
            <a:xfrm>
              <a:off x="6903721" y="4861947"/>
              <a:ext cx="2194556" cy="2072976"/>
              <a:chOff x="6903721" y="4861947"/>
              <a:chExt cx="2194556" cy="2072976"/>
            </a:xfrm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grpSpPr>
          <p:sp>
            <p:nvSpPr>
              <p:cNvPr id="117" name="Round Same Side Corner Rectangle 215">
                <a:extLst>
                  <a:ext uri="{FF2B5EF4-FFF2-40B4-BE49-F238E27FC236}">
                    <a16:creationId xmlns:a16="http://schemas.microsoft.com/office/drawing/2014/main" id="{23EC345D-B687-467A-8127-1EE4B0C9B665}"/>
                  </a:ext>
                </a:extLst>
              </p:cNvPr>
              <p:cNvSpPr/>
              <p:nvPr/>
            </p:nvSpPr>
            <p:spPr bwMode="auto">
              <a:xfrm>
                <a:off x="6903721" y="5234447"/>
                <a:ext cx="2194555" cy="1700476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38862" tIns="38862" rIns="38862" bIns="38862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en-US" sz="102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A </a:t>
                </a:r>
                <a:r>
                  <a:rPr lang="en-US" altLang="en-US" sz="102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function</a:t>
                </a:r>
                <a:r>
                  <a:rPr lang="en-US" altLang="en-US" sz="1020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altLang="en-US" sz="102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is a rule that assigns an </a:t>
                </a:r>
                <a:r>
                  <a:rPr lang="en-US" altLang="en-US" sz="102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input</a:t>
                </a:r>
                <a:r>
                  <a:rPr lang="en-US" altLang="en-US" sz="1020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altLang="en-US" sz="102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to exactly one </a:t>
                </a:r>
                <a:r>
                  <a:rPr lang="en-US" altLang="en-US" sz="102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output</a:t>
                </a:r>
                <a:r>
                  <a:rPr lang="en-US" altLang="en-US" sz="102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.</a:t>
                </a:r>
                <a:endParaRPr lang="en-US" sz="1020" i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Lato" panose="020F0502020204030203" pitchFamily="34" charset="0"/>
                </a:endParaRPr>
              </a:p>
              <a:p>
                <a:pPr marL="97155" indent="-97155" defTabSz="805454">
                  <a:buClr>
                    <a:srgbClr val="FF5623"/>
                  </a:buClr>
                  <a:buSzPct val="100000"/>
                  <a:buFont typeface="Wingdings 3" panose="05040102010807070707" pitchFamily="18" charset="2"/>
                  <a:buChar char="}"/>
                  <a:defRPr/>
                </a:pPr>
                <a:r>
                  <a:rPr lang="en-US" sz="102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An </a:t>
                </a:r>
                <a:r>
                  <a:rPr lang="en-US" sz="102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input</a:t>
                </a:r>
                <a:r>
                  <a:rPr lang="en-US" sz="1020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2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replaces the 𝑥’s and the expression gives the corresponding </a:t>
                </a:r>
                <a:r>
                  <a:rPr lang="en-US" sz="102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output</a:t>
                </a:r>
                <a:r>
                  <a:rPr lang="en-US" sz="102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.</a:t>
                </a:r>
              </a:p>
              <a:p>
                <a:pPr marL="97155" indent="-97155" defTabSz="805454">
                  <a:buClr>
                    <a:srgbClr val="FF5623"/>
                  </a:buClr>
                  <a:buSzPct val="100000"/>
                  <a:buFont typeface="Wingdings 3" panose="05040102010807070707" pitchFamily="18" charset="2"/>
                  <a:buChar char="}"/>
                  <a:defRPr/>
                </a:pPr>
                <a:r>
                  <a:rPr lang="en-US" altLang="en-US" sz="102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Evaluating a function </a:t>
                </a:r>
                <a:r>
                  <a:rPr lang="en-US" altLang="en-US" sz="102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means substituting a number for the input to figure out the output.</a:t>
                </a:r>
              </a:p>
            </p:txBody>
          </p:sp>
          <p:sp>
            <p:nvSpPr>
              <p:cNvPr id="118" name="Round Same Side Corner Rectangle 216">
                <a:extLst>
                  <a:ext uri="{FF2B5EF4-FFF2-40B4-BE49-F238E27FC236}">
                    <a16:creationId xmlns:a16="http://schemas.microsoft.com/office/drawing/2014/main" id="{8B76CD32-6397-46CB-B69A-186D1E544BC2}"/>
                  </a:ext>
                </a:extLst>
              </p:cNvPr>
              <p:cNvSpPr/>
              <p:nvPr/>
            </p:nvSpPr>
            <p:spPr bwMode="auto">
              <a:xfrm>
                <a:off x="6903721" y="4861947"/>
                <a:ext cx="2194556" cy="305888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77724" tIns="38862" rIns="77724" bIns="38862" rtlCol="0" anchor="ctr">
                <a:spAutoFit/>
              </a:bodyPr>
              <a:lstStyle/>
              <a:p>
                <a:pPr marL="194310">
                  <a:defRPr/>
                </a:pPr>
                <a:r>
                  <a:rPr lang="en-US" sz="102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Remember the Concept</a:t>
                </a:r>
              </a:p>
            </p:txBody>
          </p:sp>
        </p:grpSp>
        <p:pic>
          <p:nvPicPr>
            <p:cNvPr id="116" name="Picture 2" descr="C:\Users\Stephen\Downloads\Light Bulb Icon.png">
              <a:extLst>
                <a:ext uri="{FF2B5EF4-FFF2-40B4-BE49-F238E27FC236}">
                  <a16:creationId xmlns:a16="http://schemas.microsoft.com/office/drawing/2014/main" id="{A997DA7E-C6B7-47E7-B7F2-117191DDD1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6049" y="4886863"/>
              <a:ext cx="230173" cy="210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00E422B-AE94-4115-9750-ECA4818E372D}"/>
              </a:ext>
            </a:extLst>
          </p:cNvPr>
          <p:cNvGrpSpPr/>
          <p:nvPr/>
        </p:nvGrpSpPr>
        <p:grpSpPr>
          <a:xfrm>
            <a:off x="5306012" y="8311032"/>
            <a:ext cx="2404977" cy="667101"/>
            <a:chOff x="6903720" y="4883450"/>
            <a:chExt cx="2180689" cy="784824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DD9FCAAC-5753-4B17-9EA5-7C7759965949}"/>
                </a:ext>
              </a:extLst>
            </p:cNvPr>
            <p:cNvSpPr txBox="1"/>
            <p:nvPr/>
          </p:nvSpPr>
          <p:spPr>
            <a:xfrm>
              <a:off x="6903720" y="4883450"/>
              <a:ext cx="2180689" cy="75495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1190" b="1" kern="0" dirty="0">
                  <a:solidFill>
                    <a:srgbClr val="21A8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(input, output)</a:t>
              </a:r>
            </a:p>
            <a:p>
              <a:pPr algn="ctr"/>
              <a:endParaRPr lang="en-US" sz="1190" dirty="0">
                <a:solidFill>
                  <a:srgbClr val="21A8B3">
                    <a:lumMod val="75000"/>
                  </a:srgbClr>
                </a:solidFill>
                <a:latin typeface="Century Gothic"/>
              </a:endParaRPr>
            </a:p>
            <a:p>
              <a:pPr algn="ctr"/>
              <a:endParaRPr lang="en-US" sz="1190" dirty="0">
                <a:solidFill>
                  <a:srgbClr val="21A8B3">
                    <a:lumMod val="75000"/>
                  </a:srgbClr>
                </a:solidFill>
                <a:latin typeface="Century Gothic"/>
              </a:endParaRPr>
            </a:p>
          </p:txBody>
        </p:sp>
        <p:sp>
          <p:nvSpPr>
            <p:cNvPr id="121" name="TextBox 588">
              <a:extLst>
                <a:ext uri="{FF2B5EF4-FFF2-40B4-BE49-F238E27FC236}">
                  <a16:creationId xmlns:a16="http://schemas.microsoft.com/office/drawing/2014/main" id="{02A72FCB-1B46-4B62-BC78-4A6B5CD517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4044" y="5229891"/>
              <a:ext cx="266283" cy="434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defTabSz="804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b="1" i="1" kern="0" dirty="0">
                  <a:solidFill>
                    <a:srgbClr val="21A8B3"/>
                  </a:solidFill>
                  <a:latin typeface="Calisto MT" pitchFamily="18" charset="0"/>
                </a:rPr>
                <a:t>x</a:t>
              </a:r>
              <a:endParaRPr lang="en-US" altLang="en-US" sz="1360" i="1" kern="0" dirty="0">
                <a:solidFill>
                  <a:srgbClr val="21A8B3"/>
                </a:solidFill>
                <a:latin typeface="Calisto MT" pitchFamily="18" charset="0"/>
              </a:endParaRPr>
            </a:p>
          </p:txBody>
        </p:sp>
        <p:sp>
          <p:nvSpPr>
            <p:cNvPr id="122" name="TextBox 591">
              <a:extLst>
                <a:ext uri="{FF2B5EF4-FFF2-40B4-BE49-F238E27FC236}">
                  <a16:creationId xmlns:a16="http://schemas.microsoft.com/office/drawing/2014/main" id="{4FB5914B-15F5-448E-AB0B-2592BBCB1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40232" y="5233766"/>
              <a:ext cx="465413" cy="434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defTabSz="804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b="1" i="1" kern="0" dirty="0">
                  <a:solidFill>
                    <a:srgbClr val="21A8B3"/>
                  </a:solidFill>
                  <a:latin typeface="Calisto MT" pitchFamily="18" charset="0"/>
                </a:rPr>
                <a:t>f(x)</a:t>
              </a:r>
              <a:endParaRPr lang="en-US" altLang="en-US" i="1" kern="0" dirty="0">
                <a:solidFill>
                  <a:srgbClr val="21A8B3"/>
                </a:solidFill>
                <a:latin typeface="Calisto MT" pitchFamily="18" charset="0"/>
              </a:endParaRPr>
            </a:p>
          </p:txBody>
        </p:sp>
        <p:cxnSp>
          <p:nvCxnSpPr>
            <p:cNvPr id="123" name="Straight Arrow Connector 16">
              <a:extLst>
                <a:ext uri="{FF2B5EF4-FFF2-40B4-BE49-F238E27FC236}">
                  <a16:creationId xmlns:a16="http://schemas.microsoft.com/office/drawing/2014/main" id="{7A9F480D-07C9-4A0A-B847-F79D0C874F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574711" y="5165191"/>
              <a:ext cx="169056" cy="196128"/>
            </a:xfrm>
            <a:prstGeom prst="straightConnector1">
              <a:avLst/>
            </a:prstGeom>
            <a:noFill/>
            <a:ln w="12700" algn="ctr">
              <a:solidFill>
                <a:schemeClr val="accent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Straight Arrow Connector 137">
              <a:extLst>
                <a:ext uri="{FF2B5EF4-FFF2-40B4-BE49-F238E27FC236}">
                  <a16:creationId xmlns:a16="http://schemas.microsoft.com/office/drawing/2014/main" id="{58F7E37D-884C-40D4-9EC8-C7AD718DA3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8220879" y="5175509"/>
              <a:ext cx="169056" cy="196128"/>
            </a:xfrm>
            <a:prstGeom prst="straightConnector1">
              <a:avLst/>
            </a:prstGeom>
            <a:noFill/>
            <a:ln w="12700" algn="ctr">
              <a:solidFill>
                <a:schemeClr val="accent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5" name="Group 163">
            <a:extLst>
              <a:ext uri="{FF2B5EF4-FFF2-40B4-BE49-F238E27FC236}">
                <a16:creationId xmlns:a16="http://schemas.microsoft.com/office/drawing/2014/main" id="{399443C6-62FA-4898-BEC7-3BF4F5E2FC48}"/>
              </a:ext>
            </a:extLst>
          </p:cNvPr>
          <p:cNvGrpSpPr>
            <a:grpSpLocks/>
          </p:cNvGrpSpPr>
          <p:nvPr/>
        </p:nvGrpSpPr>
        <p:grpSpPr bwMode="auto">
          <a:xfrm>
            <a:off x="1861416" y="6697435"/>
            <a:ext cx="2369503" cy="2280444"/>
            <a:chOff x="1980" y="1727"/>
            <a:chExt cx="1756" cy="1690"/>
          </a:xfrm>
        </p:grpSpPr>
        <p:cxnSp>
          <p:nvCxnSpPr>
            <p:cNvPr id="126" name="Straight Connector 165">
              <a:extLst>
                <a:ext uri="{FF2B5EF4-FFF2-40B4-BE49-F238E27FC236}">
                  <a16:creationId xmlns:a16="http://schemas.microsoft.com/office/drawing/2014/main" id="{35299BDC-51A3-4566-87F7-F4AE227772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84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Straight Connector 166">
              <a:extLst>
                <a:ext uri="{FF2B5EF4-FFF2-40B4-BE49-F238E27FC236}">
                  <a16:creationId xmlns:a16="http://schemas.microsoft.com/office/drawing/2014/main" id="{1760C64C-1DC1-4B9C-A734-66101C4517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9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Straight Connector 167">
              <a:extLst>
                <a:ext uri="{FF2B5EF4-FFF2-40B4-BE49-F238E27FC236}">
                  <a16:creationId xmlns:a16="http://schemas.microsoft.com/office/drawing/2014/main" id="{57DEFFD2-8CB7-4D06-93D4-71243E0280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0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" name="Straight Connector 168">
              <a:extLst>
                <a:ext uri="{FF2B5EF4-FFF2-40B4-BE49-F238E27FC236}">
                  <a16:creationId xmlns:a16="http://schemas.microsoft.com/office/drawing/2014/main" id="{2A03E96A-8888-473D-A2C0-6B56698965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1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Straight Connector 169">
              <a:extLst>
                <a:ext uri="{FF2B5EF4-FFF2-40B4-BE49-F238E27FC236}">
                  <a16:creationId xmlns:a16="http://schemas.microsoft.com/office/drawing/2014/main" id="{D41D72BC-11A8-4721-91B3-DAF797D9D0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2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Straight Connector 170">
              <a:extLst>
                <a:ext uri="{FF2B5EF4-FFF2-40B4-BE49-F238E27FC236}">
                  <a16:creationId xmlns:a16="http://schemas.microsoft.com/office/drawing/2014/main" id="{2E02BEA5-212A-421E-AABC-E53A30B966D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3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Straight Connector 171">
              <a:extLst>
                <a:ext uri="{FF2B5EF4-FFF2-40B4-BE49-F238E27FC236}">
                  <a16:creationId xmlns:a16="http://schemas.microsoft.com/office/drawing/2014/main" id="{6501FDF4-1A87-4878-9BF1-62332E81ED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4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Straight Connector 172">
              <a:extLst>
                <a:ext uri="{FF2B5EF4-FFF2-40B4-BE49-F238E27FC236}">
                  <a16:creationId xmlns:a16="http://schemas.microsoft.com/office/drawing/2014/main" id="{B10BF41F-E5A4-4664-BC29-FCAE769193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5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" name="Straight Connector 173">
              <a:extLst>
                <a:ext uri="{FF2B5EF4-FFF2-40B4-BE49-F238E27FC236}">
                  <a16:creationId xmlns:a16="http://schemas.microsoft.com/office/drawing/2014/main" id="{446E36F0-93F6-449A-B5B7-8E0B80B2BF4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7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Straight Connector 174">
              <a:extLst>
                <a:ext uri="{FF2B5EF4-FFF2-40B4-BE49-F238E27FC236}">
                  <a16:creationId xmlns:a16="http://schemas.microsoft.com/office/drawing/2014/main" id="{B1F787B2-6B49-4338-AFB7-3841A1C032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8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Straight Connector 175">
              <a:extLst>
                <a:ext uri="{FF2B5EF4-FFF2-40B4-BE49-F238E27FC236}">
                  <a16:creationId xmlns:a16="http://schemas.microsoft.com/office/drawing/2014/main" id="{DFF12D34-FCFB-4264-A753-62143A1FEF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8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Straight Connector 176">
              <a:extLst>
                <a:ext uri="{FF2B5EF4-FFF2-40B4-BE49-F238E27FC236}">
                  <a16:creationId xmlns:a16="http://schemas.microsoft.com/office/drawing/2014/main" id="{1120B5BD-49C3-4C12-A7AA-4B310C5650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9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" name="Straight Connector 177">
              <a:extLst>
                <a:ext uri="{FF2B5EF4-FFF2-40B4-BE49-F238E27FC236}">
                  <a16:creationId xmlns:a16="http://schemas.microsoft.com/office/drawing/2014/main" id="{9A746648-226D-4FB9-852E-DC54F4C9D71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0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Straight Connector 178">
              <a:extLst>
                <a:ext uri="{FF2B5EF4-FFF2-40B4-BE49-F238E27FC236}">
                  <a16:creationId xmlns:a16="http://schemas.microsoft.com/office/drawing/2014/main" id="{A835E552-C340-421E-AB8C-4C37BBEEFE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1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Straight Connector 179">
              <a:extLst>
                <a:ext uri="{FF2B5EF4-FFF2-40B4-BE49-F238E27FC236}">
                  <a16:creationId xmlns:a16="http://schemas.microsoft.com/office/drawing/2014/main" id="{AA98740A-F8DD-410A-A328-26C6D7F4DFC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2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Straight Connector 180">
              <a:extLst>
                <a:ext uri="{FF2B5EF4-FFF2-40B4-BE49-F238E27FC236}">
                  <a16:creationId xmlns:a16="http://schemas.microsoft.com/office/drawing/2014/main" id="{C8DF07F4-C8E6-4A8F-B73B-DD49F60D2C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36" y="1729"/>
              <a:ext cx="0" cy="1688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Straight Connector 186">
              <a:extLst>
                <a:ext uri="{FF2B5EF4-FFF2-40B4-BE49-F238E27FC236}">
                  <a16:creationId xmlns:a16="http://schemas.microsoft.com/office/drawing/2014/main" id="{164D393E-0CC3-45F3-AEDC-24EE9A117C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850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Straight Connector 187">
              <a:extLst>
                <a:ext uri="{FF2B5EF4-FFF2-40B4-BE49-F238E27FC236}">
                  <a16:creationId xmlns:a16="http://schemas.microsoft.com/office/drawing/2014/main" id="{2F3FDB90-BFFE-4566-9441-A4937C915E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95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Straight Connector 188">
              <a:extLst>
                <a:ext uri="{FF2B5EF4-FFF2-40B4-BE49-F238E27FC236}">
                  <a16:creationId xmlns:a16="http://schemas.microsoft.com/office/drawing/2014/main" id="{9DBAB566-CFC6-42B6-AF28-A83C8F3CF2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106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" name="Straight Connector 189">
              <a:extLst>
                <a:ext uri="{FF2B5EF4-FFF2-40B4-BE49-F238E27FC236}">
                  <a16:creationId xmlns:a16="http://schemas.microsoft.com/office/drawing/2014/main" id="{276B43A8-2168-461C-B1A5-0372E1E6CE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1166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Straight Connector 190">
              <a:extLst>
                <a:ext uri="{FF2B5EF4-FFF2-40B4-BE49-F238E27FC236}">
                  <a16:creationId xmlns:a16="http://schemas.microsoft.com/office/drawing/2014/main" id="{BD57C7C5-339C-47A8-8686-2D4437EA05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127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7" name="Straight Connector 191">
              <a:extLst>
                <a:ext uri="{FF2B5EF4-FFF2-40B4-BE49-F238E27FC236}">
                  <a16:creationId xmlns:a16="http://schemas.microsoft.com/office/drawing/2014/main" id="{57F5F1FD-0662-4703-8A7E-0B98FD777B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1377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Straight Connector 192">
              <a:extLst>
                <a:ext uri="{FF2B5EF4-FFF2-40B4-BE49-F238E27FC236}">
                  <a16:creationId xmlns:a16="http://schemas.microsoft.com/office/drawing/2014/main" id="{D41D4E37-C1FB-4F6B-BEDC-B4CC520EB9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1482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" name="Straight Connector 193">
              <a:extLst>
                <a:ext uri="{FF2B5EF4-FFF2-40B4-BE49-F238E27FC236}">
                  <a16:creationId xmlns:a16="http://schemas.microsoft.com/office/drawing/2014/main" id="{6F11E0F2-B187-43E3-8232-6AEEFAF97C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1588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" name="Straight Connector 194">
              <a:extLst>
                <a:ext uri="{FF2B5EF4-FFF2-40B4-BE49-F238E27FC236}">
                  <a16:creationId xmlns:a16="http://schemas.microsoft.com/office/drawing/2014/main" id="{9E79EF4B-3BA4-4543-B176-DA1083FD6B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1798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Straight Connector 195">
              <a:extLst>
                <a:ext uri="{FF2B5EF4-FFF2-40B4-BE49-F238E27FC236}">
                  <a16:creationId xmlns:a16="http://schemas.microsoft.com/office/drawing/2014/main" id="{22352E00-6653-4966-ACE2-D4EA635C3E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1904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" name="Straight Connector 196">
              <a:extLst>
                <a:ext uri="{FF2B5EF4-FFF2-40B4-BE49-F238E27FC236}">
                  <a16:creationId xmlns:a16="http://schemas.microsoft.com/office/drawing/2014/main" id="{82F24B08-3251-4E4A-A86F-91B1D05FAF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2009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" name="Straight Connector 197">
              <a:extLst>
                <a:ext uri="{FF2B5EF4-FFF2-40B4-BE49-F238E27FC236}">
                  <a16:creationId xmlns:a16="http://schemas.microsoft.com/office/drawing/2014/main" id="{33198F1D-511F-40CB-B675-9AF3BA38F51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211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" name="Straight Connector 198">
              <a:extLst>
                <a:ext uri="{FF2B5EF4-FFF2-40B4-BE49-F238E27FC236}">
                  <a16:creationId xmlns:a16="http://schemas.microsoft.com/office/drawing/2014/main" id="{785CFE72-6265-4972-9E64-BF0297D0B9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2220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5" name="Straight Connector 199">
              <a:extLst>
                <a:ext uri="{FF2B5EF4-FFF2-40B4-BE49-F238E27FC236}">
                  <a16:creationId xmlns:a16="http://schemas.microsoft.com/office/drawing/2014/main" id="{BE6614B1-7191-4D09-875E-5CA19B41D3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232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Straight Connector 200">
              <a:extLst>
                <a:ext uri="{FF2B5EF4-FFF2-40B4-BE49-F238E27FC236}">
                  <a16:creationId xmlns:a16="http://schemas.microsoft.com/office/drawing/2014/main" id="{C75753A8-645B-4657-A154-5C2F540036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243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7" name="Straight Connector 201">
              <a:extLst>
                <a:ext uri="{FF2B5EF4-FFF2-40B4-BE49-F238E27FC236}">
                  <a16:creationId xmlns:a16="http://schemas.microsoft.com/office/drawing/2014/main" id="{768322A7-0154-4856-A572-80BBA17187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2536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8" name="Straight Connector 185">
              <a:extLst>
                <a:ext uri="{FF2B5EF4-FFF2-40B4-BE49-F238E27FC236}">
                  <a16:creationId xmlns:a16="http://schemas.microsoft.com/office/drawing/2014/main" id="{9320FC54-8FB3-4129-8012-767EA9DD75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8" y="1697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9" name="Group 165">
            <a:extLst>
              <a:ext uri="{FF2B5EF4-FFF2-40B4-BE49-F238E27FC236}">
                <a16:creationId xmlns:a16="http://schemas.microsoft.com/office/drawing/2014/main" id="{A1D5789C-665E-491D-9420-85270D4DFC32}"/>
              </a:ext>
            </a:extLst>
          </p:cNvPr>
          <p:cNvGrpSpPr>
            <a:grpSpLocks/>
          </p:cNvGrpSpPr>
          <p:nvPr/>
        </p:nvGrpSpPr>
        <p:grpSpPr bwMode="auto">
          <a:xfrm>
            <a:off x="3077203" y="7812019"/>
            <a:ext cx="1257618" cy="197009"/>
            <a:chOff x="2899" y="2553"/>
            <a:chExt cx="932" cy="146"/>
          </a:xfrm>
        </p:grpSpPr>
        <p:sp>
          <p:nvSpPr>
            <p:cNvPr id="160" name="TextBox 71">
              <a:extLst>
                <a:ext uri="{FF2B5EF4-FFF2-40B4-BE49-F238E27FC236}">
                  <a16:creationId xmlns:a16="http://schemas.microsoft.com/office/drawing/2014/main" id="{EF556636-DCFC-4DAF-8141-978D613541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9" y="255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61" name="TextBox 72">
              <a:extLst>
                <a:ext uri="{FF2B5EF4-FFF2-40B4-BE49-F238E27FC236}">
                  <a16:creationId xmlns:a16="http://schemas.microsoft.com/office/drawing/2014/main" id="{2B710D7F-DE80-4CD3-8C3F-5DBDC393F7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4" y="255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62" name="TextBox 73">
              <a:extLst>
                <a:ext uri="{FF2B5EF4-FFF2-40B4-BE49-F238E27FC236}">
                  <a16:creationId xmlns:a16="http://schemas.microsoft.com/office/drawing/2014/main" id="{ACC62BF9-98D1-4A83-A16A-888C3F5452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9" y="255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63" name="TextBox 74">
              <a:extLst>
                <a:ext uri="{FF2B5EF4-FFF2-40B4-BE49-F238E27FC236}">
                  <a16:creationId xmlns:a16="http://schemas.microsoft.com/office/drawing/2014/main" id="{86BD3D19-6FC9-4652-8E50-6D990FCAC5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9" y="255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64" name="TextBox 75">
              <a:extLst>
                <a:ext uri="{FF2B5EF4-FFF2-40B4-BE49-F238E27FC236}">
                  <a16:creationId xmlns:a16="http://schemas.microsoft.com/office/drawing/2014/main" id="{F4CAD32E-EE88-4AA4-BB44-58C6610CDD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0" y="255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65" name="TextBox 76">
              <a:extLst>
                <a:ext uri="{FF2B5EF4-FFF2-40B4-BE49-F238E27FC236}">
                  <a16:creationId xmlns:a16="http://schemas.microsoft.com/office/drawing/2014/main" id="{81419ABD-A6D3-49B7-B638-7F875D4CB1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2" y="255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66" name="TextBox 77">
              <a:extLst>
                <a:ext uri="{FF2B5EF4-FFF2-40B4-BE49-F238E27FC236}">
                  <a16:creationId xmlns:a16="http://schemas.microsoft.com/office/drawing/2014/main" id="{7944FE08-BBA1-42B9-A9F7-E0A5D6BDE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7" y="255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67" name="TextBox 78">
              <a:extLst>
                <a:ext uri="{FF2B5EF4-FFF2-40B4-BE49-F238E27FC236}">
                  <a16:creationId xmlns:a16="http://schemas.microsoft.com/office/drawing/2014/main" id="{0B7E9C63-4CB2-401E-BF46-36AB535FF5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1" y="255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8</a:t>
              </a:r>
            </a:p>
          </p:txBody>
        </p:sp>
      </p:grpSp>
      <p:grpSp>
        <p:nvGrpSpPr>
          <p:cNvPr id="168" name="Group 164">
            <a:extLst>
              <a:ext uri="{FF2B5EF4-FFF2-40B4-BE49-F238E27FC236}">
                <a16:creationId xmlns:a16="http://schemas.microsoft.com/office/drawing/2014/main" id="{F382172C-3115-4305-B592-9D8D3C42D4A2}"/>
              </a:ext>
            </a:extLst>
          </p:cNvPr>
          <p:cNvGrpSpPr>
            <a:grpSpLocks/>
          </p:cNvGrpSpPr>
          <p:nvPr/>
        </p:nvGrpSpPr>
        <p:grpSpPr bwMode="auto">
          <a:xfrm>
            <a:off x="1712986" y="7809313"/>
            <a:ext cx="1288654" cy="197009"/>
            <a:chOff x="1834" y="2551"/>
            <a:chExt cx="955" cy="146"/>
          </a:xfrm>
        </p:grpSpPr>
        <p:sp>
          <p:nvSpPr>
            <p:cNvPr id="169" name="TextBox 83">
              <a:extLst>
                <a:ext uri="{FF2B5EF4-FFF2-40B4-BE49-F238E27FC236}">
                  <a16:creationId xmlns:a16="http://schemas.microsoft.com/office/drawing/2014/main" id="{A1CD747E-2C86-4415-8A53-A357ED2B76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4" y="2551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-8</a:t>
              </a:r>
            </a:p>
          </p:txBody>
        </p:sp>
        <p:sp>
          <p:nvSpPr>
            <p:cNvPr id="170" name="TextBox 84">
              <a:extLst>
                <a:ext uri="{FF2B5EF4-FFF2-40B4-BE49-F238E27FC236}">
                  <a16:creationId xmlns:a16="http://schemas.microsoft.com/office/drawing/2014/main" id="{851E7CCB-041B-4545-BF7B-1815F786F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9" y="2551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-7</a:t>
              </a:r>
            </a:p>
          </p:txBody>
        </p:sp>
        <p:sp>
          <p:nvSpPr>
            <p:cNvPr id="171" name="TextBox 85">
              <a:extLst>
                <a:ext uri="{FF2B5EF4-FFF2-40B4-BE49-F238E27FC236}">
                  <a16:creationId xmlns:a16="http://schemas.microsoft.com/office/drawing/2014/main" id="{9680A559-0F9A-4690-8C47-CCAC97692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8" y="2551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-6</a:t>
              </a:r>
            </a:p>
          </p:txBody>
        </p:sp>
        <p:sp>
          <p:nvSpPr>
            <p:cNvPr id="172" name="TextBox 86">
              <a:extLst>
                <a:ext uri="{FF2B5EF4-FFF2-40B4-BE49-F238E27FC236}">
                  <a16:creationId xmlns:a16="http://schemas.microsoft.com/office/drawing/2014/main" id="{A63575F1-2435-4A5D-AA9C-A0F57CD244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3" y="2551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-5</a:t>
              </a:r>
            </a:p>
          </p:txBody>
        </p:sp>
        <p:sp>
          <p:nvSpPr>
            <p:cNvPr id="173" name="TextBox 87">
              <a:extLst>
                <a:ext uri="{FF2B5EF4-FFF2-40B4-BE49-F238E27FC236}">
                  <a16:creationId xmlns:a16="http://schemas.microsoft.com/office/drawing/2014/main" id="{CF6B56A8-47D7-4931-B2B2-B1BC5CCC6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2" y="2551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-4</a:t>
              </a:r>
            </a:p>
          </p:txBody>
        </p:sp>
        <p:sp>
          <p:nvSpPr>
            <p:cNvPr id="174" name="TextBox 88">
              <a:extLst>
                <a:ext uri="{FF2B5EF4-FFF2-40B4-BE49-F238E27FC236}">
                  <a16:creationId xmlns:a16="http://schemas.microsoft.com/office/drawing/2014/main" id="{07753988-FDEC-4E16-961B-5CF2179EA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7" y="2551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-3</a:t>
              </a:r>
            </a:p>
          </p:txBody>
        </p:sp>
        <p:sp>
          <p:nvSpPr>
            <p:cNvPr id="175" name="TextBox 89">
              <a:extLst>
                <a:ext uri="{FF2B5EF4-FFF2-40B4-BE49-F238E27FC236}">
                  <a16:creationId xmlns:a16="http://schemas.microsoft.com/office/drawing/2014/main" id="{F3900500-2271-4DB8-8AF5-927754111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4" y="2551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-2</a:t>
              </a:r>
            </a:p>
          </p:txBody>
        </p:sp>
        <p:sp>
          <p:nvSpPr>
            <p:cNvPr id="176" name="TextBox 90">
              <a:extLst>
                <a:ext uri="{FF2B5EF4-FFF2-40B4-BE49-F238E27FC236}">
                  <a16:creationId xmlns:a16="http://schemas.microsoft.com/office/drawing/2014/main" id="{0F2336B1-384C-4F32-B60D-09C5572015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9" y="2551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-1</a:t>
              </a:r>
            </a:p>
          </p:txBody>
        </p:sp>
      </p:grpSp>
      <p:grpSp>
        <p:nvGrpSpPr>
          <p:cNvPr id="177" name="Group 167">
            <a:extLst>
              <a:ext uri="{FF2B5EF4-FFF2-40B4-BE49-F238E27FC236}">
                <a16:creationId xmlns:a16="http://schemas.microsoft.com/office/drawing/2014/main" id="{729A2815-C1B6-4833-A1E0-9185E2F39BDF}"/>
              </a:ext>
            </a:extLst>
          </p:cNvPr>
          <p:cNvGrpSpPr>
            <a:grpSpLocks/>
          </p:cNvGrpSpPr>
          <p:nvPr/>
        </p:nvGrpSpPr>
        <p:grpSpPr bwMode="auto">
          <a:xfrm>
            <a:off x="3008385" y="6604327"/>
            <a:ext cx="229394" cy="1196896"/>
            <a:chOff x="2833" y="1694"/>
            <a:chExt cx="170" cy="887"/>
          </a:xfrm>
        </p:grpSpPr>
        <p:sp>
          <p:nvSpPr>
            <p:cNvPr id="178" name="TextBox 136">
              <a:extLst>
                <a:ext uri="{FF2B5EF4-FFF2-40B4-BE49-F238E27FC236}">
                  <a16:creationId xmlns:a16="http://schemas.microsoft.com/office/drawing/2014/main" id="{0B630651-2240-489A-B891-B6DD9F71B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3" y="2333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79" name="TextBox 138">
              <a:extLst>
                <a:ext uri="{FF2B5EF4-FFF2-40B4-BE49-F238E27FC236}">
                  <a16:creationId xmlns:a16="http://schemas.microsoft.com/office/drawing/2014/main" id="{3A24E503-F40C-498F-BE9E-C95E84537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3" y="2124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80" name="TextBox 139">
              <a:extLst>
                <a:ext uri="{FF2B5EF4-FFF2-40B4-BE49-F238E27FC236}">
                  <a16:creationId xmlns:a16="http://schemas.microsoft.com/office/drawing/2014/main" id="{591512C6-1D08-41E0-AA67-9423CF951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3" y="2017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81" name="TextBox 140">
              <a:extLst>
                <a:ext uri="{FF2B5EF4-FFF2-40B4-BE49-F238E27FC236}">
                  <a16:creationId xmlns:a16="http://schemas.microsoft.com/office/drawing/2014/main" id="{BFC1FE7C-B1C0-43A1-A20B-C22CA3622A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3" y="1911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82" name="TextBox 141">
              <a:extLst>
                <a:ext uri="{FF2B5EF4-FFF2-40B4-BE49-F238E27FC236}">
                  <a16:creationId xmlns:a16="http://schemas.microsoft.com/office/drawing/2014/main" id="{7959CC27-BAE4-4090-B706-CC153AB504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3" y="1805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83" name="TextBox 142">
              <a:extLst>
                <a:ext uri="{FF2B5EF4-FFF2-40B4-BE49-F238E27FC236}">
                  <a16:creationId xmlns:a16="http://schemas.microsoft.com/office/drawing/2014/main" id="{539B0D47-31E1-4A90-A16B-7EA190918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3" y="1694"/>
              <a:ext cx="13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84" name="TextBox 144">
              <a:extLst>
                <a:ext uri="{FF2B5EF4-FFF2-40B4-BE49-F238E27FC236}">
                  <a16:creationId xmlns:a16="http://schemas.microsoft.com/office/drawing/2014/main" id="{186CA7DE-3160-449B-8E01-C48F06A2A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3" y="2230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85" name="TextBox 145">
              <a:extLst>
                <a:ext uri="{FF2B5EF4-FFF2-40B4-BE49-F238E27FC236}">
                  <a16:creationId xmlns:a16="http://schemas.microsoft.com/office/drawing/2014/main" id="{DE3AF068-76EF-4B2A-9C0E-0EDE49695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3" y="2435"/>
              <a:ext cx="17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186" name="Group 166">
            <a:extLst>
              <a:ext uri="{FF2B5EF4-FFF2-40B4-BE49-F238E27FC236}">
                <a16:creationId xmlns:a16="http://schemas.microsoft.com/office/drawing/2014/main" id="{DD3346BD-D016-4345-A7F3-47FB52C30509}"/>
              </a:ext>
            </a:extLst>
          </p:cNvPr>
          <p:cNvGrpSpPr>
            <a:grpSpLocks/>
          </p:cNvGrpSpPr>
          <p:nvPr/>
        </p:nvGrpSpPr>
        <p:grpSpPr bwMode="auto">
          <a:xfrm>
            <a:off x="3009735" y="7879487"/>
            <a:ext cx="265826" cy="1195546"/>
            <a:chOff x="2834" y="2588"/>
            <a:chExt cx="197" cy="886"/>
          </a:xfrm>
        </p:grpSpPr>
        <p:sp>
          <p:nvSpPr>
            <p:cNvPr id="187" name="TextBox 137">
              <a:extLst>
                <a:ext uri="{FF2B5EF4-FFF2-40B4-BE49-F238E27FC236}">
                  <a16:creationId xmlns:a16="http://schemas.microsoft.com/office/drawing/2014/main" id="{D1E92F1B-8468-431B-9E72-74E1C8483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4" y="2588"/>
              <a:ext cx="1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-1</a:t>
              </a:r>
            </a:p>
          </p:txBody>
        </p:sp>
        <p:sp>
          <p:nvSpPr>
            <p:cNvPr id="188" name="TextBox 138">
              <a:extLst>
                <a:ext uri="{FF2B5EF4-FFF2-40B4-BE49-F238E27FC236}">
                  <a16:creationId xmlns:a16="http://schemas.microsoft.com/office/drawing/2014/main" id="{FAC91922-6E07-4361-B445-2A6A1161B9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4" y="3222"/>
              <a:ext cx="1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-7</a:t>
              </a:r>
            </a:p>
          </p:txBody>
        </p:sp>
        <p:sp>
          <p:nvSpPr>
            <p:cNvPr id="189" name="TextBox 139">
              <a:extLst>
                <a:ext uri="{FF2B5EF4-FFF2-40B4-BE49-F238E27FC236}">
                  <a16:creationId xmlns:a16="http://schemas.microsoft.com/office/drawing/2014/main" id="{884647A8-443F-46F6-8A99-77026FF35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4" y="3115"/>
              <a:ext cx="1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-6</a:t>
              </a:r>
            </a:p>
          </p:txBody>
        </p:sp>
        <p:sp>
          <p:nvSpPr>
            <p:cNvPr id="190" name="TextBox 140">
              <a:extLst>
                <a:ext uri="{FF2B5EF4-FFF2-40B4-BE49-F238E27FC236}">
                  <a16:creationId xmlns:a16="http://schemas.microsoft.com/office/drawing/2014/main" id="{1EF74881-897C-49BB-ADC8-84F51D7D2D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4" y="3009"/>
              <a:ext cx="1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-5</a:t>
              </a:r>
            </a:p>
          </p:txBody>
        </p:sp>
        <p:sp>
          <p:nvSpPr>
            <p:cNvPr id="191" name="TextBox 141">
              <a:extLst>
                <a:ext uri="{FF2B5EF4-FFF2-40B4-BE49-F238E27FC236}">
                  <a16:creationId xmlns:a16="http://schemas.microsoft.com/office/drawing/2014/main" id="{7BD84D29-A89B-4D7B-B138-3F2DCDEC0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4" y="2903"/>
              <a:ext cx="1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-4</a:t>
              </a:r>
            </a:p>
          </p:txBody>
        </p:sp>
        <p:sp>
          <p:nvSpPr>
            <p:cNvPr id="192" name="TextBox 142">
              <a:extLst>
                <a:ext uri="{FF2B5EF4-FFF2-40B4-BE49-F238E27FC236}">
                  <a16:creationId xmlns:a16="http://schemas.microsoft.com/office/drawing/2014/main" id="{B9D86081-61EF-4701-A2B5-5D697DCEAD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4" y="2792"/>
              <a:ext cx="1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-3</a:t>
              </a:r>
            </a:p>
          </p:txBody>
        </p:sp>
        <p:sp>
          <p:nvSpPr>
            <p:cNvPr id="193" name="TextBox 143">
              <a:extLst>
                <a:ext uri="{FF2B5EF4-FFF2-40B4-BE49-F238E27FC236}">
                  <a16:creationId xmlns:a16="http://schemas.microsoft.com/office/drawing/2014/main" id="{8F52D629-C258-42B7-82BE-3807139C06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4" y="2690"/>
              <a:ext cx="19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-2</a:t>
              </a:r>
            </a:p>
          </p:txBody>
        </p:sp>
        <p:sp>
          <p:nvSpPr>
            <p:cNvPr id="194" name="TextBox 144">
              <a:extLst>
                <a:ext uri="{FF2B5EF4-FFF2-40B4-BE49-F238E27FC236}">
                  <a16:creationId xmlns:a16="http://schemas.microsoft.com/office/drawing/2014/main" id="{E95A8249-7FB1-4AF5-BB61-B04F168AB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4" y="3328"/>
              <a:ext cx="1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80" dirty="0">
                  <a:solidFill>
                    <a:srgbClr val="000000"/>
                  </a:solidFill>
                </a:rPr>
                <a:t>-8</a:t>
              </a:r>
            </a:p>
          </p:txBody>
        </p:sp>
      </p:grpSp>
      <p:grpSp>
        <p:nvGrpSpPr>
          <p:cNvPr id="195" name="Group 168">
            <a:extLst>
              <a:ext uri="{FF2B5EF4-FFF2-40B4-BE49-F238E27FC236}">
                <a16:creationId xmlns:a16="http://schemas.microsoft.com/office/drawing/2014/main" id="{CBA55713-0CC0-4341-AF95-17920AEC992E}"/>
              </a:ext>
            </a:extLst>
          </p:cNvPr>
          <p:cNvGrpSpPr>
            <a:grpSpLocks/>
          </p:cNvGrpSpPr>
          <p:nvPr/>
        </p:nvGrpSpPr>
        <p:grpSpPr bwMode="auto">
          <a:xfrm>
            <a:off x="1694094" y="7704066"/>
            <a:ext cx="2901157" cy="275272"/>
            <a:chOff x="1856" y="2473"/>
            <a:chExt cx="2150" cy="204"/>
          </a:xfrm>
        </p:grpSpPr>
        <p:cxnSp>
          <p:nvCxnSpPr>
            <p:cNvPr id="196" name="Straight Connector 29">
              <a:extLst>
                <a:ext uri="{FF2B5EF4-FFF2-40B4-BE49-F238E27FC236}">
                  <a16:creationId xmlns:a16="http://schemas.microsoft.com/office/drawing/2014/main" id="{1D80BCC7-4B04-421F-BE41-A7BF3793163A}"/>
                </a:ext>
              </a:extLst>
            </p:cNvPr>
            <p:cNvCxnSpPr/>
            <p:nvPr/>
          </p:nvCxnSpPr>
          <p:spPr>
            <a:xfrm rot="5400000">
              <a:off x="2849" y="1579"/>
              <a:ext cx="0" cy="1986"/>
            </a:xfrm>
            <a:prstGeom prst="line">
              <a:avLst/>
            </a:prstGeom>
            <a:ln w="317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x-axis label">
              <a:extLst>
                <a:ext uri="{FF2B5EF4-FFF2-40B4-BE49-F238E27FC236}">
                  <a16:creationId xmlns:a16="http://schemas.microsoft.com/office/drawing/2014/main" id="{C4DABB98-58B0-45E3-814F-DF3DAE0A04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8" y="2473"/>
              <a:ext cx="18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190" i="1" dirty="0">
                  <a:solidFill>
                    <a:srgbClr val="000000"/>
                  </a:solidFill>
                  <a:latin typeface="Calisto MT" pitchFamily="18" charset="0"/>
                </a:rPr>
                <a:t>x</a:t>
              </a:r>
            </a:p>
          </p:txBody>
        </p:sp>
      </p:grpSp>
      <p:grpSp>
        <p:nvGrpSpPr>
          <p:cNvPr id="202" name="Group 169">
            <a:extLst>
              <a:ext uri="{FF2B5EF4-FFF2-40B4-BE49-F238E27FC236}">
                <a16:creationId xmlns:a16="http://schemas.microsoft.com/office/drawing/2014/main" id="{AD1884CA-80C8-4EB5-A958-E141A361B7B9}"/>
              </a:ext>
            </a:extLst>
          </p:cNvPr>
          <p:cNvGrpSpPr>
            <a:grpSpLocks/>
          </p:cNvGrpSpPr>
          <p:nvPr/>
        </p:nvGrpSpPr>
        <p:grpSpPr bwMode="auto">
          <a:xfrm>
            <a:off x="2927563" y="6294562"/>
            <a:ext cx="408862" cy="2775664"/>
            <a:chOff x="2769" y="1419"/>
            <a:chExt cx="303" cy="2057"/>
          </a:xfrm>
        </p:grpSpPr>
        <p:cxnSp>
          <p:nvCxnSpPr>
            <p:cNvPr id="203" name="Straight Connector 29">
              <a:extLst>
                <a:ext uri="{FF2B5EF4-FFF2-40B4-BE49-F238E27FC236}">
                  <a16:creationId xmlns:a16="http://schemas.microsoft.com/office/drawing/2014/main" id="{FDD22BB0-2B17-47C3-BC67-6471271150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57" y="1600"/>
              <a:ext cx="0" cy="1876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" name="y-axis label">
              <a:extLst>
                <a:ext uri="{FF2B5EF4-FFF2-40B4-BE49-F238E27FC236}">
                  <a16:creationId xmlns:a16="http://schemas.microsoft.com/office/drawing/2014/main" id="{2E8F304D-BBCC-41FE-AB43-3E038BDF8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9" y="1419"/>
              <a:ext cx="30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190" i="1" dirty="0">
                  <a:solidFill>
                    <a:srgbClr val="000000"/>
                  </a:solidFill>
                  <a:latin typeface="Calisto MT" pitchFamily="18" charset="0"/>
                </a:rPr>
                <a:t>g(x)</a:t>
              </a:r>
            </a:p>
          </p:txBody>
        </p:sp>
      </p:grpSp>
      <p:sp>
        <p:nvSpPr>
          <p:cNvPr id="211" name="Rectangle 210">
            <a:extLst>
              <a:ext uri="{FF2B5EF4-FFF2-40B4-BE49-F238E27FC236}">
                <a16:creationId xmlns:a16="http://schemas.microsoft.com/office/drawing/2014/main" id="{2340EF73-D291-4FDA-A436-75AA1B35241E}"/>
              </a:ext>
            </a:extLst>
          </p:cNvPr>
          <p:cNvSpPr/>
          <p:nvPr/>
        </p:nvSpPr>
        <p:spPr>
          <a:xfrm>
            <a:off x="3211131" y="9602250"/>
            <a:ext cx="342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875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8" grpId="0"/>
      <p:bldP spid="81" grpId="0"/>
      <p:bldP spid="84" grpId="0"/>
      <p:bldP spid="87" grpId="0"/>
      <p:bldP spid="88" grpId="0"/>
      <p:bldP spid="89" grpId="0"/>
      <p:bldP spid="93" grpId="0"/>
      <p:bldP spid="94" grpId="0"/>
      <p:bldP spid="95" grpId="0"/>
      <p:bldP spid="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"/>
          <p:cNvGrpSpPr>
            <a:grpSpLocks/>
          </p:cNvGrpSpPr>
          <p:nvPr/>
        </p:nvGrpSpPr>
        <p:grpSpPr bwMode="auto">
          <a:xfrm>
            <a:off x="1373288" y="2743594"/>
            <a:ext cx="1767208" cy="1918811"/>
            <a:chOff x="1672431" y="2194084"/>
            <a:chExt cx="2077479" cy="2257425"/>
          </a:xfrm>
        </p:grpSpPr>
        <p:grpSp>
          <p:nvGrpSpPr>
            <p:cNvPr id="10361" name="Group 6"/>
            <p:cNvGrpSpPr>
              <a:grpSpLocks/>
            </p:cNvGrpSpPr>
            <p:nvPr/>
          </p:nvGrpSpPr>
          <p:grpSpPr bwMode="auto">
            <a:xfrm>
              <a:off x="1800179" y="2352832"/>
              <a:ext cx="1758276" cy="1972467"/>
              <a:chOff x="3676604" y="2209957"/>
              <a:chExt cx="1758276" cy="1972467"/>
            </a:xfrm>
          </p:grpSpPr>
          <p:grpSp>
            <p:nvGrpSpPr>
              <p:cNvPr id="10369" name="Group 719"/>
              <p:cNvGrpSpPr>
                <a:grpSpLocks/>
              </p:cNvGrpSpPr>
              <p:nvPr/>
            </p:nvGrpSpPr>
            <p:grpSpPr bwMode="auto">
              <a:xfrm>
                <a:off x="3676604" y="2538570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659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60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61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62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63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64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65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66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67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68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69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70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71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72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73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74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70" name="Group 720"/>
              <p:cNvGrpSpPr>
                <a:grpSpLocks/>
              </p:cNvGrpSpPr>
              <p:nvPr/>
            </p:nvGrpSpPr>
            <p:grpSpPr bwMode="auto">
              <a:xfrm>
                <a:off x="3676604" y="2648108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643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44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45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46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47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48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49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50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51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52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53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54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55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56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57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58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71" name="Group 721"/>
              <p:cNvGrpSpPr>
                <a:grpSpLocks/>
              </p:cNvGrpSpPr>
              <p:nvPr/>
            </p:nvGrpSpPr>
            <p:grpSpPr bwMode="auto">
              <a:xfrm>
                <a:off x="3676604" y="2757645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627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28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29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30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31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32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33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34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35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36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37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38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39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40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41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42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72" name="Group 722"/>
              <p:cNvGrpSpPr>
                <a:grpSpLocks/>
              </p:cNvGrpSpPr>
              <p:nvPr/>
            </p:nvGrpSpPr>
            <p:grpSpPr bwMode="auto">
              <a:xfrm>
                <a:off x="3676604" y="2867182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611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12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13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14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15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16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17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18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19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20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21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22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23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24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25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26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73" name="Group 723"/>
              <p:cNvGrpSpPr>
                <a:grpSpLocks/>
              </p:cNvGrpSpPr>
              <p:nvPr/>
            </p:nvGrpSpPr>
            <p:grpSpPr bwMode="auto">
              <a:xfrm>
                <a:off x="3676604" y="2976720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595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96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97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98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99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00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01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02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03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04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05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06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07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08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09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10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74" name="Group 724"/>
              <p:cNvGrpSpPr>
                <a:grpSpLocks/>
              </p:cNvGrpSpPr>
              <p:nvPr/>
            </p:nvGrpSpPr>
            <p:grpSpPr bwMode="auto">
              <a:xfrm>
                <a:off x="3676604" y="3086257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579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80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81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82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83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84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85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86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87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88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89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90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91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92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93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94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75" name="Group 725"/>
              <p:cNvGrpSpPr>
                <a:grpSpLocks/>
              </p:cNvGrpSpPr>
              <p:nvPr/>
            </p:nvGrpSpPr>
            <p:grpSpPr bwMode="auto">
              <a:xfrm>
                <a:off x="3676604" y="3195795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563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64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65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66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67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68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69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70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71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72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73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74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75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76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77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78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76" name="Group 726"/>
              <p:cNvGrpSpPr>
                <a:grpSpLocks/>
              </p:cNvGrpSpPr>
              <p:nvPr/>
            </p:nvGrpSpPr>
            <p:grpSpPr bwMode="auto">
              <a:xfrm>
                <a:off x="3676604" y="3305332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547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48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49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50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51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52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53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54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55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56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57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58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59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60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61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62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77" name="Group 727"/>
              <p:cNvGrpSpPr>
                <a:grpSpLocks/>
              </p:cNvGrpSpPr>
              <p:nvPr/>
            </p:nvGrpSpPr>
            <p:grpSpPr bwMode="auto">
              <a:xfrm>
                <a:off x="3676604" y="3414868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531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32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33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34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35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36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37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38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39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40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41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42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43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44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45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46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78" name="Group 728"/>
              <p:cNvGrpSpPr>
                <a:grpSpLocks/>
              </p:cNvGrpSpPr>
              <p:nvPr/>
            </p:nvGrpSpPr>
            <p:grpSpPr bwMode="auto">
              <a:xfrm>
                <a:off x="3676604" y="3524406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515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16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17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18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19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20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21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22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23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24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25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26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27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28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29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30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79" name="Group 729"/>
              <p:cNvGrpSpPr>
                <a:grpSpLocks/>
              </p:cNvGrpSpPr>
              <p:nvPr/>
            </p:nvGrpSpPr>
            <p:grpSpPr bwMode="auto">
              <a:xfrm>
                <a:off x="3676604" y="3633943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499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00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01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02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03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04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05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06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07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08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09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10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11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12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13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514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80" name="Group 730"/>
              <p:cNvGrpSpPr>
                <a:grpSpLocks/>
              </p:cNvGrpSpPr>
              <p:nvPr/>
            </p:nvGrpSpPr>
            <p:grpSpPr bwMode="auto">
              <a:xfrm>
                <a:off x="3676604" y="3743481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483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84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85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86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87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88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89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90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91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92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93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94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95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96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97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98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81" name="Group 731"/>
              <p:cNvGrpSpPr>
                <a:grpSpLocks/>
              </p:cNvGrpSpPr>
              <p:nvPr/>
            </p:nvGrpSpPr>
            <p:grpSpPr bwMode="auto">
              <a:xfrm>
                <a:off x="3676604" y="3853811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467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68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69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70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71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72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73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74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75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76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77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78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79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80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81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82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82" name="Group 732"/>
              <p:cNvGrpSpPr>
                <a:grpSpLocks/>
              </p:cNvGrpSpPr>
              <p:nvPr/>
            </p:nvGrpSpPr>
            <p:grpSpPr bwMode="auto">
              <a:xfrm>
                <a:off x="3676604" y="3963348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451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52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53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54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55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56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57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58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59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60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61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62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63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64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65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66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83" name="Group 733"/>
              <p:cNvGrpSpPr>
                <a:grpSpLocks/>
              </p:cNvGrpSpPr>
              <p:nvPr/>
            </p:nvGrpSpPr>
            <p:grpSpPr bwMode="auto">
              <a:xfrm>
                <a:off x="3676604" y="4072886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435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36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37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38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39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40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41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42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43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44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45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46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47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48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49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50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84" name="Group 734"/>
              <p:cNvGrpSpPr>
                <a:grpSpLocks/>
              </p:cNvGrpSpPr>
              <p:nvPr/>
            </p:nvGrpSpPr>
            <p:grpSpPr bwMode="auto">
              <a:xfrm>
                <a:off x="3676604" y="2429032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419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20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21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22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23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24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25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26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27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28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29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30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31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32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33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34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85" name="Group 734"/>
              <p:cNvGrpSpPr>
                <a:grpSpLocks/>
              </p:cNvGrpSpPr>
              <p:nvPr/>
            </p:nvGrpSpPr>
            <p:grpSpPr bwMode="auto">
              <a:xfrm>
                <a:off x="3676604" y="2319493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403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04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05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06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07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08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09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10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11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12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13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14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15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16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17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18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386" name="Group 734"/>
              <p:cNvGrpSpPr>
                <a:grpSpLocks/>
              </p:cNvGrpSpPr>
              <p:nvPr/>
            </p:nvGrpSpPr>
            <p:grpSpPr bwMode="auto">
              <a:xfrm>
                <a:off x="3676604" y="2209957"/>
                <a:ext cx="1758276" cy="109538"/>
                <a:chOff x="3632200" y="1949451"/>
                <a:chExt cx="1758949" cy="109538"/>
              </a:xfrm>
            </p:grpSpPr>
            <p:sp>
              <p:nvSpPr>
                <p:cNvPr id="10387" name="Rectangle 911"/>
                <p:cNvSpPr>
                  <a:spLocks noChangeArrowheads="1"/>
                </p:cNvSpPr>
                <p:nvPr/>
              </p:nvSpPr>
              <p:spPr bwMode="auto">
                <a:xfrm>
                  <a:off x="4511888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388" name="Rectangle 912"/>
                <p:cNvSpPr>
                  <a:spLocks noChangeArrowheads="1"/>
                </p:cNvSpPr>
                <p:nvPr/>
              </p:nvSpPr>
              <p:spPr bwMode="auto">
                <a:xfrm>
                  <a:off x="4401927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389" name="Rectangle 913"/>
                <p:cNvSpPr>
                  <a:spLocks noChangeArrowheads="1"/>
                </p:cNvSpPr>
                <p:nvPr/>
              </p:nvSpPr>
              <p:spPr bwMode="auto">
                <a:xfrm>
                  <a:off x="4291966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390" name="Rectangle 914"/>
                <p:cNvSpPr>
                  <a:spLocks noChangeArrowheads="1"/>
                </p:cNvSpPr>
                <p:nvPr/>
              </p:nvSpPr>
              <p:spPr bwMode="auto">
                <a:xfrm>
                  <a:off x="484177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391" name="Rectangle 915"/>
                <p:cNvSpPr>
                  <a:spLocks noChangeArrowheads="1"/>
                </p:cNvSpPr>
                <p:nvPr/>
              </p:nvSpPr>
              <p:spPr bwMode="auto">
                <a:xfrm>
                  <a:off x="473181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392" name="Rectangle 916"/>
                <p:cNvSpPr>
                  <a:spLocks noChangeArrowheads="1"/>
                </p:cNvSpPr>
                <p:nvPr/>
              </p:nvSpPr>
              <p:spPr bwMode="auto">
                <a:xfrm>
                  <a:off x="4621849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393" name="Rectangle 917"/>
                <p:cNvSpPr>
                  <a:spLocks noChangeArrowheads="1"/>
                </p:cNvSpPr>
                <p:nvPr/>
              </p:nvSpPr>
              <p:spPr bwMode="auto">
                <a:xfrm>
                  <a:off x="495173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394" name="Rectangle 918"/>
                <p:cNvSpPr>
                  <a:spLocks noChangeArrowheads="1"/>
                </p:cNvSpPr>
                <p:nvPr/>
              </p:nvSpPr>
              <p:spPr bwMode="auto">
                <a:xfrm>
                  <a:off x="528161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395" name="Rectangle 919"/>
                <p:cNvSpPr>
                  <a:spLocks noChangeArrowheads="1"/>
                </p:cNvSpPr>
                <p:nvPr/>
              </p:nvSpPr>
              <p:spPr bwMode="auto">
                <a:xfrm>
                  <a:off x="517165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396" name="Rectangle 920"/>
                <p:cNvSpPr>
                  <a:spLocks noChangeArrowheads="1"/>
                </p:cNvSpPr>
                <p:nvPr/>
              </p:nvSpPr>
              <p:spPr bwMode="auto">
                <a:xfrm>
                  <a:off x="506169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397" name="Rectangle 1072"/>
                <p:cNvSpPr>
                  <a:spLocks noChangeArrowheads="1"/>
                </p:cNvSpPr>
                <p:nvPr/>
              </p:nvSpPr>
              <p:spPr bwMode="auto">
                <a:xfrm>
                  <a:off x="3852122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398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2161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399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632200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00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182005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01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072044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402" name="Rectangle 1077"/>
                <p:cNvSpPr>
                  <a:spLocks noChangeArrowheads="1"/>
                </p:cNvSpPr>
                <p:nvPr/>
              </p:nvSpPr>
              <p:spPr bwMode="auto">
                <a:xfrm>
                  <a:off x="3962083" y="1949451"/>
                  <a:ext cx="109537" cy="109538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68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grpSp>
          <p:nvGrpSpPr>
            <p:cNvPr id="10362" name="Group 5"/>
            <p:cNvGrpSpPr>
              <a:grpSpLocks/>
            </p:cNvGrpSpPr>
            <p:nvPr/>
          </p:nvGrpSpPr>
          <p:grpSpPr bwMode="auto">
            <a:xfrm>
              <a:off x="1672431" y="2194084"/>
              <a:ext cx="2077479" cy="2257425"/>
              <a:chOff x="3546475" y="2053590"/>
              <a:chExt cx="2077479" cy="2257425"/>
            </a:xfrm>
          </p:grpSpPr>
          <p:sp>
            <p:nvSpPr>
              <p:cNvPr id="10363" name="Text Box 511"/>
              <p:cNvSpPr txBox="1">
                <a:spLocks noChangeArrowheads="1"/>
              </p:cNvSpPr>
              <p:nvPr/>
            </p:nvSpPr>
            <p:spPr bwMode="auto">
              <a:xfrm>
                <a:off x="3636963" y="3987166"/>
                <a:ext cx="1833562" cy="769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-8   -7   -6   -5   -4   -3   -2   -1           1    2    3     4    5     6    7    8</a:t>
                </a:r>
              </a:p>
            </p:txBody>
          </p:sp>
          <p:sp>
            <p:nvSpPr>
              <p:cNvPr id="10364" name="Text Box 515"/>
              <p:cNvSpPr txBox="1">
                <a:spLocks noChangeArrowheads="1"/>
              </p:cNvSpPr>
              <p:nvPr/>
            </p:nvSpPr>
            <p:spPr bwMode="auto">
              <a:xfrm>
                <a:off x="5456238" y="3853815"/>
                <a:ext cx="167716" cy="76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425" i="1">
                    <a:latin typeface="Arial" panose="020B0604020202020204" pitchFamily="34" charset="0"/>
                    <a:ea typeface="MS PGothic" panose="020B0600070205080204" pitchFamily="34" charset="-128"/>
                  </a:rPr>
                  <a:t>x</a:t>
                </a:r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-axis</a:t>
                </a:r>
              </a:p>
            </p:txBody>
          </p:sp>
          <p:sp>
            <p:nvSpPr>
              <p:cNvPr id="10365" name="Text Box 512"/>
              <p:cNvSpPr txBox="1">
                <a:spLocks noChangeArrowheads="1"/>
              </p:cNvSpPr>
              <p:nvPr/>
            </p:nvSpPr>
            <p:spPr bwMode="auto">
              <a:xfrm>
                <a:off x="4445001" y="2190115"/>
                <a:ext cx="80963" cy="20467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16</a:t>
                </a:r>
              </a:p>
              <a:p>
                <a:pPr algn="r" eaLnBrk="1" hangingPunct="1"/>
                <a:r>
                  <a:rPr lang="en-US" altLang="en-US" sz="170">
                    <a:latin typeface="Arial" panose="020B0604020202020204" pitchFamily="34" charset="0"/>
                    <a:ea typeface="MS PGothic" panose="020B0600070205080204" pitchFamily="34" charset="-128"/>
                  </a:rPr>
                  <a:t> </a:t>
                </a: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15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14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13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12</a:t>
                </a:r>
              </a:p>
              <a:p>
                <a:pPr algn="r" eaLnBrk="1" hangingPunct="1"/>
                <a:endParaRPr lang="en-US" altLang="en-US" sz="255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11</a:t>
                </a:r>
              </a:p>
              <a:p>
                <a:pPr algn="r" eaLnBrk="1" hangingPunct="1"/>
                <a:endParaRPr lang="en-US" altLang="en-US" sz="255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10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9  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8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7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6  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5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4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3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2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1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 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-1</a:t>
                </a:r>
              </a:p>
              <a:p>
                <a:pPr algn="r" eaLnBrk="1" hangingPunct="1"/>
                <a:endParaRPr lang="en-US" altLang="en-US" sz="17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r" eaLnBrk="1" hangingPunct="1"/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-2</a:t>
                </a:r>
              </a:p>
            </p:txBody>
          </p:sp>
          <p:sp>
            <p:nvSpPr>
              <p:cNvPr id="10366" name="Line 513"/>
              <p:cNvSpPr>
                <a:spLocks noChangeShapeType="1"/>
              </p:cNvSpPr>
              <p:nvPr/>
            </p:nvSpPr>
            <p:spPr bwMode="auto">
              <a:xfrm>
                <a:off x="4551363" y="2071053"/>
                <a:ext cx="0" cy="22399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7" name="Text Box 516"/>
              <p:cNvSpPr txBox="1">
                <a:spLocks noChangeArrowheads="1"/>
              </p:cNvSpPr>
              <p:nvPr/>
            </p:nvSpPr>
            <p:spPr bwMode="auto">
              <a:xfrm>
                <a:off x="4572000" y="2053590"/>
                <a:ext cx="167716" cy="76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425" i="1">
                    <a:latin typeface="Arial" panose="020B0604020202020204" pitchFamily="34" charset="0"/>
                    <a:ea typeface="MS PGothic" panose="020B0600070205080204" pitchFamily="34" charset="-128"/>
                  </a:rPr>
                  <a:t>y</a:t>
                </a:r>
                <a:r>
                  <a:rPr lang="en-US" altLang="en-US" sz="425">
                    <a:latin typeface="Arial" panose="020B0604020202020204" pitchFamily="34" charset="0"/>
                    <a:ea typeface="MS PGothic" panose="020B0600070205080204" pitchFamily="34" charset="-128"/>
                  </a:rPr>
                  <a:t>-axis</a:t>
                </a:r>
              </a:p>
            </p:txBody>
          </p:sp>
          <p:sp>
            <p:nvSpPr>
              <p:cNvPr id="10368" name="Line 514"/>
              <p:cNvSpPr>
                <a:spLocks noChangeShapeType="1"/>
              </p:cNvSpPr>
              <p:nvPr/>
            </p:nvSpPr>
            <p:spPr bwMode="auto">
              <a:xfrm rot="5400000">
                <a:off x="4552157" y="2962433"/>
                <a:ext cx="0" cy="2011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0" name="Rectangle 39"/>
          <p:cNvSpPr/>
          <p:nvPr/>
        </p:nvSpPr>
        <p:spPr>
          <a:xfrm>
            <a:off x="104956" y="303941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Heading"/>
          <p:cNvSpPr/>
          <p:nvPr/>
        </p:nvSpPr>
        <p:spPr bwMode="auto">
          <a:xfrm>
            <a:off x="25342" y="928702"/>
            <a:ext cx="1474867" cy="210503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Skill Closure</a:t>
            </a:r>
          </a:p>
        </p:txBody>
      </p:sp>
      <p:grpSp>
        <p:nvGrpSpPr>
          <p:cNvPr id="6" name="Group 5" hidden="1"/>
          <p:cNvGrpSpPr/>
          <p:nvPr/>
        </p:nvGrpSpPr>
        <p:grpSpPr>
          <a:xfrm>
            <a:off x="8471866" y="3743284"/>
            <a:ext cx="1343957" cy="1466245"/>
            <a:chOff x="7103875" y="2922765"/>
            <a:chExt cx="1437387" cy="1724994"/>
          </a:xfrm>
          <a:solidFill>
            <a:schemeClr val="tx1">
              <a:lumMod val="65000"/>
              <a:lumOff val="35000"/>
            </a:schemeClr>
          </a:solidFill>
        </p:grpSpPr>
        <p:grpSp>
          <p:nvGrpSpPr>
            <p:cNvPr id="3" name="Group 2"/>
            <p:cNvGrpSpPr/>
            <p:nvPr/>
          </p:nvGrpSpPr>
          <p:grpSpPr>
            <a:xfrm>
              <a:off x="7124242" y="2922765"/>
              <a:ext cx="1375233" cy="669048"/>
              <a:chOff x="7543123" y="2130020"/>
              <a:chExt cx="905552" cy="440549"/>
            </a:xfrm>
            <a:grpFill/>
          </p:grpSpPr>
          <p:sp>
            <p:nvSpPr>
              <p:cNvPr id="31" name="Isosceles Triangle 30"/>
              <p:cNvSpPr/>
              <p:nvPr/>
            </p:nvSpPr>
            <p:spPr bwMode="auto">
              <a:xfrm>
                <a:off x="7543123" y="2130020"/>
                <a:ext cx="905552" cy="426261"/>
              </a:xfrm>
              <a:prstGeom prst="triangle">
                <a:avLst/>
              </a:prstGeom>
              <a:grpFill/>
              <a:ln cap="sq">
                <a:noFill/>
              </a:ln>
              <a:effectLst/>
              <a:extLst/>
            </p:spPr>
            <p:txBody>
              <a:bodyPr lIns="0" tIns="0" rIns="0" bIns="0" anchor="ctr">
                <a:spAutoFit/>
              </a:bodyPr>
              <a:lstStyle/>
              <a:p>
                <a:pPr algn="ctr" defTabSz="777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2" name="Isosceles Triangle 1"/>
              <p:cNvSpPr/>
              <p:nvPr/>
            </p:nvSpPr>
            <p:spPr bwMode="auto">
              <a:xfrm>
                <a:off x="7995854" y="2144308"/>
                <a:ext cx="90" cy="426261"/>
              </a:xfrm>
              <a:prstGeom prst="triangle">
                <a:avLst/>
              </a:prstGeom>
              <a:grpFill/>
              <a:ln w="19050" cap="sq">
                <a:solidFill>
                  <a:schemeClr val="bg1"/>
                </a:solidFill>
                <a:miter lim="800000"/>
              </a:ln>
              <a:effectLst/>
              <a:extLst/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777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 bwMode="auto">
            <a:xfrm>
              <a:off x="7248586" y="3847713"/>
              <a:ext cx="70" cy="325881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lIns="0" tIns="0" rIns="0" bIns="0" anchor="ctr">
              <a:spAutoFit/>
            </a:bodyPr>
            <a:lstStyle/>
            <a:p>
              <a:pPr algn="ctr" defTabSz="777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8396477" y="3847713"/>
              <a:ext cx="70" cy="325881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 lIns="0" tIns="0" rIns="0" bIns="0" anchor="ctr">
              <a:spAutoFit/>
            </a:bodyPr>
            <a:lstStyle/>
            <a:p>
              <a:pPr algn="ctr" defTabSz="777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103875" y="4510871"/>
              <a:ext cx="1437387" cy="136888"/>
              <a:chOff x="7103875" y="4510871"/>
              <a:chExt cx="1437387" cy="136888"/>
            </a:xfrm>
            <a:grpFill/>
          </p:grpSpPr>
          <p:sp>
            <p:nvSpPr>
              <p:cNvPr id="34" name="Rectangle 33"/>
              <p:cNvSpPr/>
              <p:nvPr/>
            </p:nvSpPr>
            <p:spPr bwMode="auto">
              <a:xfrm rot="16200000">
                <a:off x="7797039" y="3902258"/>
                <a:ext cx="51059" cy="1268285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777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 rot="16200000">
                <a:off x="7796783" y="3903606"/>
                <a:ext cx="51570" cy="1346311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777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 rot="16200000">
                <a:off x="7794486" y="3900983"/>
                <a:ext cx="56165" cy="1437387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777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10246" name="Group 9" hidden="1"/>
          <p:cNvGrpSpPr>
            <a:grpSpLocks/>
          </p:cNvGrpSpPr>
          <p:nvPr/>
        </p:nvGrpSpPr>
        <p:grpSpPr bwMode="auto">
          <a:xfrm>
            <a:off x="8590121" y="2228072"/>
            <a:ext cx="1343978" cy="1416669"/>
            <a:chOff x="7284457" y="2110731"/>
            <a:chExt cx="1581126" cy="1667612"/>
          </a:xfrm>
        </p:grpSpPr>
        <p:grpSp>
          <p:nvGrpSpPr>
            <p:cNvPr id="42" name="Group 41"/>
            <p:cNvGrpSpPr/>
            <p:nvPr/>
          </p:nvGrpSpPr>
          <p:grpSpPr>
            <a:xfrm>
              <a:off x="7306861" y="2110731"/>
              <a:ext cx="1512757" cy="655369"/>
              <a:chOff x="7543123" y="2144187"/>
              <a:chExt cx="905552" cy="431541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9" name="Isosceles Triangle 48"/>
              <p:cNvSpPr/>
              <p:nvPr/>
            </p:nvSpPr>
            <p:spPr bwMode="auto">
              <a:xfrm>
                <a:off x="7543123" y="2149226"/>
                <a:ext cx="905552" cy="426502"/>
              </a:xfrm>
              <a:prstGeom prst="triangle">
                <a:avLst/>
              </a:prstGeom>
              <a:grpFill/>
              <a:ln cap="sq">
                <a:noFill/>
              </a:ln>
              <a:effectLst/>
              <a:extLst/>
            </p:spPr>
            <p:txBody>
              <a:bodyPr lIns="0" tIns="0" rIns="0" bIns="0" anchor="ctr">
                <a:spAutoFit/>
              </a:bodyPr>
              <a:lstStyle/>
              <a:p>
                <a:pPr algn="ctr" defTabSz="777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50" name="Isosceles Triangle 49"/>
              <p:cNvSpPr/>
              <p:nvPr/>
            </p:nvSpPr>
            <p:spPr bwMode="auto">
              <a:xfrm>
                <a:off x="7995854" y="2144187"/>
                <a:ext cx="90" cy="426502"/>
              </a:xfrm>
              <a:prstGeom prst="triangle">
                <a:avLst/>
              </a:prstGeom>
              <a:grpFill/>
              <a:ln w="19050" cap="sq">
                <a:noFill/>
                <a:miter lim="800000"/>
              </a:ln>
              <a:effectLst/>
              <a:extLst/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777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 bwMode="auto">
            <a:xfrm>
              <a:off x="7443960" y="2978363"/>
              <a:ext cx="76" cy="32606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/>
          </p:spPr>
          <p:txBody>
            <a:bodyPr wrap="none" lIns="0" tIns="0" rIns="0" bIns="0" anchor="ctr">
              <a:spAutoFit/>
            </a:bodyPr>
            <a:lstStyle/>
            <a:p>
              <a:pPr algn="ctr" defTabSz="777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8706003" y="2978363"/>
              <a:ext cx="76" cy="32606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/>
          </p:spPr>
          <p:txBody>
            <a:bodyPr wrap="none" lIns="0" tIns="0" rIns="0" bIns="0" anchor="ctr">
              <a:spAutoFit/>
            </a:bodyPr>
            <a:lstStyle/>
            <a:p>
              <a:pPr algn="ctr" defTabSz="777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Arial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7284457" y="3641455"/>
              <a:ext cx="1581126" cy="136888"/>
              <a:chOff x="7103875" y="4510871"/>
              <a:chExt cx="1437387" cy="13688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6" name="Rectangle 45"/>
              <p:cNvSpPr/>
              <p:nvPr/>
            </p:nvSpPr>
            <p:spPr bwMode="auto">
              <a:xfrm rot="16200000">
                <a:off x="7797039" y="3902258"/>
                <a:ext cx="51059" cy="1268285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777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 rot="16200000">
                <a:off x="7796783" y="3903606"/>
                <a:ext cx="51570" cy="1346311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777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 rot="16200000">
                <a:off x="7794486" y="3900983"/>
                <a:ext cx="56165" cy="1437387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777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</p:grpSp>
        <p:sp>
          <p:nvSpPr>
            <p:cNvPr id="10360" name="TextBox 7"/>
            <p:cNvSpPr txBox="1">
              <a:spLocks noChangeArrowheads="1"/>
            </p:cNvSpPr>
            <p:nvPr/>
          </p:nvSpPr>
          <p:spPr bwMode="auto">
            <a:xfrm>
              <a:off x="7509501" y="2380924"/>
              <a:ext cx="1073429" cy="324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90">
                  <a:solidFill>
                    <a:schemeClr val="bg1"/>
                  </a:solidFill>
                  <a:latin typeface="Gill Sans MT" panose="020B0502020104020203" pitchFamily="34" charset="0"/>
                </a:rPr>
                <a:t>Word Bank</a:t>
              </a:r>
            </a:p>
          </p:txBody>
        </p:sp>
      </p:grpSp>
      <p:grpSp>
        <p:nvGrpSpPr>
          <p:cNvPr id="10247" name="Group 36" hidden="1"/>
          <p:cNvGrpSpPr>
            <a:grpSpLocks/>
          </p:cNvGrpSpPr>
          <p:nvPr/>
        </p:nvGrpSpPr>
        <p:grpSpPr bwMode="auto">
          <a:xfrm>
            <a:off x="4193857" y="5142132"/>
            <a:ext cx="1635443" cy="2063608"/>
            <a:chOff x="4933682" y="3562618"/>
            <a:chExt cx="1924318" cy="2426674"/>
          </a:xfrm>
        </p:grpSpPr>
        <p:pic>
          <p:nvPicPr>
            <p:cNvPr id="10347" name="Picture 28" descr="C:\Documents and Settings\jim\Desktop\Transparent PNG\White card 00001832034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682" y="3623403"/>
              <a:ext cx="1924318" cy="2365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48" name="Group 18"/>
            <p:cNvGrpSpPr>
              <a:grpSpLocks/>
            </p:cNvGrpSpPr>
            <p:nvPr/>
          </p:nvGrpSpPr>
          <p:grpSpPr bwMode="auto">
            <a:xfrm>
              <a:off x="5048600" y="5669526"/>
              <a:ext cx="1704969" cy="136888"/>
              <a:chOff x="5022500" y="5278602"/>
              <a:chExt cx="1739239" cy="136888"/>
            </a:xfrm>
          </p:grpSpPr>
          <p:sp>
            <p:nvSpPr>
              <p:cNvPr id="69" name="Rectangle 68"/>
              <p:cNvSpPr/>
              <p:nvPr/>
            </p:nvSpPr>
            <p:spPr bwMode="auto">
              <a:xfrm rot="16200000">
                <a:off x="5866241" y="4535520"/>
                <a:ext cx="50777" cy="153541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777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 rot="16200000">
                <a:off x="5865448" y="4529013"/>
                <a:ext cx="52364" cy="162935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777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 rot="16200000">
                <a:off x="5863068" y="4517582"/>
                <a:ext cx="57124" cy="173948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777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5060103" y="3562618"/>
              <a:ext cx="1664032" cy="654708"/>
              <a:chOff x="7497845" y="2144404"/>
              <a:chExt cx="996107" cy="43110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72" name="Isosceles Triangle 71"/>
              <p:cNvSpPr/>
              <p:nvPr/>
            </p:nvSpPr>
            <p:spPr bwMode="auto">
              <a:xfrm>
                <a:off x="7497845" y="2149443"/>
                <a:ext cx="996107" cy="426067"/>
              </a:xfrm>
              <a:prstGeom prst="triangle">
                <a:avLst/>
              </a:prstGeom>
              <a:grpFill/>
              <a:ln cap="sq">
                <a:noFill/>
              </a:ln>
              <a:effectLst/>
              <a:extLst/>
            </p:spPr>
            <p:txBody>
              <a:bodyPr lIns="0" tIns="0" rIns="0" bIns="0" anchor="ctr">
                <a:spAutoFit/>
              </a:bodyPr>
              <a:lstStyle/>
              <a:p>
                <a:pPr algn="ctr" defTabSz="777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73" name="Isosceles Triangle 72"/>
              <p:cNvSpPr/>
              <p:nvPr/>
            </p:nvSpPr>
            <p:spPr bwMode="auto">
              <a:xfrm>
                <a:off x="7995853" y="2144404"/>
                <a:ext cx="90" cy="426068"/>
              </a:xfrm>
              <a:prstGeom prst="triangle">
                <a:avLst/>
              </a:prstGeom>
              <a:grpFill/>
              <a:ln w="19050" cap="sq">
                <a:noFill/>
                <a:miter lim="800000"/>
              </a:ln>
              <a:effectLst/>
              <a:extLst/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777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</p:grpSp>
        <p:grpSp>
          <p:nvGrpSpPr>
            <p:cNvPr id="10350" name="Group 20"/>
            <p:cNvGrpSpPr>
              <a:grpSpLocks/>
            </p:cNvGrpSpPr>
            <p:nvPr/>
          </p:nvGrpSpPr>
          <p:grpSpPr bwMode="auto">
            <a:xfrm>
              <a:off x="5161574" y="4128085"/>
              <a:ext cx="1461090" cy="1510715"/>
              <a:chOff x="5156930" y="4128085"/>
              <a:chExt cx="1461090" cy="1510715"/>
            </a:xfrm>
          </p:grpSpPr>
          <p:sp>
            <p:nvSpPr>
              <p:cNvPr id="74" name="Rectangle 73"/>
              <p:cNvSpPr/>
              <p:nvPr/>
            </p:nvSpPr>
            <p:spPr bwMode="auto">
              <a:xfrm>
                <a:off x="5157670" y="4127999"/>
                <a:ext cx="74623" cy="151061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777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6543751" y="4127999"/>
                <a:ext cx="74622" cy="151061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 defTabSz="777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latin typeface="Arial" pitchFamily="34" charset="0"/>
                </a:endParaRPr>
              </a:p>
            </p:txBody>
          </p:sp>
        </p:grpSp>
      </p:grp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104956" y="380857"/>
            <a:ext cx="5760481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777240">
              <a:defRPr/>
            </a:pPr>
            <a:r>
              <a:rPr lang="en-US" sz="1020" dirty="0">
                <a:solidFill>
                  <a:srgbClr val="000000"/>
                </a:solidFill>
                <a:latin typeface="Arial" charset="0"/>
                <a:cs typeface="+mn-cs"/>
              </a:rPr>
              <a:t>A </a:t>
            </a:r>
            <a:r>
              <a:rPr lang="en-US" sz="1020" b="1" u="sng" dirty="0">
                <a:solidFill>
                  <a:srgbClr val="000000"/>
                </a:solidFill>
                <a:latin typeface="Arial" charset="0"/>
                <a:cs typeface="+mn-cs"/>
              </a:rPr>
              <a:t>quadratic function</a:t>
            </a:r>
            <a:r>
              <a:rPr lang="en-US" sz="1020" dirty="0">
                <a:solidFill>
                  <a:srgbClr val="000000"/>
                </a:solidFill>
                <a:latin typeface="Arial" charset="0"/>
                <a:cs typeface="+mn-cs"/>
              </a:rPr>
              <a:t> graphs as a parabola.</a:t>
            </a:r>
          </a:p>
          <a:p>
            <a:pPr marL="242888" indent="-151130" defTabSz="777240">
              <a:buFont typeface="Arial" pitchFamily="34" charset="0"/>
              <a:buChar char="•"/>
              <a:defRPr/>
            </a:pPr>
            <a:r>
              <a:rPr lang="en-US" sz="1020" i="1" dirty="0">
                <a:solidFill>
                  <a:srgbClr val="000000"/>
                </a:solidFill>
                <a:latin typeface="Gill Sans MT" pitchFamily="34" charset="0"/>
                <a:cs typeface="+mn-cs"/>
              </a:rPr>
              <a:t>A quadratic function contains a variable to the second power.</a:t>
            </a:r>
          </a:p>
        </p:txBody>
      </p:sp>
      <p:sp>
        <p:nvSpPr>
          <p:cNvPr id="66" name="Heading"/>
          <p:cNvSpPr/>
          <p:nvPr/>
        </p:nvSpPr>
        <p:spPr bwMode="auto">
          <a:xfrm>
            <a:off x="25342" y="189245"/>
            <a:ext cx="1474867" cy="210503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Closure</a:t>
            </a:r>
          </a:p>
        </p:txBody>
      </p:sp>
      <p:grpSp>
        <p:nvGrpSpPr>
          <p:cNvPr id="10250" name="Group 1"/>
          <p:cNvGrpSpPr>
            <a:grpSpLocks/>
          </p:cNvGrpSpPr>
          <p:nvPr/>
        </p:nvGrpSpPr>
        <p:grpSpPr bwMode="auto">
          <a:xfrm>
            <a:off x="25342" y="1104122"/>
            <a:ext cx="7260987" cy="1183401"/>
            <a:chOff x="93663" y="1050925"/>
            <a:chExt cx="8542222" cy="1391778"/>
          </a:xfrm>
        </p:grpSpPr>
        <p:pic>
          <p:nvPicPr>
            <p:cNvPr id="10340" name="Picture 3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5"/>
              <a:ext cx="8412437" cy="1391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6" name="Rectangle 75"/>
            <p:cNvSpPr/>
            <p:nvPr/>
          </p:nvSpPr>
          <p:spPr bwMode="auto">
            <a:xfrm>
              <a:off x="527045" y="1393712"/>
              <a:ext cx="8108840" cy="970082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Identify and label the coefficient, </a:t>
              </a:r>
              <a:r>
                <a:rPr lang="en-US" sz="1190" b="1" i="1" dirty="0">
                  <a:solidFill>
                    <a:srgbClr val="000000"/>
                  </a:solidFill>
                  <a:latin typeface="Arial" charset="0"/>
                </a:rPr>
                <a:t>n</a:t>
              </a: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, of the quadratic function. </a:t>
              </a:r>
            </a:p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Using </a:t>
              </a:r>
              <a:r>
                <a:rPr lang="en-US" sz="1190" b="1" i="1" dirty="0">
                  <a:solidFill>
                    <a:srgbClr val="000000"/>
                  </a:solidFill>
                  <a:latin typeface="Arial" charset="0"/>
                </a:rPr>
                <a:t>n</a:t>
              </a: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, describe whether the parabola opens upward or downward.</a:t>
              </a:r>
            </a:p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Complete the table with x- and y-values by evaluating each function for the x-values in the table. </a:t>
              </a:r>
            </a:p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Use the table to create ordered pairs and plot them on the coordinate grid. Sketch the parabola.</a:t>
              </a:r>
              <a:endParaRPr lang="en-US" sz="136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342" name="Rectangle 1112"/>
            <p:cNvSpPr>
              <a:spLocks noChangeArrowheads="1"/>
            </p:cNvSpPr>
            <p:nvPr/>
          </p:nvSpPr>
          <p:spPr bwMode="auto">
            <a:xfrm>
              <a:off x="274638" y="1157231"/>
              <a:ext cx="3313834" cy="323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altLang="en-US" sz="1190" b="1">
                  <a:latin typeface="Arial" panose="020B0604020202020204" pitchFamily="34" charset="0"/>
                </a:rPr>
                <a:t>Graph functions of the form </a:t>
              </a:r>
              <a:r>
                <a:rPr lang="en-US" altLang="en-US" sz="1190" b="1" i="1">
                  <a:latin typeface="Arial" panose="020B0604020202020204" pitchFamily="34" charset="0"/>
                </a:rPr>
                <a:t>y</a:t>
              </a:r>
              <a:r>
                <a:rPr lang="en-US" altLang="en-US" sz="1190" b="1">
                  <a:latin typeface="Arial" panose="020B0604020202020204" pitchFamily="34" charset="0"/>
                </a:rPr>
                <a:t> = </a:t>
              </a:r>
              <a:r>
                <a:rPr lang="en-US" altLang="en-US" sz="1190" b="1" i="1">
                  <a:latin typeface="Arial" panose="020B0604020202020204" pitchFamily="34" charset="0"/>
                </a:rPr>
                <a:t>nx</a:t>
              </a:r>
              <a:r>
                <a:rPr lang="en-US" altLang="en-US" sz="1190" b="1" baseline="30000">
                  <a:latin typeface="Arial" panose="020B0604020202020204" pitchFamily="34" charset="0"/>
                </a:rPr>
                <a:t>2</a:t>
              </a:r>
              <a:r>
                <a:rPr lang="en-US" altLang="en-US" sz="1190" b="1">
                  <a:latin typeface="Arial" panose="020B0604020202020204" pitchFamily="34" charset="0"/>
                </a:rPr>
                <a:t>. </a:t>
              </a: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376234" y="1441321"/>
              <a:ext cx="173036" cy="172980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376234" y="1668258"/>
              <a:ext cx="173036" cy="172981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376234" y="1877739"/>
              <a:ext cx="173036" cy="172981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376234" y="2117373"/>
              <a:ext cx="173036" cy="172980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4</a:t>
              </a:r>
            </a:p>
          </p:txBody>
        </p:sp>
      </p:grpSp>
      <p:graphicFrame>
        <p:nvGraphicFramePr>
          <p:cNvPr id="10251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81336"/>
              </p:ext>
            </p:extLst>
          </p:nvPr>
        </p:nvGraphicFramePr>
        <p:xfrm>
          <a:off x="6009821" y="1315973"/>
          <a:ext cx="742156" cy="313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8" name="Equation" r:id="rId7" imgW="685800" imgH="292100" progId="Equation.DSMT4">
                  <p:embed/>
                </p:oleObj>
              </mc:Choice>
              <mc:Fallback>
                <p:oleObj name="Equation" r:id="rId7" imgW="685800" imgH="292100" progId="Equation.DSMT4">
                  <p:embed/>
                  <p:pic>
                    <p:nvPicPr>
                      <p:cNvPr id="10251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9821" y="1315973"/>
                        <a:ext cx="742156" cy="3130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Rectangle 42"/>
          <p:cNvSpPr>
            <a:spLocks noChangeArrowheads="1"/>
          </p:cNvSpPr>
          <p:nvPr/>
        </p:nvSpPr>
        <p:spPr bwMode="auto">
          <a:xfrm>
            <a:off x="-47603" y="3346781"/>
            <a:ext cx="184731" cy="19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68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53" name="Rectangle 58"/>
          <p:cNvSpPr>
            <a:spLocks noChangeArrowheads="1"/>
          </p:cNvSpPr>
          <p:nvPr/>
        </p:nvSpPr>
        <p:spPr bwMode="auto">
          <a:xfrm>
            <a:off x="-47603" y="3342733"/>
            <a:ext cx="184731" cy="19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68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91" name="Group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186916"/>
              </p:ext>
            </p:extLst>
          </p:nvPr>
        </p:nvGraphicFramePr>
        <p:xfrm>
          <a:off x="99479" y="2377913"/>
          <a:ext cx="7514669" cy="2330371"/>
        </p:xfrm>
        <a:graphic>
          <a:graphicData uri="http://schemas.openxmlformats.org/drawingml/2006/table">
            <a:tbl>
              <a:tblPr/>
              <a:tblGrid>
                <a:gridCol w="7514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0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260" name="Object 1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2819"/>
              </p:ext>
            </p:extLst>
          </p:nvPr>
        </p:nvGraphicFramePr>
        <p:xfrm>
          <a:off x="266801" y="2526344"/>
          <a:ext cx="734060" cy="237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" name="Equation" r:id="rId9" imgW="863225" imgH="279279" progId="Equation.DSMT4">
                  <p:embed/>
                </p:oleObj>
              </mc:Choice>
              <mc:Fallback>
                <p:oleObj name="Equation" r:id="rId9" imgW="863225" imgH="279279" progId="Equation.DSMT4">
                  <p:embed/>
                  <p:pic>
                    <p:nvPicPr>
                      <p:cNvPr id="10260" name="Object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01" y="2526344"/>
                        <a:ext cx="734060" cy="237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262025"/>
              </p:ext>
            </p:extLst>
          </p:nvPr>
        </p:nvGraphicFramePr>
        <p:xfrm>
          <a:off x="311330" y="2793520"/>
          <a:ext cx="582930" cy="1563624"/>
        </p:xfrm>
        <a:graphic>
          <a:graphicData uri="http://schemas.openxmlformats.org/drawingml/2006/table">
            <a:tbl>
              <a:tblPr/>
              <a:tblGrid>
                <a:gridCol w="291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77724" marR="77724" marT="38862" marB="38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77724" marR="77724" marT="38862" marB="38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77724" marR="77724" marT="38862" marB="38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77724" marR="77724" marT="38862" marB="38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77724" marR="77724" marT="38862" marB="38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77724" marR="77724" marT="38862" marB="388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84" name="Text Box 216"/>
          <p:cNvSpPr txBox="1">
            <a:spLocks noChangeArrowheads="1"/>
          </p:cNvSpPr>
          <p:nvPr/>
        </p:nvSpPr>
        <p:spPr bwMode="auto">
          <a:xfrm>
            <a:off x="1091269" y="2479116"/>
            <a:ext cx="1568058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  <a:ea typeface="MS PGothic" panose="020B0600070205080204" pitchFamily="34" charset="-128"/>
              </a:rPr>
              <a:t>Opens: __________</a:t>
            </a:r>
          </a:p>
        </p:txBody>
      </p:sp>
      <p:sp>
        <p:nvSpPr>
          <p:cNvPr id="101" name="Text Box 223"/>
          <p:cNvSpPr txBox="1">
            <a:spLocks noChangeArrowheads="1"/>
          </p:cNvSpPr>
          <p:nvPr/>
        </p:nvSpPr>
        <p:spPr bwMode="auto">
          <a:xfrm>
            <a:off x="3090373" y="2450779"/>
            <a:ext cx="942533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Evaluate for x = -2</a:t>
            </a:r>
          </a:p>
        </p:txBody>
      </p:sp>
      <p:sp>
        <p:nvSpPr>
          <p:cNvPr id="108" name="Text Box 230"/>
          <p:cNvSpPr txBox="1">
            <a:spLocks noChangeArrowheads="1"/>
          </p:cNvSpPr>
          <p:nvPr/>
        </p:nvSpPr>
        <p:spPr bwMode="auto">
          <a:xfrm>
            <a:off x="4007387" y="2456176"/>
            <a:ext cx="974130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Evaluate for x = -1</a:t>
            </a:r>
          </a:p>
        </p:txBody>
      </p:sp>
      <p:sp>
        <p:nvSpPr>
          <p:cNvPr id="115" name="Text Box 237"/>
          <p:cNvSpPr txBox="1">
            <a:spLocks noChangeArrowheads="1"/>
          </p:cNvSpPr>
          <p:nvPr/>
        </p:nvSpPr>
        <p:spPr bwMode="auto">
          <a:xfrm>
            <a:off x="4898603" y="2477766"/>
            <a:ext cx="951912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Evaluate for x = 0</a:t>
            </a:r>
          </a:p>
        </p:txBody>
      </p:sp>
      <p:sp>
        <p:nvSpPr>
          <p:cNvPr id="122" name="Text Box 244"/>
          <p:cNvSpPr txBox="1">
            <a:spLocks noChangeArrowheads="1"/>
          </p:cNvSpPr>
          <p:nvPr/>
        </p:nvSpPr>
        <p:spPr bwMode="auto">
          <a:xfrm>
            <a:off x="5791829" y="2495309"/>
            <a:ext cx="912840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Evaluate for x = 1</a:t>
            </a:r>
          </a:p>
        </p:txBody>
      </p:sp>
      <p:sp>
        <p:nvSpPr>
          <p:cNvPr id="129" name="Text Box 251"/>
          <p:cNvSpPr txBox="1">
            <a:spLocks noChangeArrowheads="1"/>
          </p:cNvSpPr>
          <p:nvPr/>
        </p:nvSpPr>
        <p:spPr bwMode="auto">
          <a:xfrm>
            <a:off x="6704669" y="2487212"/>
            <a:ext cx="883841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Evaluate for x = 2</a:t>
            </a:r>
          </a:p>
        </p:txBody>
      </p:sp>
      <p:grpSp>
        <p:nvGrpSpPr>
          <p:cNvPr id="10334" name="Group 716"/>
          <p:cNvGrpSpPr>
            <a:grpSpLocks/>
          </p:cNvGrpSpPr>
          <p:nvPr/>
        </p:nvGrpSpPr>
        <p:grpSpPr bwMode="auto">
          <a:xfrm>
            <a:off x="3725327" y="463168"/>
            <a:ext cx="2702798" cy="524907"/>
            <a:chOff x="4561" y="1220"/>
            <a:chExt cx="2003" cy="389"/>
          </a:xfrm>
        </p:grpSpPr>
        <p:sp>
          <p:nvSpPr>
            <p:cNvPr id="10335" name="AutoShape 646"/>
            <p:cNvSpPr>
              <a:spLocks noChangeArrowheads="1"/>
            </p:cNvSpPr>
            <p:nvPr/>
          </p:nvSpPr>
          <p:spPr bwMode="auto">
            <a:xfrm>
              <a:off x="4561" y="1220"/>
              <a:ext cx="1981" cy="38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02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0336" name="Group 696"/>
            <p:cNvGrpSpPr>
              <a:grpSpLocks/>
            </p:cNvGrpSpPr>
            <p:nvPr/>
          </p:nvGrpSpPr>
          <p:grpSpPr bwMode="auto">
            <a:xfrm>
              <a:off x="4668" y="1379"/>
              <a:ext cx="1896" cy="196"/>
              <a:chOff x="3084" y="416"/>
              <a:chExt cx="1896" cy="196"/>
            </a:xfrm>
          </p:grpSpPr>
          <p:sp>
            <p:nvSpPr>
              <p:cNvPr id="10338" name="Rectangle 650"/>
              <p:cNvSpPr>
                <a:spLocks noChangeArrowheads="1"/>
              </p:cNvSpPr>
              <p:nvPr/>
            </p:nvSpPr>
            <p:spPr bwMode="auto">
              <a:xfrm>
                <a:off x="3085" y="416"/>
                <a:ext cx="177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50">
                    <a:latin typeface="Arial" panose="020B0604020202020204" pitchFamily="34" charset="0"/>
                    <a:ea typeface="MS PGothic" panose="020B0600070205080204" pitchFamily="34" charset="-128"/>
                  </a:rPr>
                  <a:t>If </a:t>
                </a:r>
                <a:r>
                  <a:rPr lang="en-US" altLang="en-US" sz="850" b="1" i="1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n</a:t>
                </a:r>
                <a:r>
                  <a:rPr lang="en-US" altLang="en-US" sz="850" b="1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 is positive</a:t>
                </a:r>
                <a:r>
                  <a:rPr lang="en-US" altLang="en-US" sz="850">
                    <a:latin typeface="Arial" panose="020B0604020202020204" pitchFamily="34" charset="0"/>
                    <a:ea typeface="MS PGothic" panose="020B0600070205080204" pitchFamily="34" charset="-128"/>
                  </a:rPr>
                  <a:t>,</a:t>
                </a:r>
                <a:r>
                  <a:rPr lang="en-US" altLang="en-US" sz="850" b="1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 </a:t>
                </a:r>
                <a:r>
                  <a:rPr lang="en-US" altLang="en-US" sz="850">
                    <a:latin typeface="Arial" panose="020B0604020202020204" pitchFamily="34" charset="0"/>
                    <a:ea typeface="MS PGothic" panose="020B0600070205080204" pitchFamily="34" charset="-128"/>
                  </a:rPr>
                  <a:t>then the parabola </a:t>
                </a:r>
                <a:r>
                  <a:rPr lang="en-US" altLang="en-US" sz="850" u="sng">
                    <a:latin typeface="Arial" panose="020B0604020202020204" pitchFamily="34" charset="0"/>
                    <a:ea typeface="MS PGothic" panose="020B0600070205080204" pitchFamily="34" charset="-128"/>
                  </a:rPr>
                  <a:t>opens upward</a:t>
                </a:r>
                <a:r>
                  <a:rPr lang="en-US" altLang="en-US" sz="850">
                    <a:latin typeface="Arial" panose="020B0604020202020204" pitchFamily="34" charset="0"/>
                    <a:ea typeface="MS PGothic" panose="020B0600070205080204" pitchFamily="34" charset="-128"/>
                  </a:rPr>
                  <a:t>.</a:t>
                </a:r>
              </a:p>
            </p:txBody>
          </p:sp>
          <p:sp>
            <p:nvSpPr>
              <p:cNvPr id="10339" name="Rectangle 651"/>
              <p:cNvSpPr>
                <a:spLocks noChangeArrowheads="1"/>
              </p:cNvSpPr>
              <p:nvPr/>
            </p:nvSpPr>
            <p:spPr bwMode="auto">
              <a:xfrm>
                <a:off x="3084" y="515"/>
                <a:ext cx="189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50">
                    <a:latin typeface="Arial" panose="020B0604020202020204" pitchFamily="34" charset="0"/>
                    <a:ea typeface="MS PGothic" panose="020B0600070205080204" pitchFamily="34" charset="-128"/>
                  </a:rPr>
                  <a:t>If </a:t>
                </a:r>
                <a:r>
                  <a:rPr lang="en-US" altLang="en-US" sz="850" b="1" i="1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n</a:t>
                </a:r>
                <a:r>
                  <a:rPr lang="en-US" altLang="en-US" sz="850" b="1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 is negative</a:t>
                </a:r>
                <a:r>
                  <a:rPr lang="en-US" altLang="en-US" sz="850">
                    <a:latin typeface="Arial" panose="020B0604020202020204" pitchFamily="34" charset="0"/>
                    <a:ea typeface="MS PGothic" panose="020B0600070205080204" pitchFamily="34" charset="-128"/>
                  </a:rPr>
                  <a:t>,</a:t>
                </a:r>
                <a:r>
                  <a:rPr lang="en-US" altLang="en-US" sz="850" b="1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 </a:t>
                </a:r>
                <a:r>
                  <a:rPr lang="en-US" altLang="en-US" sz="850">
                    <a:latin typeface="Arial" panose="020B0604020202020204" pitchFamily="34" charset="0"/>
                    <a:ea typeface="MS PGothic" panose="020B0600070205080204" pitchFamily="34" charset="-128"/>
                  </a:rPr>
                  <a:t>then the parabola </a:t>
                </a:r>
                <a:r>
                  <a:rPr lang="en-US" altLang="en-US" sz="850" u="sng">
                    <a:latin typeface="Arial" panose="020B0604020202020204" pitchFamily="34" charset="0"/>
                    <a:ea typeface="MS PGothic" panose="020B0600070205080204" pitchFamily="34" charset="-128"/>
                  </a:rPr>
                  <a:t>opens downward</a:t>
                </a:r>
                <a:r>
                  <a:rPr lang="en-US" altLang="en-US" sz="850">
                    <a:latin typeface="Arial" panose="020B0604020202020204" pitchFamily="34" charset="0"/>
                    <a:ea typeface="MS PGothic" panose="020B0600070205080204" pitchFamily="34" charset="-128"/>
                  </a:rPr>
                  <a:t>.</a:t>
                </a:r>
              </a:p>
            </p:txBody>
          </p:sp>
        </p:grpSp>
        <p:sp>
          <p:nvSpPr>
            <p:cNvPr id="10337" name="Rectangle 652"/>
            <p:cNvSpPr>
              <a:spLocks noChangeArrowheads="1"/>
            </p:cNvSpPr>
            <p:nvPr/>
          </p:nvSpPr>
          <p:spPr bwMode="auto">
            <a:xfrm>
              <a:off x="4664" y="1257"/>
              <a:ext cx="112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850" b="1">
                  <a:latin typeface="Arial" panose="020B0604020202020204" pitchFamily="34" charset="0"/>
                  <a:ea typeface="MS PGothic" panose="020B0600070205080204" pitchFamily="34" charset="-128"/>
                </a:rPr>
                <a:t>What </a:t>
              </a:r>
              <a:r>
                <a:rPr lang="en-US" altLang="en-US" sz="850" b="1" i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n</a:t>
              </a:r>
              <a:r>
                <a:rPr lang="en-US" altLang="en-US" sz="850" b="1">
                  <a:latin typeface="Arial" panose="020B0604020202020204" pitchFamily="34" charset="0"/>
                  <a:ea typeface="MS PGothic" panose="020B0600070205080204" pitchFamily="34" charset="-128"/>
                </a:rPr>
                <a:t> tells about the graph:</a:t>
              </a:r>
            </a:p>
          </p:txBody>
        </p:sp>
      </p:grp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1524129E-8E78-4F7D-B4D5-FA5176A353B5}"/>
              </a:ext>
            </a:extLst>
          </p:cNvPr>
          <p:cNvCxnSpPr/>
          <p:nvPr/>
        </p:nvCxnSpPr>
        <p:spPr>
          <a:xfrm>
            <a:off x="-10738" y="7680931"/>
            <a:ext cx="75246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FAB24F91-6338-4D93-8906-5073D3F78A2F}"/>
              </a:ext>
            </a:extLst>
          </p:cNvPr>
          <p:cNvGrpSpPr/>
          <p:nvPr/>
        </p:nvGrpSpPr>
        <p:grpSpPr>
          <a:xfrm>
            <a:off x="25898" y="6794330"/>
            <a:ext cx="5178052" cy="631508"/>
            <a:chOff x="264308" y="3318513"/>
            <a:chExt cx="6091826" cy="742950"/>
          </a:xfrm>
        </p:grpSpPr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F58F7554-C320-46AE-AFF2-4D93BA9F2B49}"/>
                </a:ext>
              </a:extLst>
            </p:cNvPr>
            <p:cNvGrpSpPr/>
            <p:nvPr/>
          </p:nvGrpSpPr>
          <p:grpSpPr>
            <a:xfrm>
              <a:off x="264308" y="3318513"/>
              <a:ext cx="6091826" cy="495300"/>
              <a:chOff x="75597" y="3123362"/>
              <a:chExt cx="8794036" cy="570912"/>
            </a:xfrm>
          </p:grpSpPr>
          <p:grpSp>
            <p:nvGrpSpPr>
              <p:cNvPr id="428" name="Group 427">
                <a:extLst>
                  <a:ext uri="{FF2B5EF4-FFF2-40B4-BE49-F238E27FC236}">
                    <a16:creationId xmlns:a16="http://schemas.microsoft.com/office/drawing/2014/main" id="{FB384197-296E-4EA7-970F-62EC0FBC842D}"/>
                  </a:ext>
                </a:extLst>
              </p:cNvPr>
              <p:cNvGrpSpPr/>
              <p:nvPr/>
            </p:nvGrpSpPr>
            <p:grpSpPr>
              <a:xfrm>
                <a:off x="75597" y="3123362"/>
                <a:ext cx="8794036" cy="285456"/>
                <a:chOff x="2445386" y="3520438"/>
                <a:chExt cx="6203314" cy="356266"/>
              </a:xfrm>
            </p:grpSpPr>
            <p:cxnSp>
              <p:nvCxnSpPr>
                <p:cNvPr id="430" name="Straight Connector 429">
                  <a:extLst>
                    <a:ext uri="{FF2B5EF4-FFF2-40B4-BE49-F238E27FC236}">
                      <a16:creationId xmlns:a16="http://schemas.microsoft.com/office/drawing/2014/main" id="{3A89B5E6-3944-4D18-8818-187AE6FA8ACB}"/>
                    </a:ext>
                  </a:extLst>
                </p:cNvPr>
                <p:cNvCxnSpPr/>
                <p:nvPr/>
              </p:nvCxnSpPr>
              <p:spPr>
                <a:xfrm>
                  <a:off x="2445386" y="3520438"/>
                  <a:ext cx="6203314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Straight Connector 430">
                  <a:extLst>
                    <a:ext uri="{FF2B5EF4-FFF2-40B4-BE49-F238E27FC236}">
                      <a16:creationId xmlns:a16="http://schemas.microsoft.com/office/drawing/2014/main" id="{34607E84-C883-4309-A253-DDD57FA73F6F}"/>
                    </a:ext>
                  </a:extLst>
                </p:cNvPr>
                <p:cNvCxnSpPr/>
                <p:nvPr/>
              </p:nvCxnSpPr>
              <p:spPr>
                <a:xfrm>
                  <a:off x="2445386" y="3876704"/>
                  <a:ext cx="6203314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9" name="Straight Connector 428">
                <a:extLst>
                  <a:ext uri="{FF2B5EF4-FFF2-40B4-BE49-F238E27FC236}">
                    <a16:creationId xmlns:a16="http://schemas.microsoft.com/office/drawing/2014/main" id="{1F646EDA-3FA9-47F2-8537-3EA0781D055D}"/>
                  </a:ext>
                </a:extLst>
              </p:cNvPr>
              <p:cNvCxnSpPr/>
              <p:nvPr/>
            </p:nvCxnSpPr>
            <p:spPr>
              <a:xfrm>
                <a:off x="75597" y="3694274"/>
                <a:ext cx="8794036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77E3741F-7C97-4954-B77D-D419ED216C2E}"/>
                </a:ext>
              </a:extLst>
            </p:cNvPr>
            <p:cNvCxnSpPr/>
            <p:nvPr/>
          </p:nvCxnSpPr>
          <p:spPr>
            <a:xfrm>
              <a:off x="264308" y="4061463"/>
              <a:ext cx="609182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4" name="Rectangle 21">
                <a:extLst>
                  <a:ext uri="{FF2B5EF4-FFF2-40B4-BE49-F238E27FC236}">
                    <a16:creationId xmlns:a16="http://schemas.microsoft.com/office/drawing/2014/main" id="{4A029225-F563-4EAB-A408-24AF63E8E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42" y="4723457"/>
                <a:ext cx="7286998" cy="70919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80545" tIns="40273" rIns="80545" bIns="40273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136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Extended Thinking</a:t>
                </a: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eaLnBrk="1" hangingPunct="1"/>
                <a:r>
                  <a:rPr 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Jacob and Emma evaluate </a:t>
                </a:r>
                <a14:m>
                  <m:oMath xmlns:m="http://schemas.openxmlformats.org/officeDocument/2006/math"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cs typeface="Arial" pitchFamily="34" charset="0"/>
                      </a:rPr>
                      <m:t>)= </m:t>
                    </m:r>
                  </m:oMath>
                </a14:m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-4</a:t>
                </a:r>
                <a14:m>
                  <m:oMath xmlns:m="http://schemas.openxmlformats.org/officeDocument/2006/math"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  <a:cs typeface="Arial" pitchFamily="34" charset="0"/>
                      </a:rPr>
                      <m:t>𝑥</m:t>
                    </m:r>
                  </m:oMath>
                </a14:m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 – 8</a:t>
                </a:r>
                <a:r>
                  <a:rPr 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 at two values and get different answers. Which person do you agree with? What did the other person do wrong? </a:t>
                </a:r>
              </a:p>
            </p:txBody>
          </p:sp>
        </mc:Choice>
        <mc:Fallback>
          <p:sp>
            <p:nvSpPr>
              <p:cNvPr id="434" name="Rectangle 21">
                <a:extLst>
                  <a:ext uri="{FF2B5EF4-FFF2-40B4-BE49-F238E27FC236}">
                    <a16:creationId xmlns:a16="http://schemas.microsoft.com/office/drawing/2014/main" id="{4A029225-F563-4EAB-A408-24AF63E8E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42" y="4723457"/>
                <a:ext cx="7286998" cy="709197"/>
              </a:xfrm>
              <a:prstGeom prst="rect">
                <a:avLst/>
              </a:prstGeom>
              <a:blipFill>
                <a:blip r:embed="rId11"/>
                <a:stretch>
                  <a:fillRect l="-334" t="-2586" b="-8621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5" name="Rectangle 21">
            <a:extLst>
              <a:ext uri="{FF2B5EF4-FFF2-40B4-BE49-F238E27FC236}">
                <a16:creationId xmlns:a16="http://schemas.microsoft.com/office/drawing/2014/main" id="{445289EF-D13E-4E97-B595-A5F77A8DB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856" y="7778656"/>
            <a:ext cx="5596111" cy="49990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0545" tIns="40273" rIns="80545" bIns="40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360" b="1" dirty="0">
                <a:solidFill>
                  <a:srgbClr val="FF56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Summary Closure </a:t>
            </a:r>
            <a:r>
              <a:rPr lang="en-US" altLang="en-US" sz="1360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did you learn today about evaluating and graphing different types of functions?</a:t>
            </a:r>
            <a:endParaRPr lang="en-US" altLang="en-US" sz="1190" dirty="0">
              <a:solidFill>
                <a:srgbClr val="20202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C831FCB6-5452-4DBF-809A-5B70AE2C0BCF}"/>
              </a:ext>
            </a:extLst>
          </p:cNvPr>
          <p:cNvGrpSpPr/>
          <p:nvPr/>
        </p:nvGrpSpPr>
        <p:grpSpPr>
          <a:xfrm>
            <a:off x="5714980" y="9119578"/>
            <a:ext cx="1865376" cy="539194"/>
            <a:chOff x="6903720" y="1316756"/>
            <a:chExt cx="2194560" cy="634346"/>
          </a:xfrm>
        </p:grpSpPr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99E72F3C-03A8-440B-AC6D-1784D97FF80F}"/>
                </a:ext>
              </a:extLst>
            </p:cNvPr>
            <p:cNvGrpSpPr/>
            <p:nvPr/>
          </p:nvGrpSpPr>
          <p:grpSpPr>
            <a:xfrm>
              <a:off x="6903720" y="1316756"/>
              <a:ext cx="2194560" cy="634346"/>
              <a:chOff x="6903720" y="1916212"/>
              <a:chExt cx="2743206" cy="634346"/>
            </a:xfrm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grpSpPr>
          <p:sp>
            <p:nvSpPr>
              <p:cNvPr id="439" name="Round Same Side Corner Rectangle 133">
                <a:extLst>
                  <a:ext uri="{FF2B5EF4-FFF2-40B4-BE49-F238E27FC236}">
                    <a16:creationId xmlns:a16="http://schemas.microsoft.com/office/drawing/2014/main" id="{97726ADE-4D38-410D-8945-92A5A2E7E99D}"/>
                  </a:ext>
                </a:extLst>
              </p:cNvPr>
              <p:cNvSpPr/>
              <p:nvPr/>
            </p:nvSpPr>
            <p:spPr bwMode="auto">
              <a:xfrm>
                <a:off x="6903721" y="2167196"/>
                <a:ext cx="2743200" cy="383362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38862" tIns="38862" rIns="38862" bIns="38862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en-US" sz="893" dirty="0">
                    <a:solidFill>
                      <a:srgbClr val="B5B5B5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input    </a:t>
                </a:r>
                <a:r>
                  <a:rPr lang="en-US" altLang="en-US" sz="893" dirty="0">
                    <a:solidFill>
                      <a:srgbClr val="B5B5B5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output</a:t>
                </a:r>
                <a:r>
                  <a:rPr lang="en-US" altLang="en-US" sz="893" dirty="0">
                    <a:solidFill>
                      <a:srgbClr val="B5B5B5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    table  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altLang="en-US" sz="893" dirty="0">
                    <a:solidFill>
                      <a:srgbClr val="B5B5B5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 </a:t>
                </a:r>
                <a:r>
                  <a:rPr lang="en-US" altLang="en-US" sz="893" dirty="0">
                    <a:solidFill>
                      <a:srgbClr val="B5B5B5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graph</a:t>
                </a:r>
                <a:r>
                  <a:rPr lang="en-US" altLang="en-US" sz="893" dirty="0">
                    <a:solidFill>
                      <a:srgbClr val="B5B5B5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    ordered pair   </a:t>
                </a:r>
                <a:r>
                  <a:rPr lang="en-US" altLang="en-US" sz="893" dirty="0">
                    <a:solidFill>
                      <a:srgbClr val="B5B5B5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function</a:t>
                </a:r>
              </a:p>
            </p:txBody>
          </p:sp>
          <p:sp>
            <p:nvSpPr>
              <p:cNvPr id="440" name="Round Same Side Corner Rectangle 134">
                <a:extLst>
                  <a:ext uri="{FF2B5EF4-FFF2-40B4-BE49-F238E27FC236}">
                    <a16:creationId xmlns:a16="http://schemas.microsoft.com/office/drawing/2014/main" id="{340C738A-4353-49A1-89E8-7F59469FD20F}"/>
                  </a:ext>
                </a:extLst>
              </p:cNvPr>
              <p:cNvSpPr/>
              <p:nvPr/>
            </p:nvSpPr>
            <p:spPr bwMode="auto">
              <a:xfrm>
                <a:off x="6903720" y="1916212"/>
                <a:ext cx="2743206" cy="250983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77724" tIns="38862" rIns="77724" bIns="38862" rtlCol="0" anchor="ctr">
                <a:spAutoFit/>
              </a:bodyPr>
              <a:lstStyle/>
              <a:p>
                <a:pPr marL="194310">
                  <a:defRPr/>
                </a:pPr>
                <a:r>
                  <a:rPr lang="en-US" sz="85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Word Bank</a:t>
                </a:r>
              </a:p>
            </p:txBody>
          </p:sp>
        </p:grpSp>
        <p:pic>
          <p:nvPicPr>
            <p:cNvPr id="438" name="Picture 4" descr="C:\Users\Stephen\Desktop\Image Workshop\Bank Icon White.png">
              <a:extLst>
                <a:ext uri="{FF2B5EF4-FFF2-40B4-BE49-F238E27FC236}">
                  <a16:creationId xmlns:a16="http://schemas.microsoft.com/office/drawing/2014/main" id="{14D828E3-9EEB-4076-BB67-2044CAAB7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3822" y="1343943"/>
              <a:ext cx="211635" cy="177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1" name="Group 440">
            <a:extLst>
              <a:ext uri="{FF2B5EF4-FFF2-40B4-BE49-F238E27FC236}">
                <a16:creationId xmlns:a16="http://schemas.microsoft.com/office/drawing/2014/main" id="{A834EDE1-5AC0-4D37-AFAF-C7206343F2EE}"/>
              </a:ext>
            </a:extLst>
          </p:cNvPr>
          <p:cNvGrpSpPr/>
          <p:nvPr/>
        </p:nvGrpSpPr>
        <p:grpSpPr>
          <a:xfrm>
            <a:off x="80150" y="8441613"/>
            <a:ext cx="5338456" cy="727913"/>
            <a:chOff x="75597" y="2831712"/>
            <a:chExt cx="3212097" cy="913668"/>
          </a:xfrm>
        </p:grpSpPr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C7A35850-3417-4603-AB40-2B301CE5D7A5}"/>
                </a:ext>
              </a:extLst>
            </p:cNvPr>
            <p:cNvGrpSpPr/>
            <p:nvPr/>
          </p:nvGrpSpPr>
          <p:grpSpPr>
            <a:xfrm>
              <a:off x="75597" y="2831712"/>
              <a:ext cx="3212097" cy="304556"/>
              <a:chOff x="2445386" y="3520438"/>
              <a:chExt cx="6203314" cy="356266"/>
            </a:xfrm>
          </p:grpSpPr>
          <p:cxnSp>
            <p:nvCxnSpPr>
              <p:cNvPr id="445" name="Straight Connector 444">
                <a:extLst>
                  <a:ext uri="{FF2B5EF4-FFF2-40B4-BE49-F238E27FC236}">
                    <a16:creationId xmlns:a16="http://schemas.microsoft.com/office/drawing/2014/main" id="{555C14F1-BBB9-49C6-8EC6-7BDDF47A5C1B}"/>
                  </a:ext>
                </a:extLst>
              </p:cNvPr>
              <p:cNvCxnSpPr/>
              <p:nvPr/>
            </p:nvCxnSpPr>
            <p:spPr>
              <a:xfrm>
                <a:off x="2445386" y="3520438"/>
                <a:ext cx="620331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Straight Connector 445">
                <a:extLst>
                  <a:ext uri="{FF2B5EF4-FFF2-40B4-BE49-F238E27FC236}">
                    <a16:creationId xmlns:a16="http://schemas.microsoft.com/office/drawing/2014/main" id="{D8478BD3-E0EE-41A8-9BC9-846F50803C57}"/>
                  </a:ext>
                </a:extLst>
              </p:cNvPr>
              <p:cNvCxnSpPr/>
              <p:nvPr/>
            </p:nvCxnSpPr>
            <p:spPr>
              <a:xfrm>
                <a:off x="2445386" y="3876704"/>
                <a:ext cx="620331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ECEE3C6E-C1BF-4C75-B14F-9EE7AD826316}"/>
                </a:ext>
              </a:extLst>
            </p:cNvPr>
            <p:cNvCxnSpPr/>
            <p:nvPr/>
          </p:nvCxnSpPr>
          <p:spPr>
            <a:xfrm>
              <a:off x="75597" y="3440824"/>
              <a:ext cx="3212097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12822E38-A924-48B9-81BD-67EBB4790597}"/>
                </a:ext>
              </a:extLst>
            </p:cNvPr>
            <p:cNvCxnSpPr/>
            <p:nvPr/>
          </p:nvCxnSpPr>
          <p:spPr>
            <a:xfrm>
              <a:off x="75597" y="3745380"/>
              <a:ext cx="3212097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48" name="Table 447">
                <a:extLst>
                  <a:ext uri="{FF2B5EF4-FFF2-40B4-BE49-F238E27FC236}">
                    <a16:creationId xmlns:a16="http://schemas.microsoft.com/office/drawing/2014/main" id="{7860CDF5-B5C5-4D5C-80A1-41014A8E8A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315148"/>
                  </p:ext>
                </p:extLst>
              </p:nvPr>
            </p:nvGraphicFramePr>
            <p:xfrm>
              <a:off x="1620976" y="5684771"/>
              <a:ext cx="922533" cy="1010412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3784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406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3680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dirty="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700" b="1" dirty="0"/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dirty="0" smtClean="0"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en-US" sz="170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700" dirty="0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170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1" dirty="0"/>
                        </a:p>
                      </a:txBody>
                      <a:tcPr marL="77724" marR="77724" marT="38862" marB="3886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6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2</a:t>
                          </a:r>
                          <a:endParaRPr lang="en-US" sz="17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</a:t>
                          </a:r>
                          <a:endParaRPr lang="en-US" sz="17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6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3</a:t>
                          </a:r>
                          <a:endParaRPr lang="en-US" sz="17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4</a:t>
                          </a:r>
                          <a:endParaRPr lang="en-US" sz="17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48" name="Table 447">
                <a:extLst>
                  <a:ext uri="{FF2B5EF4-FFF2-40B4-BE49-F238E27FC236}">
                    <a16:creationId xmlns:a16="http://schemas.microsoft.com/office/drawing/2014/main" id="{7860CDF5-B5C5-4D5C-80A1-41014A8E8A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315148"/>
                  </p:ext>
                </p:extLst>
              </p:nvPr>
            </p:nvGraphicFramePr>
            <p:xfrm>
              <a:off x="1620976" y="5684771"/>
              <a:ext cx="922533" cy="1010412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3784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406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368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724" marR="77724" marT="38862" marB="38862">
                        <a:blipFill>
                          <a:blip r:embed="rId13"/>
                          <a:stretch>
                            <a:fillRect t="-1786" r="-144444" b="-2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724" marR="77724" marT="38862" marB="38862">
                        <a:blipFill>
                          <a:blip r:embed="rId13"/>
                          <a:stretch>
                            <a:fillRect l="-70000" t="-1786" r="-1111" b="-2232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6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2</a:t>
                          </a:r>
                          <a:endParaRPr lang="en-US" sz="17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</a:t>
                          </a:r>
                          <a:endParaRPr lang="en-US" sz="17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6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3</a:t>
                          </a:r>
                          <a:endParaRPr lang="en-US" sz="17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4</a:t>
                          </a:r>
                          <a:endParaRPr lang="en-US" sz="17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49" name="Table 448">
                <a:extLst>
                  <a:ext uri="{FF2B5EF4-FFF2-40B4-BE49-F238E27FC236}">
                    <a16:creationId xmlns:a16="http://schemas.microsoft.com/office/drawing/2014/main" id="{4D44AAAB-EEFC-4069-B194-B9D3B89EAA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7270304"/>
                  </p:ext>
                </p:extLst>
              </p:nvPr>
            </p:nvGraphicFramePr>
            <p:xfrm>
              <a:off x="3635411" y="5684771"/>
              <a:ext cx="988600" cy="1010412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3784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01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3680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dirty="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700" b="1" dirty="0"/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dirty="0" smtClean="0"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en-US" sz="170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700" dirty="0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170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1" dirty="0"/>
                        </a:p>
                      </a:txBody>
                      <a:tcPr marL="77724" marR="77724" marT="38862" marB="3886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6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2</a:t>
                          </a:r>
                          <a:endParaRPr lang="en-US" sz="17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-16</a:t>
                          </a:r>
                          <a:endParaRPr lang="en-US" sz="17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6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3</a:t>
                          </a:r>
                          <a:endParaRPr lang="en-US" sz="17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-20</a:t>
                          </a:r>
                          <a:endParaRPr lang="en-US" sz="17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49" name="Table 448">
                <a:extLst>
                  <a:ext uri="{FF2B5EF4-FFF2-40B4-BE49-F238E27FC236}">
                    <a16:creationId xmlns:a16="http://schemas.microsoft.com/office/drawing/2014/main" id="{4D44AAAB-EEFC-4069-B194-B9D3B89EAA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7270304"/>
                  </p:ext>
                </p:extLst>
              </p:nvPr>
            </p:nvGraphicFramePr>
            <p:xfrm>
              <a:off x="3635411" y="5684771"/>
              <a:ext cx="988600" cy="1010412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3784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01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368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724" marR="77724" marT="38862" marB="38862">
                        <a:blipFill>
                          <a:blip r:embed="rId14"/>
                          <a:stretch>
                            <a:fillRect l="-1613" t="-1786" r="-166129" b="-2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724" marR="77724" marT="38862" marB="38862">
                        <a:blipFill>
                          <a:blip r:embed="rId14"/>
                          <a:stretch>
                            <a:fillRect l="-62376" t="-1786" r="-1980" b="-2232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6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2</a:t>
                          </a:r>
                          <a:endParaRPr lang="en-US" sz="17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-16</a:t>
                          </a:r>
                          <a:endParaRPr lang="en-US" sz="17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6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3</a:t>
                          </a:r>
                          <a:endParaRPr lang="en-US" sz="17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-20</a:t>
                          </a:r>
                          <a:endParaRPr lang="en-US" sz="17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7724" marR="77724" marT="38862" marB="38862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0" name="TextBox 449">
            <a:extLst>
              <a:ext uri="{FF2B5EF4-FFF2-40B4-BE49-F238E27FC236}">
                <a16:creationId xmlns:a16="http://schemas.microsoft.com/office/drawing/2014/main" id="{ED3A75EA-7A2C-4C51-B7E7-06E7CBCC552F}"/>
              </a:ext>
            </a:extLst>
          </p:cNvPr>
          <p:cNvSpPr txBox="1"/>
          <p:nvPr/>
        </p:nvSpPr>
        <p:spPr>
          <a:xfrm>
            <a:off x="1610206" y="5373109"/>
            <a:ext cx="85632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>
                <a:solidFill>
                  <a:srgbClr val="202020"/>
                </a:solidFill>
                <a:latin typeface="Century Gothic"/>
                <a:ea typeface="Cambria Math" panose="02040503050406030204" pitchFamily="18" charset="0"/>
              </a:rPr>
              <a:t>Jacob</a:t>
            </a:r>
          </a:p>
        </p:txBody>
      </p:sp>
      <p:sp>
        <p:nvSpPr>
          <p:cNvPr id="451" name="TextBox 450">
            <a:extLst>
              <a:ext uri="{FF2B5EF4-FFF2-40B4-BE49-F238E27FC236}">
                <a16:creationId xmlns:a16="http://schemas.microsoft.com/office/drawing/2014/main" id="{DE17A738-4E30-415E-8916-3C6A7E157253}"/>
              </a:ext>
            </a:extLst>
          </p:cNvPr>
          <p:cNvSpPr txBox="1"/>
          <p:nvPr/>
        </p:nvSpPr>
        <p:spPr>
          <a:xfrm>
            <a:off x="3624444" y="5373109"/>
            <a:ext cx="85311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>
                <a:solidFill>
                  <a:srgbClr val="202020"/>
                </a:solidFill>
                <a:latin typeface="Century Gothic"/>
                <a:ea typeface="Cambria Math" panose="02040503050406030204" pitchFamily="18" charset="0"/>
              </a:rPr>
              <a:t>Emma</a:t>
            </a:r>
          </a:p>
        </p:txBody>
      </p: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F43B36AD-A3C4-46F4-875D-1113544B1173}"/>
              </a:ext>
            </a:extLst>
          </p:cNvPr>
          <p:cNvGrpSpPr/>
          <p:nvPr/>
        </p:nvGrpSpPr>
        <p:grpSpPr>
          <a:xfrm>
            <a:off x="5725023" y="6979660"/>
            <a:ext cx="1865376" cy="1338259"/>
            <a:chOff x="6903720" y="4983463"/>
            <a:chExt cx="2194560" cy="1574423"/>
          </a:xfrm>
        </p:grpSpPr>
        <p:grpSp>
          <p:nvGrpSpPr>
            <p:cNvPr id="453" name="Group 452">
              <a:extLst>
                <a:ext uri="{FF2B5EF4-FFF2-40B4-BE49-F238E27FC236}">
                  <a16:creationId xmlns:a16="http://schemas.microsoft.com/office/drawing/2014/main" id="{26CADC31-B497-4CE3-A3E2-A7C4F275113D}"/>
                </a:ext>
              </a:extLst>
            </p:cNvPr>
            <p:cNvGrpSpPr/>
            <p:nvPr/>
          </p:nvGrpSpPr>
          <p:grpSpPr>
            <a:xfrm>
              <a:off x="6903720" y="4983463"/>
              <a:ext cx="2194560" cy="1574423"/>
              <a:chOff x="6903720" y="4983463"/>
              <a:chExt cx="2194560" cy="1574423"/>
            </a:xfrm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grpSpPr>
          <p:sp>
            <p:nvSpPr>
              <p:cNvPr id="455" name="Round Same Side Corner Rectangle 37">
                <a:extLst>
                  <a:ext uri="{FF2B5EF4-FFF2-40B4-BE49-F238E27FC236}">
                    <a16:creationId xmlns:a16="http://schemas.microsoft.com/office/drawing/2014/main" id="{0BEF7381-9374-4CD1-8790-45A13002EBEE}"/>
                  </a:ext>
                </a:extLst>
              </p:cNvPr>
              <p:cNvSpPr/>
              <p:nvPr/>
            </p:nvSpPr>
            <p:spPr bwMode="auto">
              <a:xfrm>
                <a:off x="6903721" y="5234447"/>
                <a:ext cx="2194555" cy="1323439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38862" tIns="38862" rIns="38862" bIns="38862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en-US" sz="85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A </a:t>
                </a:r>
                <a:r>
                  <a:rPr lang="en-US" altLang="en-US" sz="85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function</a:t>
                </a:r>
                <a:r>
                  <a:rPr lang="en-US" altLang="en-US" sz="850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altLang="en-US" sz="85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is a rule that assigns an </a:t>
                </a:r>
                <a:r>
                  <a:rPr lang="en-US" altLang="en-US" sz="85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input</a:t>
                </a:r>
                <a:r>
                  <a:rPr lang="en-US" altLang="en-US" sz="850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altLang="en-US" sz="85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to exactly one </a:t>
                </a:r>
                <a:r>
                  <a:rPr lang="en-US" altLang="en-US" sz="85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output</a:t>
                </a:r>
                <a:r>
                  <a:rPr lang="en-US" altLang="en-US" sz="85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.</a:t>
                </a:r>
                <a:endParaRPr lang="en-US" sz="850" i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Lato" panose="020F0502020204030203" pitchFamily="34" charset="0"/>
                </a:endParaRPr>
              </a:p>
              <a:p>
                <a:pPr marL="97155" indent="-97155" defTabSz="805454">
                  <a:buClr>
                    <a:srgbClr val="FF5623"/>
                  </a:buClr>
                  <a:buSzPct val="100000"/>
                  <a:buFont typeface="Wingdings 3" panose="05040102010807070707" pitchFamily="18" charset="2"/>
                  <a:buChar char="}"/>
                  <a:defRPr/>
                </a:pPr>
                <a:r>
                  <a:rPr lang="en-US" sz="85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An </a:t>
                </a:r>
                <a:r>
                  <a:rPr lang="en-US" sz="85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input</a:t>
                </a:r>
                <a:r>
                  <a:rPr lang="en-US" sz="850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85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replaces the 𝑥’s and the expression gives the corresponding </a:t>
                </a:r>
                <a:r>
                  <a:rPr lang="en-US" sz="85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output</a:t>
                </a:r>
                <a:r>
                  <a:rPr lang="en-US" sz="85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.</a:t>
                </a:r>
              </a:p>
              <a:p>
                <a:pPr marL="97155" indent="-97155" defTabSz="805454">
                  <a:buClr>
                    <a:srgbClr val="FF5623"/>
                  </a:buClr>
                  <a:buSzPct val="100000"/>
                  <a:buFont typeface="Wingdings 3" panose="05040102010807070707" pitchFamily="18" charset="2"/>
                  <a:buChar char="}"/>
                  <a:defRPr/>
                </a:pPr>
                <a:r>
                  <a:rPr lang="en-US" altLang="en-US" sz="85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Evaluating a function </a:t>
                </a:r>
                <a:r>
                  <a:rPr lang="en-US" altLang="en-US" sz="85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means substituting a number for the input to figure out the output.</a:t>
                </a:r>
              </a:p>
            </p:txBody>
          </p:sp>
          <p:sp>
            <p:nvSpPr>
              <p:cNvPr id="459" name="Round Same Side Corner Rectangle 38">
                <a:extLst>
                  <a:ext uri="{FF2B5EF4-FFF2-40B4-BE49-F238E27FC236}">
                    <a16:creationId xmlns:a16="http://schemas.microsoft.com/office/drawing/2014/main" id="{983727B2-A712-48A4-BF30-BB513DAC01C9}"/>
                  </a:ext>
                </a:extLst>
              </p:cNvPr>
              <p:cNvSpPr/>
              <p:nvPr/>
            </p:nvSpPr>
            <p:spPr bwMode="auto">
              <a:xfrm>
                <a:off x="6903720" y="4983463"/>
                <a:ext cx="2194560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77724" tIns="38862" rIns="77724" bIns="38862" rtlCol="0" anchor="ctr">
                <a:spAutoFit/>
              </a:bodyPr>
              <a:lstStyle/>
              <a:p>
                <a:pPr marL="194310">
                  <a:defRPr/>
                </a:pPr>
                <a:r>
                  <a:rPr lang="en-US" sz="85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Remember the Concept</a:t>
                </a:r>
              </a:p>
            </p:txBody>
          </p:sp>
        </p:grpSp>
        <p:pic>
          <p:nvPicPr>
            <p:cNvPr id="454" name="Picture 2" descr="C:\Users\Stephen\Downloads\Light Bulb Icon.png">
              <a:extLst>
                <a:ext uri="{FF2B5EF4-FFF2-40B4-BE49-F238E27FC236}">
                  <a16:creationId xmlns:a16="http://schemas.microsoft.com/office/drawing/2014/main" id="{5F663BF5-9423-41CE-BB66-C8B1477963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182" y="4999084"/>
              <a:ext cx="230173" cy="210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16B8CAD0-8DCD-4758-9DF0-F9FA6F43903A}"/>
              </a:ext>
            </a:extLst>
          </p:cNvPr>
          <p:cNvGrpSpPr/>
          <p:nvPr/>
        </p:nvGrpSpPr>
        <p:grpSpPr>
          <a:xfrm>
            <a:off x="5714980" y="8407482"/>
            <a:ext cx="1853586" cy="667101"/>
            <a:chOff x="6903720" y="4883450"/>
            <a:chExt cx="2180689" cy="784824"/>
          </a:xfrm>
        </p:grpSpPr>
        <p:sp>
          <p:nvSpPr>
            <p:cNvPr id="461" name="TextBox 460">
              <a:extLst>
                <a:ext uri="{FF2B5EF4-FFF2-40B4-BE49-F238E27FC236}">
                  <a16:creationId xmlns:a16="http://schemas.microsoft.com/office/drawing/2014/main" id="{3955651B-42B9-4EC6-9712-479C347962A4}"/>
                </a:ext>
              </a:extLst>
            </p:cNvPr>
            <p:cNvSpPr txBox="1"/>
            <p:nvPr/>
          </p:nvSpPr>
          <p:spPr>
            <a:xfrm>
              <a:off x="6903720" y="4883450"/>
              <a:ext cx="2180689" cy="75495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1190" b="1" kern="0" dirty="0">
                  <a:solidFill>
                    <a:srgbClr val="21A8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(input, output)</a:t>
              </a:r>
            </a:p>
            <a:p>
              <a:pPr algn="ctr"/>
              <a:endParaRPr lang="en-US" sz="1190" dirty="0">
                <a:solidFill>
                  <a:srgbClr val="21A8B3">
                    <a:lumMod val="75000"/>
                  </a:srgbClr>
                </a:solidFill>
                <a:latin typeface="Century Gothic"/>
              </a:endParaRPr>
            </a:p>
            <a:p>
              <a:pPr algn="ctr"/>
              <a:endParaRPr lang="en-US" sz="1190" dirty="0">
                <a:solidFill>
                  <a:srgbClr val="21A8B3">
                    <a:lumMod val="75000"/>
                  </a:srgbClr>
                </a:solidFill>
                <a:latin typeface="Century Gothic"/>
              </a:endParaRPr>
            </a:p>
          </p:txBody>
        </p:sp>
        <p:sp>
          <p:nvSpPr>
            <p:cNvPr id="462" name="TextBox 588">
              <a:extLst>
                <a:ext uri="{FF2B5EF4-FFF2-40B4-BE49-F238E27FC236}">
                  <a16:creationId xmlns:a16="http://schemas.microsoft.com/office/drawing/2014/main" id="{0D93DEB0-0947-4AC4-A154-62221D1D0F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4439" y="5229891"/>
              <a:ext cx="345495" cy="434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defTabSz="804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b="1" i="1" kern="0" dirty="0">
                  <a:solidFill>
                    <a:srgbClr val="21A8B3"/>
                  </a:solidFill>
                  <a:latin typeface="Calisto MT" pitchFamily="18" charset="0"/>
                </a:rPr>
                <a:t>x</a:t>
              </a:r>
              <a:endParaRPr lang="en-US" altLang="en-US" sz="1360" i="1" kern="0" dirty="0">
                <a:solidFill>
                  <a:srgbClr val="21A8B3"/>
                </a:solidFill>
                <a:latin typeface="Calisto MT" pitchFamily="18" charset="0"/>
              </a:endParaRPr>
            </a:p>
          </p:txBody>
        </p:sp>
        <p:sp>
          <p:nvSpPr>
            <p:cNvPr id="463" name="TextBox 591">
              <a:extLst>
                <a:ext uri="{FF2B5EF4-FFF2-40B4-BE49-F238E27FC236}">
                  <a16:creationId xmlns:a16="http://schemas.microsoft.com/office/drawing/2014/main" id="{AB681D3D-6B4E-4F6B-ACA3-2E5C10A648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1009" y="5233766"/>
              <a:ext cx="603861" cy="434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defTabSz="804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b="1" i="1" kern="0" dirty="0">
                  <a:solidFill>
                    <a:srgbClr val="21A8B3"/>
                  </a:solidFill>
                  <a:latin typeface="Calisto MT" pitchFamily="18" charset="0"/>
                </a:rPr>
                <a:t>f(x)</a:t>
              </a:r>
              <a:endParaRPr lang="en-US" altLang="en-US" i="1" kern="0" dirty="0">
                <a:solidFill>
                  <a:srgbClr val="21A8B3"/>
                </a:solidFill>
                <a:latin typeface="Calisto MT" pitchFamily="18" charset="0"/>
              </a:endParaRPr>
            </a:p>
          </p:txBody>
        </p:sp>
        <p:cxnSp>
          <p:nvCxnSpPr>
            <p:cNvPr id="464" name="Straight Arrow Connector 16">
              <a:extLst>
                <a:ext uri="{FF2B5EF4-FFF2-40B4-BE49-F238E27FC236}">
                  <a16:creationId xmlns:a16="http://schemas.microsoft.com/office/drawing/2014/main" id="{12A35D15-20D0-4469-AE77-D34F979CA3B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574711" y="5165191"/>
              <a:ext cx="169056" cy="196128"/>
            </a:xfrm>
            <a:prstGeom prst="straightConnector1">
              <a:avLst/>
            </a:prstGeom>
            <a:noFill/>
            <a:ln w="12700" algn="ctr">
              <a:solidFill>
                <a:schemeClr val="accent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5" name="Straight Arrow Connector 137">
              <a:extLst>
                <a:ext uri="{FF2B5EF4-FFF2-40B4-BE49-F238E27FC236}">
                  <a16:creationId xmlns:a16="http://schemas.microsoft.com/office/drawing/2014/main" id="{E8E6072B-36F7-4515-8B3D-2719F122BA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8220879" y="5175509"/>
              <a:ext cx="169056" cy="196128"/>
            </a:xfrm>
            <a:prstGeom prst="straightConnector1">
              <a:avLst/>
            </a:prstGeom>
            <a:noFill/>
            <a:ln w="12700" algn="ctr">
              <a:solidFill>
                <a:schemeClr val="accent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66" name="Picture 2" descr="C:\Users\WSNT108\Desktop\iStock_000022395160_Medium.jpg">
            <a:extLst>
              <a:ext uri="{FF2B5EF4-FFF2-40B4-BE49-F238E27FC236}">
                <a16:creationId xmlns:a16="http://schemas.microsoft.com/office/drawing/2014/main" id="{27BEEBFA-BB7F-4EF0-B82D-940909F98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2"/>
          <a:stretch/>
        </p:blipFill>
        <p:spPr bwMode="auto">
          <a:xfrm>
            <a:off x="5721393" y="5484446"/>
            <a:ext cx="1848940" cy="1406440"/>
          </a:xfrm>
          <a:prstGeom prst="rect">
            <a:avLst/>
          </a:prstGeom>
          <a:noFill/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7" name="Rectangle 466">
            <a:extLst>
              <a:ext uri="{FF2B5EF4-FFF2-40B4-BE49-F238E27FC236}">
                <a16:creationId xmlns:a16="http://schemas.microsoft.com/office/drawing/2014/main" id="{C7E2DD2C-0441-4EE7-9FC5-0D04DBCC25E6}"/>
              </a:ext>
            </a:extLst>
          </p:cNvPr>
          <p:cNvSpPr/>
          <p:nvPr/>
        </p:nvSpPr>
        <p:spPr>
          <a:xfrm>
            <a:off x="3211131" y="9602250"/>
            <a:ext cx="342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8</a:t>
            </a: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8" grpId="0"/>
      <p:bldP spid="115" grpId="0"/>
      <p:bldP spid="122" grpId="0"/>
      <p:bldP spid="129" grpId="0"/>
      <p:bldP spid="4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97249AC-3F98-40E7-A8AE-B438C6A2BC98"/>
  <p:tag name="ISPRING_SCORM_RATE_SLIDES" val="1"/>
  <p:tag name="ISPRING_SCORM_PASSING_SCORE" val="100.0000000000"/>
  <p:tag name="ISPRINGONLINEFOLDERID" val="52"/>
  <p:tag name="ISPRINGONLINEFOLDERPATH" val="Content List/Lessons/ELA"/>
  <p:tag name="ISPRINGCLOUDFOLDERID" val="5"/>
  <p:tag name="ISPRING_RESOURCE_PATHS_HASH_PRESENTER" val="9b47ffb0fedc49a214a5218f58915dcb98fe6c"/>
  <p:tag name="ISPRING_PLAYERS_CUSTOMIZATION" val="UEsDBBQAAgAIAISKy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gD04TLwI/sDmBAAAcBIAAB0AAAB1bml2ZXJzYWwvY29tbW9uX21lc3NhZ2VzLmxuZ61YbW/bNhD+XqD/gRDQYQO6tB3QotgSB7LEJEJkypXovGwYBEZibKKU6OrFafZpX/cz9mU/rL9kR0p27CaFpKSABZiU7rkj7+65I/cPP2cSrXhRCpUfWG/2XluI54lKRT4/sGb06Of3FiorlqdMqpwfWLmy0OHo+bN9yfJ5zeYc/j9/htB+xssShuVIj+7GSKQH1nQcO8FkapPL2A+Og3jsHVsjR2VLlt8iX83Vj7+8e//5zdt3P+2/auX6wEQT2/d3gZBBevu6BxChYeDHgIb9mOALao1+mFe/rZ9h8sGM+h7B1ujLP/8Ok5yG+Aw0S9DaPp3yszDEhMaR77k49qKYBNTsi48pdq3RparRgq04qhRaCX6DqgUHn1ai4KiUIjUvEgUTec27lLnBxPZIHOKIhp5DvYBYo0gVxe1LA8vqaqEKUFeiVJTsSvLU6IToMe+XBS9BNasguhD8qoWAL1XGRL7Xrfqc+IHtxvZ0Gk9wFNnHsMF0syhA2oG/EdUC3qVcvQQVN7lULEXXBQfAIEJsuZQiab4U0bLQFk4lu+20IrTPPXIc0yDwoxgTdz1jjXCeIrdgerEDUUI7wiEAFKzkxSNkYxP3RhzZUg5DOPGOT3x4qDbhRMwXEp5qqB1TDJEw5XmXFEQqDiHWo+g8CF29aaAKMbRkZXmjinQnSrf92QXsESeARHDoFjjVGGtgiA8BTFYUPKm6wHx7RpyTeEwJ/B1j2Fyf1Xmy6CkHGfJgkG6HZA2+2g68zvhv0eJxcAEpbo1IMEQiOLVGwekQiUscAXngqEuG2Gfesa2pQJPPmhnWzJMwnejyFrEkATnt0pVQdQkzekuAHwwHlcO0RPjDDCLJs/0H+K0BBGebGJqLFQcTirQ7ooF7HezqmP4w836Pj2zPx24MQQ7UE1NTErQyBsSZqwoxKZVeAOhl6YrlCUdXPGHasbfwWSpS85kOQGPJp1r8hVjVku6Llq+Jiy9e7A00bYfi71uY1SWYV1U8W1ZdqrfMf4wVOtm+aUKfpT9Of+RgYode8E0nZey2cVIfz5Qiq2VTC57sn41lQ33UacQTd6q/t763JVFD+mMPWGssVH8JDM2GLmzQH8j+Uh45AkXTpnZAcfHy6wE6SdACEIUei3EGW7Vjwpnm/P7y53gceRQKxzm/KkXV2ZWZbGwc9LBrE2iJJa/4XTJe8WsFPCY5WzXNGZRH4+lOh271fjv1gnrUB5MJAM7bvqpEUmRgf9oDczbB6x1oaH5nJeeqlqlJXik+GqqHva0zfr+rvC5UZmYlK9fB21Saw6dY0SwubJROB/Qlm/zr7Z+t9Hu8lyJsh9CJODZxdPvi6FyVPYUgBfRW+DRadz+QCxmrkgWU1WtV52lPoOZI4+IjG8DaNUecFcniy9//9cT4ypJmFrWzvw4C0X0ZsCDegP1BVMXLP7tAqD3elTODPlLtOXAt1w47JT2Iwu9yxGJNaclUBlN73XohyFun2ZTazskE8iAyYa/qIunu0rYRJnZ4ClxmjgfWaMKKj0CEVCk5CMVstQ7Aapj2zQk8qCspcj5E9mmlRC+YetPYdl1zLQHJByfNj03NTOGok7T3E1LNe4M5JzYBnv0Kj6eiGgoYYry5ctDHaXN09eFsDAHUIytNaVuzGBBFM76jidX9SrcZleZuaP/V1lXR/1BLAwQUAAIACACAPThMKIpE2PIDAABnEAAAJwAAAHVuaXZlcnNhbC9mbGFzaF9wdWJsaXNoaW5nX3NldHRpbmdzLnhtbOVY3XIaNxS+5yk020nvwtqu3TjugsdjYMwEAzXbaXLlEasDq6KVNpIWQq5628foTR8sT9IjBBgKSZakdDLTYXbwSp++838OcnT9LhNkCtpwJWvBafUkICATxbgc14Jf4tbzy4AYSyWjQkmoBVIF5LpeifJiKLhJB2AtQg1BGmmuclsLUmvzqzCczWZVbnLtdpUoLPKbaqKyMNdgQFrQYS7oHL/sPAcTLBlKEOCTKbk8Vq9UCIk8071ihQDCGWouuTOKipagJg1CDxvSZDLWqpDsVgmliR4Pa8F3rTP3WWE8VYNnIJ1PTB0X3bK9ooxxpwUVA/4eSAp8nKK6pyfnAZlxZtNacHbuaBAe7tIsyL3t1NHcKnSCtEv+DCxl1FL/6gVaeGfNasEvsbmkGU9i3CHOAbWgET8OOu1G87Hbi5uDx7v4vuN1OOBQ3HwdH3AobsedZin83Zt+86HT7r56jHu9TtzuP51CF21ZGIXbLojQVarQCaw9ENm0yIaScoFZ9w+/GLCYt4LqMcSqxTEsIyoMBOS3HMY/F1RwO3ehwvSeAOQ3JofEPrg41AKrCwie6DwhKobBWQf54uU6xi8ut0wPvfQns/ZqGVFraZJiNuDaQrUo3FxawUZKbpnm3slQCbY2CLIhsC7NYCPJBxMuW4g8DcgIgyDQ1F4OkgyoxMLiFs1P1gSmGBrL7aKgWkv0jeZUEOTDygdyP9hxR5JSbba8vva8y+ak3pSMNDSdYbV6l/jlj8H7IMvA7tD7wkUAdBl4U1NzAJLcCFEGfE/1BDSJlRKmDP5XVQhG5qoggk+AWEUwl4sM/0qBbLYAMtIqW6xil7LECI7en3KYAbsuI+gNisgKPIktMRdgvYS3BX9PhjBSGnmBTjEkuM6N568eRJxTY55I6UrHZ74RtLuN5utnzkDKplQmB5JjAUCW22PwU7RdKhQhhEJvblCgZxJaYPBdfBhnC1gZM6tfHhHDs0L4iP/bcdmgPmJ0jiOFzn2MygTmsxqUFpvS6aImXZ0tqLEaOYbEc+JGgp2UywLKEiZUEiXFnNAEp5VxFT7lqjC44mvZU5svUtAfJVwuVB1jw0dhmpXrcienZz+cX/z44vLlVTX88Ptfzz95aDnB+4I6aX6E33505n/m1Ccm/87ZltKZyza2I3X/z5Pl1N2dSVHo5uX+8bmY8t/q9Pzwx59l4vm9sD+tnlL4MWKXT6nsaw7KwLq9MqjeqzKoBz8Z+xtTsZQK2D7Hvh1gAxU845g+RyuJ/yRBv/r3nc/w4yTot+u2r63r/4vX/Nv6srV1u4rCvRdTt5NxyTP0pRtD69ts/eL8BO9re7cqFWTb/udAvfI3UEsDBBQAAgAIAIA9OEx8NYsP4wIAAJEKAAAhAAAAdW5pdmVyc2FsL2ZsYXNoX3NraW5fc2V0dGluZ3MueG1slVbbTuMwEH3nK6rwTgqLgJXSSrQUCakLaIt4d5JpYtWxI3tStn+/duw0TtuQ0hFSPXOO5+opkdpQPr0YjaKkkhI4fkBRMoIw4qSASbBIqwQkXS5Wq7dXbdiBDEKLF0zIFSBSnimjaXQjmk6CuEIU/CoRHPWlV1zIgrBgejkeP87n11FYI4dYYqu9TS9nt3ez8XiAsyYJtG6e6885FOfj+fn3Q7+PRBQl4bulyMRVTJJNJkXF00E/+a4EySjfmMR/388X931IRhW+IBSdmBYPRs6jlBKUAhPS3cLIIIuRGFjjaVx/zuS0rr7P/oC2pYpiTXu8NtJHK0kGB0W+MdKP5/r2DuHpwcj3BIR/qKG/boz0QuuB/1E0oqzKn8xIKUVmCtrlfN/EPYcJkurnZ1IeGxkkmISMo8EuuPLcPhnxQO6r/+4j81ylYO+mrgcLwTQ9ZjBFWUEUNidrU7n4eqtQv4/G7mtazLuO+Z1UCqZrwpSDtcoW+Be+KE99lNO0kE/BqgLmNmAf2TW0hPl8Vi8LH7vXeTFK2Dplm4qnbJGvurBHSE/ZIleMpvDG2e4IfmixnKbJM+La6dXfRd9pgDYDJ/qYuqubU2M1rpbm7So/e6dpQIVIYWpWgl7YBKngH7QA08EorE02tvAouIiTLc1qxh+Di3crhFJF4YHezdzpCYuQIoNTg1dHqtd1J3JzHp5L++vQZmjPI9TLfBIQRJLkhU5WBSPHmwS1E/u7eExxxQH5wtfiXFJB5AbkhxDM92PC7WNwgXB2TMK+sj54FHpFiMLTVY7cJafKz6siBrnQXaOwn56u0gJzmuVM/+EnhS9IDxg9VkvFXN/HCdXDaNvoKdwQAJFJvh8Be7KmomJIGWyBObKnqHPuSy5S+u31TdwjLmGN/sw5zVlD6XZGOyydhdcxnCB86rhOM6zlYnAhREhiVafWWQHNRvau7izpZrGZ+fNBVuHmqXO1th8XUSvNv6L/AVBLAwQUAAIACACAPThMnCZQT9wDAAD4DwAAJgAAAHVuaXZlcnNhbC9odG1sX3B1Ymxpc2hpbmdfc2V0dGluZ3MueG1s7VfNcts2EL7rKTDspLeItus0jkvJ47GksSaypFrsNDl5IGIlogYBFgClKKde+xi55MHyJF0I+o0Uh8pUbQ8dD8fi8ttv/7FkdPUuE2QC2nAla8Fp9SQgIBPFuBzXgl/i1vOLgBhLJaNCSagFUgXkql6J8mIouEkHYC1CDUEaaS5zWwtSa/PLMJxOp1Vucu2eKlFY5DfVRGVhrsGAtKDDXNAZ/rOzHEywYChBgFem5EKtXqkQEnmmO8UKAYQz9FxyFxQVtzYTQehRQ5o8jrUqJLtRQmmix8Na8F3rzP0tMZ6pwTOQLiWmjkIntpeUMe6coGLA3wNJgY9T9Pb05DwgU85sWgvOzh0NwsNdmjm5D506mhuFOZB2wZ+BpYxa6m+9QQvvrFkKvIjNJM14EuMT4uKvBY34YdBpN5oP3V7cHDzcxncd78MBSnHzTXyAUtyOO81S+Nu3/eZ9p919/RD3ep243V9rYYq2IozC7RREmCpV6ARWGYhsWmRDSbnApvssLwYstq2gegyxanEsy4gKAwH5LYfxzwUV3M5cqbC7HwHya5NDYu9dHWqB1QUEazpPiI5hcVZFfvFqVeOXF1uhh976Oqy9XkbUWpqk2A0om7sWhZuiJWyk5FZo7p4MlWCrgCAbAuvSDBPcb8mAjDDrAmPr5SDJgEocJG4x3mSlYYqhsdzOB6i1QF9rTgXBIcFJB3I32Ik/Sak2W2lepdq1b1JvSkYamk5xOn0OvPhL8D7IMrBbTLdwKQddBt7U1ByAJNdClAHfUf0ImsRKCVMG/6sqBCMzVRDBH4FYRbB5iwx/pUA2Z56MtMrmUkGNJUZwzP6EwxTYVRlDb9FEVqAmHoG5AOst/F7w92QII6WRF+gES4Jybjx/9SDinBqzJqVLH5/5yW93G803z1yAlE2oTA4kx46HLLfH4KcYu1RoQgiF2dygwMwktMDiu/owzuawMmFWv70ihmeF8BX/u+uyQX3E6hzHCp35GpUpzFc9KG02pZP5TLo5m1PjNHIsiefEBwkeslwWUJYwoZIoKWaEJriejJvwCVeFQYmfZU9tvslBr0q4nLs6xrcYNKZZuVPu5PTsh/MXP768eHVZDT/98fH5k0qLld0X1FnzO/vmi0v+K1pPrPod3ZbSmes2tmN1//vIYs3u7qQodAty/76cr/XP1uXw39uXn/78UKaC3wv70/IqhR8jdnGV6rfmoAys2yuD6r0ug7r3u7C/sQdLuYAH5tgfAHhkCp5xbJijDcE/0pJ7X+H4kz3pu/g4LfnfTdTe2f0/Ueu71UfT1ldSFO79wKygfPtrvV75C1BLAwQUAAIACACAPThMeSGyGZ4BAAAbBgAAHwAAAHVuaXZlcnNhbC9odG1sX3NraW5fc2V0dGluZ3MuanONlE1PwzAMhu/7FVO4oqkDNDZubGwS0g5IcEMc0mJKtTSOkqxQpv13mu6rSV1YfFncp68/OnvT61eHJax/19/Uv+v7k3+vfeB8Vq/h0vcL5//gwoQPcveAKQ0GpOU2Q/mS5SAyCSwgi6PE0b89IbsIfmQma/G4fLagTEOPIQErIkWmCdBQYEGAXxT4TTl/Dm/3GmXtSmo0PF5bi3KQoLRVswYSdc5rhl1E0f1sNmyWGMBYgN6h05vRNIoI9IMn4Iku6tNFnhQXi8nYV0wwV1yWS0xxEPNklWpcy/cu1c9Sga4++Wpfy+R2Nr9tAiIz9tFCHgaej511k+5vZWAfdzR3RsKCxyAaulF9/kA94XZBAV1kJrMH+n7orEkrnkK7S1fOfExWWiH3MHbW5ix82x1xfeXMIwQvQZ8TEtVanfEBlcbUdaSFtnt+RAXy90ym+yoiZyTnknWyXd07FXrz4Ix5I4TBCH1S05d3rY4QJCffkrNrgsBL6lVqK9KRkXKqzkV0WpOHfGy4S9z9taqd6xXoF0RRZfz2X26FX2tv+wtQSwMEFAACAAgAgT04TNbseNluCgAAdR8AABcAAAB1bml2ZXJzYWwvdW5pdmVyc2FsLnBuZ+2Ze1RTZxLA4xPwAd2VFeUVqBpbH0hQDGBIWqVFtym4WgErEGiAIAYCBkQMSVyqay2a1CJygRjabU9pDQRCtiDyiFkKWSpJqoiAgcQK3IghxBAJxLx6L3h2e07/3H/zR27ufL+Zud83d2ZyTuby4Zjotau8VyEQiLWHDkYdQSCWExCIZRzXldDK/ccfBUFfS2hHovcjBHLfSUhYTn73w3cRCCFntTV1BSS75R48TkMg3LvgzxIp9fs0BAK56lDUux+dTdaNojl+2qS7qaxluKXIJW8XbL7zr7cKVt16+G3MgfJXj37IPPLPAG/Py0t/WeHm9uaR8/npx0PWe20ivSdcc+Ni64N/qx+3Fs7c087yRsdkvEjF9sgZAVne104f6VPouYx8oQ9V3dlx1m41d4vICpXlaekuaD8I/2/rWYTVlagmJNGlzGtX8g7iGmg11/27q5QxRnDR7POB09HQwnlayNVxSJ6bHj3tsiDvqR+/j60VPXaF1dnflWPPzYz3nt4ESXfDq+JmMn9cAt0+4bqh4KcEAvD1QspS6PpGtBsKbxlWBDFf9dcEtdisGjxLrDMq8MQcMVvP0NO98K/uc24oc0gC7YE4C/ITtqGeyjjVuhayva1m/5mAyiT4ArkPsmsYpmFLdoubf802oC8PQ7uqtk0Xiu3MHx2By9dBymFJ0atRYy74eQmVYpEXdhqZSsYaFH0dhi1sStsE7+juZMTHwWYDh1Vs0FFZlkE7M45LCK4cEnr4i56nmUY/+bn9jHLvtdRkDEvsR0USwD/VHHdr6sgw2exzYgezBi1VsUPVsbcBHU3AL/nPNoDSMMqOJOqRO+9kWShKl7LLh5TMsa14c++gEg6aZSJTklbqYpk3dCHtLxh3M4Mrv2+8eNHNxfJLyLVUtoiBB+eVWrLSniDKlkMSOn2fiVJ9OORautIeyE9p6ubpzhpn7Ynx2WqXsmGcJadBW7To93tJ2lMp7gzBtTIBHZg6Rdzd7HFhtOEnoKFNv56QUd5jF9YcT2q6yJZR1Mn4Bh+lPf5kcCUptnhYv3uwrfsmJ1utOGVnllw+tgV+nd5sbwKo3fnl1FgvDqBwlAQCoFsX1twY7B3UM4W3yJsZ+YANLD6xYZjCTwS1PRUek0UabZGNWSNM0hY0U4mc1mm3HetiTPzche1pnknS6GvIS6XrMSZJWomEWX6wa39XNzCmMID6loDdLPHHE8LC6pQQzv26uC8og6+EupuDGXRs9J4lsLkWMi+5G3XVRj4z9WnvVJvD9wuzhZGQeXuD5QWaNX2g+5jh172StD4s6meKmhr4LEKJ9yT0JPYXNKyGc4Ye7YFSzlkCGj2Wi9RR7GEyAVv5olFnEaY80G9NmOJg0Ol0BrGwfKBIM0TLVgo1WMs7pwdM4Y/WQ0GYxqSe3OcOB0XsuwXwzfpEEnWBUXz7apFnBhvTLC1gT5KknfLWFkZP1j5Yi2WNK3GDU4uB+n3OL6y94/rHYvg9MDyb1Q56wXfFB4Lh8nGVLIeuAQvZfP4NAkz2O4ETOIETOIETOIETOIETOIETOIETOIETOIETOIETIAL8GYZur//v78TPfFaUSTlIYnuxeeaprBrjpVd1tIWBwJgsTzNP4w2YIaUnOKUao65AD4YwzfeI/vniSIv8VPMgvDLztlIikYz3lm31IjJmByYmGI/RmkpjvWAZ5Hv6m9rYGn9GnkQoHaEqCgQCFtXUyl+Z24/Ga7V9E4ddXMriG5KTkh+MXglXP4/IIurZBo/+v8IHcg91TLLUpN69yWJmB7dLNUVbRWKC0uTcvNzgVm3THs2JJKmqNnk2RNr8YAV0JH4fq1nMsJhmYmb29GT502v3gGRW3woP6BHqngRIN6nuXOv0gmt5P/br3CxSKKfjqI/Rvw7MW+fxJjDSfatCW5cPHxYrI2dynybI0vUPe0bakFojwT8quJUvjMBAxpps/2Xh5Yqdkwkyst5Tiq0SVd372p8SXPSyliV6uTXWMXaa0yV9PgKpcluOmlMeDsCKH0mt3uMDxe55cZLxvcK0nkXeoFHUEFVoHpggO6m/Lq0gMlu5/QU3Pww2j7HMg/d2YpB8GhTGXB5ulkrpKBVWDare5ijtPUqRG0ps1LDohljxq4Z79Rif13oxunjXhp6sZHotLsdYhPLAAdZf8VbH5sL74/EOo7iC7ouL06yEjmjtI6dhLwirlKoDGzA2bJmLH6FZsaMS35I5Q2eZORg2atFjMi+Sfqao4my7Id5h5nswr/800iVv9ogMRc+1Y2x98gGryd0P2Xbj+MMXL8WD22kZbCNt3pOkEg1YBTMpnx5Sf2W+FLqdkGPMlC8euYJkj+O2FtpsYnu3xfGkBmhErltvf+YVe2Ouad3fwB/FFi+W49Tqle5+fLPOLwKMAM+Bd0BtUMKQoBB8TDfq3K6Zi0bycUhvI68eLCx38SHEkVRXqnu+3Ph6x2y0SUjaL2Gmd1/4cqd/H64m0t7S0NXV/Dit9C2R+lIcJZFcB7YUlqEHReIe8zlkjH1KTWT6XQYVfJDZl9tUpT4m3wbU9QQ6Ghdj1T5yhvDOUMnd57z85qvDDaTVa1kvCh1WHz4mJyTOqGzTAX8JoXXQRv1EX6WWvs/wJDODlInx+EvVV6AgnH4kSbt1rCJUNv/LtusDrVB6he2CC6z9g/ZhYEMj62FGp+pS2fFjQuLfhcR0dOqvB/ixi257AW3lKZ7ijZtarnbU5VqrRjUt3XfJHE4IqBQTbZScCDDyhEy/jexDAGVVmJypb3qt4eqG15lV4bUrOVG1RZVD2AwkNNY3AZ81Ii1hTWLqTSEnSGT7jiOAY/AM0AKnvPlDwveu/+OrjSIHZd/7rs+BOUqomM+dXVVWRANlQ3ZDNnWqWOy9GF2mqr2IVlR7loue+wZ57mVa6SZ+bWDzswfzuaNwMn1NEozdGro/gLKgjeJJrMDbmFwPmtBkx0aUMYNyP40a+jr9sEzr/FN+Q+ed9hPYBcsfOEUcsONjmY4kxwF9wOdb4AFK7mdkBS9JtZM3nSA7pX+4WCCDBVxG8DBOFAV3ryeHdxE729tJWJmwqh8qDqib7NTkJ5H9CDjPDxZ6nUCrUyod6yvUj17XYRy3Gve5yHBQvoRUkAN3A2XZ1tgYk5EQZxzeN2B4Odk/UexuCCjpTbJ2cWl1cngmaTy+sTYsjja8r9tgNRsnEt1nIY6tePmDNLuGsRTaRmpbKb2fxBnAmmKyfY0q25OU04P3rghETWNHd7GqSIrwhXOfh9orNUi/We8AFOYEWSrVFF6OxlsGfHOewwbdU3cKMnmxrzwdwRpAetbkBllc0l/HKcYj5pS1TVng0R35YWHAyEQ1NR0e0NZm2PttndFlWhW1Zj+iSmvxXO3n7o4aO1oPDnlsh0dVYccK89TF/XnPbKYDVfcCczwX+r5/yB9/C55eU++HO/aLqye3cHh4VufI/4a+FpPud0NfJtVQ6rXrBuwewS07uXm3yqVsI/QWEqdd/ztV1qaEjMFzLgUv8kQnvPwksGp9yIfj1Xl5Bha4d3uzbG56YTR96L2YKMH+lJLfAFBLAQIAABQAAgAIAISKyEaKJOKo+gIAALAIAAAUAAAAAAAAAAEAAAAAAAAAAAB1bml2ZXJzYWwvcGxheWVyLnhtbFBLAQIAABQAAgAIAIA9OEy8CP7A5gQAAHASAAAdAAAAAAAAAAEAAAAAACwDAAB1bml2ZXJzYWwvY29tbW9uX21lc3NhZ2VzLmxuZ1BLAQIAABQAAgAIAIA9OEwoikTY8gMAAGcQAAAnAAAAAAAAAAEAAAAAAE0IAAB1bml2ZXJzYWwvZmxhc2hfcHVibGlzaGluZ19zZXR0aW5ncy54bWxQSwECAAAUAAIACACAPThMfDWLD+MCAACRCgAAIQAAAAAAAAABAAAAAACEDAAAdW5pdmVyc2FsL2ZsYXNoX3NraW5fc2V0dGluZ3MueG1sUEsBAgAAFAACAAgAgD04TJwmUE/cAwAA+A8AACYAAAAAAAAAAQAAAAAApg8AAHVuaXZlcnNhbC9odG1sX3B1Ymxpc2hpbmdfc2V0dGluZ3MueG1sUEsBAgAAFAACAAgAgD04THkhshmeAQAAGwYAAB8AAAAAAAAAAQAAAAAAxhMAAHVuaXZlcnNhbC9odG1sX3NraW5fc2V0dGluZ3MuanNQSwECAAAUAAIACACBPThM1ux42W4KAAB1HwAAFwAAAAAAAAAAAAAAAAChFQAAdW5pdmVyc2FsL3VuaXZlcnNhbC5wbmdQSwUGAAAAAAcABwAXAgAARCAAAAAA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PATH" val="Repository/ELA"/>
  <p:tag name="ISPRING_OUTPUT_FOLDER" val="C:\Users\Betty\Desktop\Educeri"/>
  <p:tag name="ISPRING_PRESENTATION_TITLE" val="19_StepUP_EVALUATE_AND_GRAPH_FUNCTION_DW [746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Objective &amp; Prior Knowledge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ncept Development"/>
  <p:tag name="GENSWF_ADVANCE_TIME" val="0.00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GENSWF_SLIDE_TITLE" val="Skill Development/Guided Practice"/>
  <p:tag name="ISPRING_SLIDE_INDENT_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Relevance"/>
  <p:tag name="GENSWF_ADVANCE_TIME" val="0.00"/>
  <p:tag name="ISPRING_SLIDE_INDENT_LEVEL" val="0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Relevance"/>
  <p:tag name="GENSWF_ADVANCE_TIME" val="0.00"/>
  <p:tag name="ISPRING_SLIDE_INDENT_LEVEL" val="0"/>
  <p:tag name="ISPRING_CUSTOM_TIMING_US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Closure"/>
</p:tagLst>
</file>

<file path=ppt/theme/theme1.xml><?xml version="1.0" encoding="utf-8"?>
<a:theme xmlns:a="http://schemas.openxmlformats.org/drawingml/2006/main" name="Office Theme">
  <a:themeElements>
    <a:clrScheme name="material Orange [Math]">
      <a:dk1>
        <a:srgbClr val="202020"/>
      </a:dk1>
      <a:lt1>
        <a:srgbClr val="F9F9F9"/>
      </a:lt1>
      <a:dk2>
        <a:srgbClr val="FF5623"/>
      </a:dk2>
      <a:lt2>
        <a:srgbClr val="B5B5B5"/>
      </a:lt2>
      <a:accent1>
        <a:srgbClr val="2596F1"/>
      </a:accent1>
      <a:accent2>
        <a:srgbClr val="4AAE52"/>
      </a:accent2>
      <a:accent3>
        <a:srgbClr val="F34336"/>
      </a:accent3>
      <a:accent4>
        <a:srgbClr val="FEC018"/>
      </a:accent4>
      <a:accent5>
        <a:srgbClr val="4051B3"/>
      </a:accent5>
      <a:accent6>
        <a:srgbClr val="21A8B3"/>
      </a:accent6>
      <a:hlink>
        <a:srgbClr val="27AE60"/>
      </a:hlink>
      <a:folHlink>
        <a:srgbClr val="27AE60"/>
      </a:folHlink>
    </a:clrScheme>
    <a:fontScheme name="General Lesso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algn="ctr">
          <a:solidFill>
            <a:schemeClr val="accent5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ot="0" spcFirstLastPara="0" vertOverflow="overflow" horzOverflow="overflow" vert="horz" wrap="non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400" fontAlgn="auto">
          <a:spcBef>
            <a:spcPts val="0"/>
          </a:spcBef>
          <a:spcAft>
            <a:spcPts val="0"/>
          </a:spcAft>
          <a:defRPr kern="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2217</Words>
  <Application>Microsoft Office PowerPoint</Application>
  <PresentationFormat>Custom</PresentationFormat>
  <Paragraphs>754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Times New Roman</vt:lpstr>
      <vt:lpstr>Ink Free</vt:lpstr>
      <vt:lpstr>Calibri</vt:lpstr>
      <vt:lpstr>Lato</vt:lpstr>
      <vt:lpstr>Bradley Hand ITC</vt:lpstr>
      <vt:lpstr>Verdana</vt:lpstr>
      <vt:lpstr>Handlee</vt:lpstr>
      <vt:lpstr>Cambria Math</vt:lpstr>
      <vt:lpstr>Gill Sans MT</vt:lpstr>
      <vt:lpstr>Meiryo</vt:lpstr>
      <vt:lpstr>MS PGothic</vt:lpstr>
      <vt:lpstr>Calisto MT</vt:lpstr>
      <vt:lpstr>Arial</vt:lpstr>
      <vt:lpstr>Wingdings 3</vt:lpstr>
      <vt:lpstr>Century Gothic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Rupinder Jagpal</dc:creator>
  <cp:lastModifiedBy>Rupinder Jagpal</cp:lastModifiedBy>
  <cp:revision>7</cp:revision>
  <dcterms:created xsi:type="dcterms:W3CDTF">2018-09-30T00:44:49Z</dcterms:created>
  <dcterms:modified xsi:type="dcterms:W3CDTF">2018-09-30T01:31:05Z</dcterms:modified>
</cp:coreProperties>
</file>