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26" r:id="rId2"/>
    <p:sldId id="327" r:id="rId3"/>
    <p:sldId id="288" r:id="rId4"/>
    <p:sldId id="274" r:id="rId5"/>
    <p:sldId id="290" r:id="rId6"/>
    <p:sldId id="328" r:id="rId7"/>
    <p:sldId id="329" r:id="rId8"/>
    <p:sldId id="330" r:id="rId9"/>
    <p:sldId id="335" r:id="rId10"/>
    <p:sldId id="331" r:id="rId11"/>
    <p:sldId id="270" r:id="rId12"/>
    <p:sldId id="332" r:id="rId13"/>
    <p:sldId id="333" r:id="rId14"/>
    <p:sldId id="262" r:id="rId15"/>
    <p:sldId id="334" r:id="rId16"/>
  </p:sldIdLst>
  <p:sldSz cx="9144000" cy="6858000" type="letter"/>
  <p:notesSz cx="6934200" cy="9220200"/>
  <p:embeddedFontLst>
    <p:embeddedFont>
      <p:font typeface="Meiryo" panose="020B0604030504040204" pitchFamily="34" charset="-128"/>
      <p:regular r:id="rId19"/>
      <p:bold r:id="rId20"/>
      <p:italic r:id="rId21"/>
      <p:boldItalic r:id="rId22"/>
    </p:embeddedFont>
    <p:embeddedFont>
      <p:font typeface="MS PGothic" panose="020B0600070205080204" pitchFamily="34" charset="-128"/>
      <p:regular r:id="rId23"/>
    </p:embeddedFont>
    <p:embeddedFont>
      <p:font typeface="Bradley Hand ITC" panose="03070402050302030203" pitchFamily="66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sto MT" panose="02040603050505030304" pitchFamily="18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Gill Sans MT" panose="020B0502020104020203" pitchFamily="34" charset="0"/>
      <p:regular r:id="rId38"/>
      <p:bold r:id="rId39"/>
      <p:italic r:id="rId40"/>
      <p:boldItalic r:id="rId41"/>
    </p:embeddedFont>
    <p:embeddedFont>
      <p:font typeface="Lato" panose="020B0604020202020204" charset="0"/>
      <p:regular r:id="rId42"/>
      <p:bold r:id="rId43"/>
      <p:italic r:id="rId44"/>
      <p:bold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  <p:embeddedFont>
      <p:font typeface="Wingdings 3" panose="05040102010807070707" pitchFamily="18" charset="2"/>
      <p:regular r:id="rId50"/>
    </p:embeddedFont>
  </p:embeddedFontLst>
  <p:custDataLst>
    <p:tags r:id="rId51"/>
  </p:custDataLst>
  <p:defaultTextStyle>
    <a:defPPr>
      <a:defRPr lang="en-US"/>
    </a:defPPr>
    <a:lvl1pPr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34852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71218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07584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743951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1818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618199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054566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4909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pdate 12/16" id="{5C786692-4EDB-4CE8-8DF6-7CE45C4A6EA4}">
          <p14:sldIdLst>
            <p14:sldId id="326"/>
            <p14:sldId id="327"/>
            <p14:sldId id="288"/>
            <p14:sldId id="274"/>
            <p14:sldId id="290"/>
            <p14:sldId id="328"/>
            <p14:sldId id="329"/>
            <p14:sldId id="330"/>
            <p14:sldId id="335"/>
            <p14:sldId id="331"/>
            <p14:sldId id="270"/>
            <p14:sldId id="332"/>
            <p14:sldId id="333"/>
            <p14:sldId id="262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8">
          <p15:clr>
            <a:srgbClr val="A4A3A4"/>
          </p15:clr>
        </p15:guide>
        <p15:guide id="2" orient="horz" pos="4003">
          <p15:clr>
            <a:srgbClr val="A4A3A4"/>
          </p15:clr>
        </p15:guide>
        <p15:guide id="3" pos="40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400"/>
    <a:srgbClr val="FFFFFF"/>
    <a:srgbClr val="131313"/>
    <a:srgbClr val="101010"/>
    <a:srgbClr val="ECF0F1"/>
    <a:srgbClr val="8E44AD"/>
    <a:srgbClr val="F6F8F8"/>
    <a:srgbClr val="BDC3C7"/>
    <a:srgbClr val="27AE60"/>
    <a:srgbClr val="74B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3402" autoAdjust="0"/>
  </p:normalViewPr>
  <p:slideViewPr>
    <p:cSldViewPr>
      <p:cViewPr>
        <p:scale>
          <a:sx n="73" d="100"/>
          <a:sy n="73" d="100"/>
        </p:scale>
        <p:origin x="1145" y="113"/>
      </p:cViewPr>
      <p:guideLst>
        <p:guide orient="horz" pos="4208"/>
        <p:guide orient="horz" pos="4003"/>
        <p:guide pos="40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978" y="-108"/>
      </p:cViewPr>
      <p:guideLst>
        <p:guide orient="horz" pos="2904"/>
        <p:guide pos="2185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font" Target="fonts/font3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wmf"/><Relationship Id="rId18" Type="http://schemas.openxmlformats.org/officeDocument/2006/relationships/image" Target="../media/image35.wmf"/><Relationship Id="rId26" Type="http://schemas.openxmlformats.org/officeDocument/2006/relationships/image" Target="../media/image43.wmf"/><Relationship Id="rId39" Type="http://schemas.openxmlformats.org/officeDocument/2006/relationships/image" Target="../media/image56.wmf"/><Relationship Id="rId21" Type="http://schemas.openxmlformats.org/officeDocument/2006/relationships/image" Target="../media/image38.wmf"/><Relationship Id="rId34" Type="http://schemas.openxmlformats.org/officeDocument/2006/relationships/image" Target="../media/image51.wmf"/><Relationship Id="rId42" Type="http://schemas.openxmlformats.org/officeDocument/2006/relationships/image" Target="../media/image59.wmf"/><Relationship Id="rId47" Type="http://schemas.openxmlformats.org/officeDocument/2006/relationships/image" Target="../media/image64.wmf"/><Relationship Id="rId50" Type="http://schemas.openxmlformats.org/officeDocument/2006/relationships/image" Target="../media/image67.wmf"/><Relationship Id="rId55" Type="http://schemas.openxmlformats.org/officeDocument/2006/relationships/image" Target="../media/image72.wmf"/><Relationship Id="rId63" Type="http://schemas.openxmlformats.org/officeDocument/2006/relationships/image" Target="../media/image8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6" Type="http://schemas.openxmlformats.org/officeDocument/2006/relationships/image" Target="../media/image33.wmf"/><Relationship Id="rId29" Type="http://schemas.openxmlformats.org/officeDocument/2006/relationships/image" Target="../media/image46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24" Type="http://schemas.openxmlformats.org/officeDocument/2006/relationships/image" Target="../media/image41.wmf"/><Relationship Id="rId32" Type="http://schemas.openxmlformats.org/officeDocument/2006/relationships/image" Target="../media/image49.wmf"/><Relationship Id="rId37" Type="http://schemas.openxmlformats.org/officeDocument/2006/relationships/image" Target="../media/image54.wmf"/><Relationship Id="rId40" Type="http://schemas.openxmlformats.org/officeDocument/2006/relationships/image" Target="../media/image57.wmf"/><Relationship Id="rId45" Type="http://schemas.openxmlformats.org/officeDocument/2006/relationships/image" Target="../media/image62.wmf"/><Relationship Id="rId53" Type="http://schemas.openxmlformats.org/officeDocument/2006/relationships/image" Target="../media/image70.wmf"/><Relationship Id="rId58" Type="http://schemas.openxmlformats.org/officeDocument/2006/relationships/image" Target="../media/image75.wmf"/><Relationship Id="rId66" Type="http://schemas.openxmlformats.org/officeDocument/2006/relationships/image" Target="../media/image83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23" Type="http://schemas.openxmlformats.org/officeDocument/2006/relationships/image" Target="../media/image40.wmf"/><Relationship Id="rId28" Type="http://schemas.openxmlformats.org/officeDocument/2006/relationships/image" Target="../media/image45.wmf"/><Relationship Id="rId36" Type="http://schemas.openxmlformats.org/officeDocument/2006/relationships/image" Target="../media/image53.wmf"/><Relationship Id="rId49" Type="http://schemas.openxmlformats.org/officeDocument/2006/relationships/image" Target="../media/image66.wmf"/><Relationship Id="rId57" Type="http://schemas.openxmlformats.org/officeDocument/2006/relationships/image" Target="../media/image74.wmf"/><Relationship Id="rId61" Type="http://schemas.openxmlformats.org/officeDocument/2006/relationships/image" Target="../media/image78.wmf"/><Relationship Id="rId10" Type="http://schemas.openxmlformats.org/officeDocument/2006/relationships/image" Target="../media/image27.wmf"/><Relationship Id="rId19" Type="http://schemas.openxmlformats.org/officeDocument/2006/relationships/image" Target="../media/image36.wmf"/><Relationship Id="rId31" Type="http://schemas.openxmlformats.org/officeDocument/2006/relationships/image" Target="../media/image48.wmf"/><Relationship Id="rId44" Type="http://schemas.openxmlformats.org/officeDocument/2006/relationships/image" Target="../media/image61.wmf"/><Relationship Id="rId52" Type="http://schemas.openxmlformats.org/officeDocument/2006/relationships/image" Target="../media/image69.wmf"/><Relationship Id="rId60" Type="http://schemas.openxmlformats.org/officeDocument/2006/relationships/image" Target="../media/image77.wmf"/><Relationship Id="rId65" Type="http://schemas.openxmlformats.org/officeDocument/2006/relationships/image" Target="../media/image8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Relationship Id="rId22" Type="http://schemas.openxmlformats.org/officeDocument/2006/relationships/image" Target="../media/image39.wmf"/><Relationship Id="rId27" Type="http://schemas.openxmlformats.org/officeDocument/2006/relationships/image" Target="../media/image44.wmf"/><Relationship Id="rId30" Type="http://schemas.openxmlformats.org/officeDocument/2006/relationships/image" Target="../media/image47.wmf"/><Relationship Id="rId35" Type="http://schemas.openxmlformats.org/officeDocument/2006/relationships/image" Target="../media/image52.wmf"/><Relationship Id="rId43" Type="http://schemas.openxmlformats.org/officeDocument/2006/relationships/image" Target="../media/image60.wmf"/><Relationship Id="rId48" Type="http://schemas.openxmlformats.org/officeDocument/2006/relationships/image" Target="../media/image65.wmf"/><Relationship Id="rId56" Type="http://schemas.openxmlformats.org/officeDocument/2006/relationships/image" Target="../media/image73.wmf"/><Relationship Id="rId64" Type="http://schemas.openxmlformats.org/officeDocument/2006/relationships/image" Target="../media/image81.wmf"/><Relationship Id="rId8" Type="http://schemas.openxmlformats.org/officeDocument/2006/relationships/image" Target="../media/image25.wmf"/><Relationship Id="rId51" Type="http://schemas.openxmlformats.org/officeDocument/2006/relationships/image" Target="../media/image68.wmf"/><Relationship Id="rId3" Type="http://schemas.openxmlformats.org/officeDocument/2006/relationships/image" Target="../media/image20.wmf"/><Relationship Id="rId12" Type="http://schemas.openxmlformats.org/officeDocument/2006/relationships/image" Target="../media/image29.wmf"/><Relationship Id="rId17" Type="http://schemas.openxmlformats.org/officeDocument/2006/relationships/image" Target="../media/image34.wmf"/><Relationship Id="rId25" Type="http://schemas.openxmlformats.org/officeDocument/2006/relationships/image" Target="../media/image42.wmf"/><Relationship Id="rId33" Type="http://schemas.openxmlformats.org/officeDocument/2006/relationships/image" Target="../media/image50.wmf"/><Relationship Id="rId38" Type="http://schemas.openxmlformats.org/officeDocument/2006/relationships/image" Target="../media/image55.wmf"/><Relationship Id="rId46" Type="http://schemas.openxmlformats.org/officeDocument/2006/relationships/image" Target="../media/image63.wmf"/><Relationship Id="rId59" Type="http://schemas.openxmlformats.org/officeDocument/2006/relationships/image" Target="../media/image76.wmf"/><Relationship Id="rId67" Type="http://schemas.openxmlformats.org/officeDocument/2006/relationships/image" Target="../media/image84.wmf"/><Relationship Id="rId20" Type="http://schemas.openxmlformats.org/officeDocument/2006/relationships/image" Target="../media/image37.wmf"/><Relationship Id="rId41" Type="http://schemas.openxmlformats.org/officeDocument/2006/relationships/image" Target="../media/image58.wmf"/><Relationship Id="rId54" Type="http://schemas.openxmlformats.org/officeDocument/2006/relationships/image" Target="../media/image71.wmf"/><Relationship Id="rId62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wmf"/><Relationship Id="rId18" Type="http://schemas.openxmlformats.org/officeDocument/2006/relationships/image" Target="../media/image33.wmf"/><Relationship Id="rId26" Type="http://schemas.openxmlformats.org/officeDocument/2006/relationships/image" Target="../media/image111.wmf"/><Relationship Id="rId39" Type="http://schemas.openxmlformats.org/officeDocument/2006/relationships/image" Target="../media/image124.wmf"/><Relationship Id="rId21" Type="http://schemas.openxmlformats.org/officeDocument/2006/relationships/image" Target="../media/image106.wmf"/><Relationship Id="rId34" Type="http://schemas.openxmlformats.org/officeDocument/2006/relationships/image" Target="../media/image119.wmf"/><Relationship Id="rId42" Type="http://schemas.openxmlformats.org/officeDocument/2006/relationships/image" Target="../media/image127.wmf"/><Relationship Id="rId47" Type="http://schemas.openxmlformats.org/officeDocument/2006/relationships/image" Target="../media/image132.wmf"/><Relationship Id="rId50" Type="http://schemas.openxmlformats.org/officeDocument/2006/relationships/image" Target="../media/image134.wmf"/><Relationship Id="rId55" Type="http://schemas.openxmlformats.org/officeDocument/2006/relationships/image" Target="../media/image139.wmf"/><Relationship Id="rId63" Type="http://schemas.openxmlformats.org/officeDocument/2006/relationships/image" Target="../media/image147.wmf"/><Relationship Id="rId68" Type="http://schemas.openxmlformats.org/officeDocument/2006/relationships/image" Target="../media/image151.wmf"/><Relationship Id="rId7" Type="http://schemas.openxmlformats.org/officeDocument/2006/relationships/image" Target="../media/image95.wmf"/><Relationship Id="rId71" Type="http://schemas.openxmlformats.org/officeDocument/2006/relationships/image" Target="../media/image153.wmf"/><Relationship Id="rId2" Type="http://schemas.openxmlformats.org/officeDocument/2006/relationships/image" Target="../media/image90.wmf"/><Relationship Id="rId16" Type="http://schemas.openxmlformats.org/officeDocument/2006/relationships/image" Target="../media/image104.wmf"/><Relationship Id="rId29" Type="http://schemas.openxmlformats.org/officeDocument/2006/relationships/image" Target="../media/image114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24" Type="http://schemas.openxmlformats.org/officeDocument/2006/relationships/image" Target="../media/image109.wmf"/><Relationship Id="rId32" Type="http://schemas.openxmlformats.org/officeDocument/2006/relationships/image" Target="../media/image117.wmf"/><Relationship Id="rId37" Type="http://schemas.openxmlformats.org/officeDocument/2006/relationships/image" Target="../media/image122.wmf"/><Relationship Id="rId40" Type="http://schemas.openxmlformats.org/officeDocument/2006/relationships/image" Target="../media/image125.wmf"/><Relationship Id="rId45" Type="http://schemas.openxmlformats.org/officeDocument/2006/relationships/image" Target="../media/image130.wmf"/><Relationship Id="rId53" Type="http://schemas.openxmlformats.org/officeDocument/2006/relationships/image" Target="../media/image137.wmf"/><Relationship Id="rId58" Type="http://schemas.openxmlformats.org/officeDocument/2006/relationships/image" Target="../media/image142.wmf"/><Relationship Id="rId66" Type="http://schemas.openxmlformats.org/officeDocument/2006/relationships/image" Target="../media/image149.wmf"/><Relationship Id="rId5" Type="http://schemas.openxmlformats.org/officeDocument/2006/relationships/image" Target="../media/image93.wmf"/><Relationship Id="rId15" Type="http://schemas.openxmlformats.org/officeDocument/2006/relationships/image" Target="../media/image103.wmf"/><Relationship Id="rId23" Type="http://schemas.openxmlformats.org/officeDocument/2006/relationships/image" Target="../media/image108.wmf"/><Relationship Id="rId28" Type="http://schemas.openxmlformats.org/officeDocument/2006/relationships/image" Target="../media/image113.wmf"/><Relationship Id="rId36" Type="http://schemas.openxmlformats.org/officeDocument/2006/relationships/image" Target="../media/image121.wmf"/><Relationship Id="rId49" Type="http://schemas.openxmlformats.org/officeDocument/2006/relationships/image" Target="../media/image62.wmf"/><Relationship Id="rId57" Type="http://schemas.openxmlformats.org/officeDocument/2006/relationships/image" Target="../media/image141.wmf"/><Relationship Id="rId61" Type="http://schemas.openxmlformats.org/officeDocument/2006/relationships/image" Target="../media/image145.wmf"/><Relationship Id="rId10" Type="http://schemas.openxmlformats.org/officeDocument/2006/relationships/image" Target="../media/image98.wmf"/><Relationship Id="rId19" Type="http://schemas.openxmlformats.org/officeDocument/2006/relationships/image" Target="../media/image34.wmf"/><Relationship Id="rId31" Type="http://schemas.openxmlformats.org/officeDocument/2006/relationships/image" Target="../media/image116.wmf"/><Relationship Id="rId44" Type="http://schemas.openxmlformats.org/officeDocument/2006/relationships/image" Target="../media/image129.wmf"/><Relationship Id="rId52" Type="http://schemas.openxmlformats.org/officeDocument/2006/relationships/image" Target="../media/image136.wmf"/><Relationship Id="rId60" Type="http://schemas.openxmlformats.org/officeDocument/2006/relationships/image" Target="../media/image144.wmf"/><Relationship Id="rId65" Type="http://schemas.openxmlformats.org/officeDocument/2006/relationships/image" Target="../media/image14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Relationship Id="rId14" Type="http://schemas.openxmlformats.org/officeDocument/2006/relationships/image" Target="../media/image102.wmf"/><Relationship Id="rId22" Type="http://schemas.openxmlformats.org/officeDocument/2006/relationships/image" Target="../media/image107.wmf"/><Relationship Id="rId27" Type="http://schemas.openxmlformats.org/officeDocument/2006/relationships/image" Target="../media/image112.wmf"/><Relationship Id="rId30" Type="http://schemas.openxmlformats.org/officeDocument/2006/relationships/image" Target="../media/image115.wmf"/><Relationship Id="rId35" Type="http://schemas.openxmlformats.org/officeDocument/2006/relationships/image" Target="../media/image120.wmf"/><Relationship Id="rId43" Type="http://schemas.openxmlformats.org/officeDocument/2006/relationships/image" Target="../media/image128.wmf"/><Relationship Id="rId48" Type="http://schemas.openxmlformats.org/officeDocument/2006/relationships/image" Target="../media/image133.wmf"/><Relationship Id="rId56" Type="http://schemas.openxmlformats.org/officeDocument/2006/relationships/image" Target="../media/image140.wmf"/><Relationship Id="rId64" Type="http://schemas.openxmlformats.org/officeDocument/2006/relationships/image" Target="../media/image77.wmf"/><Relationship Id="rId69" Type="http://schemas.openxmlformats.org/officeDocument/2006/relationships/image" Target="../media/image82.wmf"/><Relationship Id="rId8" Type="http://schemas.openxmlformats.org/officeDocument/2006/relationships/image" Target="../media/image96.wmf"/><Relationship Id="rId51" Type="http://schemas.openxmlformats.org/officeDocument/2006/relationships/image" Target="../media/image135.wmf"/><Relationship Id="rId72" Type="http://schemas.openxmlformats.org/officeDocument/2006/relationships/image" Target="../media/image154.wmf"/><Relationship Id="rId3" Type="http://schemas.openxmlformats.org/officeDocument/2006/relationships/image" Target="../media/image91.wmf"/><Relationship Id="rId12" Type="http://schemas.openxmlformats.org/officeDocument/2006/relationships/image" Target="../media/image100.wmf"/><Relationship Id="rId17" Type="http://schemas.openxmlformats.org/officeDocument/2006/relationships/image" Target="../media/image105.wmf"/><Relationship Id="rId25" Type="http://schemas.openxmlformats.org/officeDocument/2006/relationships/image" Target="../media/image110.wmf"/><Relationship Id="rId33" Type="http://schemas.openxmlformats.org/officeDocument/2006/relationships/image" Target="../media/image118.wmf"/><Relationship Id="rId38" Type="http://schemas.openxmlformats.org/officeDocument/2006/relationships/image" Target="../media/image123.wmf"/><Relationship Id="rId46" Type="http://schemas.openxmlformats.org/officeDocument/2006/relationships/image" Target="../media/image131.wmf"/><Relationship Id="rId59" Type="http://schemas.openxmlformats.org/officeDocument/2006/relationships/image" Target="../media/image143.wmf"/><Relationship Id="rId67" Type="http://schemas.openxmlformats.org/officeDocument/2006/relationships/image" Target="../media/image150.wmf"/><Relationship Id="rId20" Type="http://schemas.openxmlformats.org/officeDocument/2006/relationships/image" Target="../media/image35.wmf"/><Relationship Id="rId41" Type="http://schemas.openxmlformats.org/officeDocument/2006/relationships/image" Target="../media/image126.wmf"/><Relationship Id="rId54" Type="http://schemas.openxmlformats.org/officeDocument/2006/relationships/image" Target="../media/image138.wmf"/><Relationship Id="rId62" Type="http://schemas.openxmlformats.org/officeDocument/2006/relationships/image" Target="../media/image146.wmf"/><Relationship Id="rId70" Type="http://schemas.openxmlformats.org/officeDocument/2006/relationships/image" Target="../media/image15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image" Target="../media/image177.wmf"/><Relationship Id="rId18" Type="http://schemas.openxmlformats.org/officeDocument/2006/relationships/image" Target="../media/image182.wmf"/><Relationship Id="rId26" Type="http://schemas.openxmlformats.org/officeDocument/2006/relationships/image" Target="../media/image187.wmf"/><Relationship Id="rId3" Type="http://schemas.openxmlformats.org/officeDocument/2006/relationships/image" Target="../media/image89.wmf"/><Relationship Id="rId21" Type="http://schemas.openxmlformats.org/officeDocument/2006/relationships/image" Target="../media/image62.wmf"/><Relationship Id="rId34" Type="http://schemas.openxmlformats.org/officeDocument/2006/relationships/image" Target="../media/image195.wmf"/><Relationship Id="rId7" Type="http://schemas.openxmlformats.org/officeDocument/2006/relationships/image" Target="../media/image171.wmf"/><Relationship Id="rId12" Type="http://schemas.openxmlformats.org/officeDocument/2006/relationships/image" Target="../media/image176.wmf"/><Relationship Id="rId17" Type="http://schemas.openxmlformats.org/officeDocument/2006/relationships/image" Target="../media/image181.wmf"/><Relationship Id="rId25" Type="http://schemas.openxmlformats.org/officeDocument/2006/relationships/image" Target="../media/image186.wmf"/><Relationship Id="rId33" Type="http://schemas.openxmlformats.org/officeDocument/2006/relationships/image" Target="../media/image194.wmf"/><Relationship Id="rId38" Type="http://schemas.openxmlformats.org/officeDocument/2006/relationships/image" Target="../media/image198.wmf"/><Relationship Id="rId2" Type="http://schemas.openxmlformats.org/officeDocument/2006/relationships/image" Target="../media/image167.wmf"/><Relationship Id="rId16" Type="http://schemas.openxmlformats.org/officeDocument/2006/relationships/image" Target="../media/image180.wmf"/><Relationship Id="rId20" Type="http://schemas.openxmlformats.org/officeDocument/2006/relationships/image" Target="../media/image34.wmf"/><Relationship Id="rId29" Type="http://schemas.openxmlformats.org/officeDocument/2006/relationships/image" Target="../media/image190.wmf"/><Relationship Id="rId1" Type="http://schemas.openxmlformats.org/officeDocument/2006/relationships/image" Target="../media/image166.wmf"/><Relationship Id="rId6" Type="http://schemas.openxmlformats.org/officeDocument/2006/relationships/image" Target="../media/image170.wmf"/><Relationship Id="rId11" Type="http://schemas.openxmlformats.org/officeDocument/2006/relationships/image" Target="../media/image175.wmf"/><Relationship Id="rId24" Type="http://schemas.openxmlformats.org/officeDocument/2006/relationships/image" Target="../media/image185.wmf"/><Relationship Id="rId32" Type="http://schemas.openxmlformats.org/officeDocument/2006/relationships/image" Target="../media/image193.wmf"/><Relationship Id="rId37" Type="http://schemas.openxmlformats.org/officeDocument/2006/relationships/image" Target="../media/image197.wmf"/><Relationship Id="rId5" Type="http://schemas.openxmlformats.org/officeDocument/2006/relationships/image" Target="../media/image169.wmf"/><Relationship Id="rId15" Type="http://schemas.openxmlformats.org/officeDocument/2006/relationships/image" Target="../media/image179.wmf"/><Relationship Id="rId23" Type="http://schemas.openxmlformats.org/officeDocument/2006/relationships/image" Target="../media/image184.wmf"/><Relationship Id="rId28" Type="http://schemas.openxmlformats.org/officeDocument/2006/relationships/image" Target="../media/image189.wmf"/><Relationship Id="rId36" Type="http://schemas.openxmlformats.org/officeDocument/2006/relationships/image" Target="../media/image82.wmf"/><Relationship Id="rId10" Type="http://schemas.openxmlformats.org/officeDocument/2006/relationships/image" Target="../media/image174.wmf"/><Relationship Id="rId19" Type="http://schemas.openxmlformats.org/officeDocument/2006/relationships/image" Target="../media/image33.wmf"/><Relationship Id="rId31" Type="http://schemas.openxmlformats.org/officeDocument/2006/relationships/image" Target="../media/image192.wmf"/><Relationship Id="rId4" Type="http://schemas.openxmlformats.org/officeDocument/2006/relationships/image" Target="../media/image168.wmf"/><Relationship Id="rId9" Type="http://schemas.openxmlformats.org/officeDocument/2006/relationships/image" Target="../media/image173.wmf"/><Relationship Id="rId14" Type="http://schemas.openxmlformats.org/officeDocument/2006/relationships/image" Target="../media/image178.wmf"/><Relationship Id="rId22" Type="http://schemas.openxmlformats.org/officeDocument/2006/relationships/image" Target="../media/image183.wmf"/><Relationship Id="rId27" Type="http://schemas.openxmlformats.org/officeDocument/2006/relationships/image" Target="../media/image188.wmf"/><Relationship Id="rId30" Type="http://schemas.openxmlformats.org/officeDocument/2006/relationships/image" Target="../media/image191.wmf"/><Relationship Id="rId35" Type="http://schemas.openxmlformats.org/officeDocument/2006/relationships/image" Target="../media/image19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04547" cy="460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8018" y="2"/>
            <a:ext cx="3004546" cy="460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E1D48-D79A-4138-93F9-044E1698B565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25"/>
            <a:ext cx="3004547" cy="460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8018" y="8758225"/>
            <a:ext cx="3004546" cy="460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DDF4-08D7-44C2-8E23-8E4DAE735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05385" cy="460024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134" y="6"/>
            <a:ext cx="3005385" cy="460024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225DC9C-04DF-40DA-90BF-77D7A4E2BBAE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61938" y="309563"/>
            <a:ext cx="7443788" cy="5581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055" tIns="42527" rIns="85055" bIns="425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1" y="6402841"/>
            <a:ext cx="5547360" cy="2125050"/>
          </a:xfrm>
          <a:prstGeom prst="rect">
            <a:avLst/>
          </a:prstGeom>
        </p:spPr>
        <p:txBody>
          <a:bodyPr vert="horz" lIns="85055" tIns="42527" rIns="85055" bIns="425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58663"/>
            <a:ext cx="3005385" cy="460023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134" y="8758663"/>
            <a:ext cx="3005385" cy="460023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6D8996C-5A99-46E7-945A-E5D903E56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7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852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1218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7584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3951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745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094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44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79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49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0C08-FFDB-4C8C-82DA-F6645CC7085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785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0C08-FFDB-4C8C-82DA-F6645CC7085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974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6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0C08-FFDB-4C8C-82DA-F6645CC7085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9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0C08-FFDB-4C8C-82DA-F6645CC7085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3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0C08-FFDB-4C8C-82DA-F6645CC7085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41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0C8497-4BCF-44E2-B5C8-307516C1063C}"/>
              </a:ext>
            </a:extLst>
          </p:cNvPr>
          <p:cNvGrpSpPr/>
          <p:nvPr userDrawn="1"/>
        </p:nvGrpSpPr>
        <p:grpSpPr>
          <a:xfrm>
            <a:off x="1" y="6552213"/>
            <a:ext cx="1371634" cy="305787"/>
            <a:chOff x="1" y="6552213"/>
            <a:chExt cx="1371634" cy="3057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5A7B8C-AA33-49DB-90E7-8891F27BD0B1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20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FD94A6-15EB-45AA-8042-0A20DCD0E4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957C2D-D37E-4D7F-84B2-F26478BCBF0D}"/>
              </a:ext>
            </a:extLst>
          </p:cNvPr>
          <p:cNvGrpSpPr/>
          <p:nvPr userDrawn="1"/>
        </p:nvGrpSpPr>
        <p:grpSpPr>
          <a:xfrm>
            <a:off x="7223731" y="6667433"/>
            <a:ext cx="1920269" cy="242076"/>
            <a:chOff x="7186715" y="6667433"/>
            <a:chExt cx="1920269" cy="2420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46806B-C041-4F5B-9F72-DB66FCB8A2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6788" y="6716749"/>
              <a:ext cx="1280196" cy="1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2108" rIns="0" bIns="421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>
                <a:defRPr/>
              </a:pPr>
              <a:r>
                <a:rPr lang="en-US" altLang="en-US" sz="700" dirty="0">
                  <a:solidFill>
                    <a:srgbClr val="B5B5B5">
                      <a:lumMod val="75000"/>
                    </a:srgbClr>
                  </a:solidFill>
                  <a:latin typeface="Century Gothic" pitchFamily="34" charset="0"/>
                </a:rPr>
                <a:t>©2017 All rights reserved.</a:t>
              </a:r>
              <a:endParaRPr lang="en-US" altLang="en-US" dirty="0">
                <a:solidFill>
                  <a:srgbClr val="B5B5B5">
                    <a:lumMod val="75000"/>
                  </a:srgbClr>
                </a:solidFill>
                <a:latin typeface="Arial" charset="0"/>
              </a:endParaRPr>
            </a:p>
          </p:txBody>
        </p:sp>
        <p:pic>
          <p:nvPicPr>
            <p:cNvPr id="12" name="Picture 2" descr="C:\Users\Stephen\Desktop\DataWorksWithGGSA_Dark.png">
              <a:extLst>
                <a:ext uri="{FF2B5EF4-FFF2-40B4-BE49-F238E27FC236}">
                  <a16:creationId xmlns:a16="http://schemas.microsoft.com/office/drawing/2014/main" id="{2A7596C2-C6A8-479E-8C7C-5326ED7E864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5"/>
            <a:stretch/>
          </p:blipFill>
          <p:spPr bwMode="auto">
            <a:xfrm>
              <a:off x="7186715" y="6667433"/>
              <a:ext cx="822951" cy="1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803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aluate and graph function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832BDA-560F-4283-8183-F76085D90871}"/>
              </a:ext>
            </a:extLst>
          </p:cNvPr>
          <p:cNvGrpSpPr/>
          <p:nvPr userDrawn="1"/>
        </p:nvGrpSpPr>
        <p:grpSpPr>
          <a:xfrm>
            <a:off x="1" y="6552213"/>
            <a:ext cx="1371634" cy="305787"/>
            <a:chOff x="1" y="6552213"/>
            <a:chExt cx="1371634" cy="3057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F9B6D5-A878-4DD4-8028-EB5447F3E425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20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354314-FEE8-4E41-9022-FD08ABE94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D36-A0F7-4A12-B0AE-0EE670127956}"/>
              </a:ext>
            </a:extLst>
          </p:cNvPr>
          <p:cNvGrpSpPr/>
          <p:nvPr userDrawn="1"/>
        </p:nvGrpSpPr>
        <p:grpSpPr>
          <a:xfrm>
            <a:off x="7223731" y="6667433"/>
            <a:ext cx="1920269" cy="242076"/>
            <a:chOff x="7186715" y="6667433"/>
            <a:chExt cx="1920269" cy="2420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D7D05B-BA52-4C9B-81C7-08C13C92FA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6788" y="6716749"/>
              <a:ext cx="1280196" cy="1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2108" rIns="0" bIns="421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>
                <a:defRPr/>
              </a:pPr>
              <a:r>
                <a:rPr lang="en-US" altLang="en-US" sz="700" dirty="0">
                  <a:solidFill>
                    <a:srgbClr val="B5B5B5">
                      <a:lumMod val="75000"/>
                    </a:srgbClr>
                  </a:solidFill>
                  <a:latin typeface="Century Gothic" pitchFamily="34" charset="0"/>
                </a:rPr>
                <a:t>©2017 All rights reserved.</a:t>
              </a:r>
              <a:endParaRPr lang="en-US" altLang="en-US" dirty="0">
                <a:solidFill>
                  <a:srgbClr val="B5B5B5">
                    <a:lumMod val="75000"/>
                  </a:srgbClr>
                </a:solidFill>
                <a:latin typeface="Arial" charset="0"/>
              </a:endParaRPr>
            </a:p>
          </p:txBody>
        </p:sp>
        <p:pic>
          <p:nvPicPr>
            <p:cNvPr id="9" name="Picture 2" descr="C:\Users\Stephen\Desktop\DataWorksWithGGSA_Dark.png">
              <a:extLst>
                <a:ext uri="{FF2B5EF4-FFF2-40B4-BE49-F238E27FC236}">
                  <a16:creationId xmlns:a16="http://schemas.microsoft.com/office/drawing/2014/main" id="{6CD9A6F5-A9AA-4AFE-9BEE-00E995A93BF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5"/>
            <a:stretch/>
          </p:blipFill>
          <p:spPr bwMode="auto">
            <a:xfrm>
              <a:off x="7186715" y="6667433"/>
              <a:ext cx="822951" cy="1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31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 hidden="1"/>
          <p:cNvGrpSpPr>
            <a:grpSpLocks/>
          </p:cNvGrpSpPr>
          <p:nvPr userDrawn="1"/>
        </p:nvGrpSpPr>
        <p:grpSpPr bwMode="auto">
          <a:xfrm>
            <a:off x="0" y="6364288"/>
            <a:ext cx="2444750" cy="500062"/>
            <a:chOff x="0" y="6364288"/>
            <a:chExt cx="2444750" cy="500062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5" name="Picture 74" descr="C:\Users\Stephen\Downloads\264180_196031527114669_196031310448024_613424_7989946_n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4DB9F8A-2926-481F-AF71-3F2A54681203}"/>
              </a:ext>
            </a:extLst>
          </p:cNvPr>
          <p:cNvGrpSpPr/>
          <p:nvPr userDrawn="1"/>
        </p:nvGrpSpPr>
        <p:grpSpPr>
          <a:xfrm>
            <a:off x="1" y="6552213"/>
            <a:ext cx="1371634" cy="305787"/>
            <a:chOff x="1" y="6552213"/>
            <a:chExt cx="1371634" cy="3057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956364-941F-4FA0-95B6-493D4971D027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20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B10CBF-E8C5-42D7-9090-F34F0A90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2588F2-D8CC-45FD-A076-CDEAB11F8ABB}"/>
              </a:ext>
            </a:extLst>
          </p:cNvPr>
          <p:cNvGrpSpPr/>
          <p:nvPr userDrawn="1"/>
        </p:nvGrpSpPr>
        <p:grpSpPr>
          <a:xfrm>
            <a:off x="7223731" y="6667433"/>
            <a:ext cx="1920269" cy="242076"/>
            <a:chOff x="7186715" y="6667433"/>
            <a:chExt cx="1920269" cy="2420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90E694-71AF-459F-A2F5-70DA8D94F1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6788" y="6716749"/>
              <a:ext cx="1280196" cy="1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2108" rIns="0" bIns="421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>
                <a:defRPr/>
              </a:pPr>
              <a:r>
                <a:rPr lang="en-US" altLang="en-US" sz="700" dirty="0">
                  <a:solidFill>
                    <a:srgbClr val="B5B5B5">
                      <a:lumMod val="75000"/>
                    </a:srgbClr>
                  </a:solidFill>
                  <a:latin typeface="Century Gothic" pitchFamily="34" charset="0"/>
                </a:rPr>
                <a:t>©2017 All rights reserved.</a:t>
              </a:r>
              <a:endParaRPr lang="en-US" altLang="en-US" dirty="0">
                <a:solidFill>
                  <a:srgbClr val="B5B5B5">
                    <a:lumMod val="75000"/>
                  </a:srgbClr>
                </a:solidFill>
                <a:latin typeface="Arial" charset="0"/>
              </a:endParaRPr>
            </a:p>
          </p:txBody>
        </p:sp>
        <p:pic>
          <p:nvPicPr>
            <p:cNvPr id="13" name="Picture 2" descr="C:\Users\Stephen\Desktop\DataWorksWithGGSA_Dark.png">
              <a:extLst>
                <a:ext uri="{FF2B5EF4-FFF2-40B4-BE49-F238E27FC236}">
                  <a16:creationId xmlns:a16="http://schemas.microsoft.com/office/drawing/2014/main" id="{BCFE8435-30CF-4F20-892E-3EEEC7D026E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5"/>
            <a:stretch/>
          </p:blipFill>
          <p:spPr bwMode="auto">
            <a:xfrm>
              <a:off x="7186715" y="6667433"/>
              <a:ext cx="822951" cy="1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977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36366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72733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09099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4546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7275" indent="-327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9095" indent="-2727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16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282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649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15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82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49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115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6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33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99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65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32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99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66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932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openxmlformats.org/officeDocument/2006/relationships/image" Target="../media/image70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8.png"/><Relationship Id="rId5" Type="http://schemas.openxmlformats.org/officeDocument/2006/relationships/image" Target="../media/image470.png"/><Relationship Id="rId4" Type="http://schemas.openxmlformats.org/officeDocument/2006/relationships/image" Target="../media/image5.png"/><Relationship Id="rId9" Type="http://schemas.openxmlformats.org/officeDocument/2006/relationships/image" Target="../media/image1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65.emf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tags" Target="../tags/tag1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510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13.xml"/><Relationship Id="rId6" Type="http://schemas.openxmlformats.org/officeDocument/2006/relationships/image" Target="../media/image520.png"/><Relationship Id="rId11" Type="http://schemas.openxmlformats.org/officeDocument/2006/relationships/image" Target="../media/image57.png"/><Relationship Id="rId5" Type="http://schemas.openxmlformats.org/officeDocument/2006/relationships/image" Target="../media/image114.png"/><Relationship Id="rId15" Type="http://schemas.openxmlformats.org/officeDocument/2006/relationships/image" Target="../media/image61.png"/><Relationship Id="rId23" Type="http://schemas.openxmlformats.org/officeDocument/2006/relationships/image" Target="../media/image7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155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7.bin"/><Relationship Id="rId18" Type="http://schemas.openxmlformats.org/officeDocument/2006/relationships/image" Target="../media/image170.wmf"/><Relationship Id="rId26" Type="http://schemas.openxmlformats.org/officeDocument/2006/relationships/image" Target="../media/image174.wmf"/><Relationship Id="rId39" Type="http://schemas.openxmlformats.org/officeDocument/2006/relationships/oleObject" Target="../embeddings/oleObject170.bin"/><Relationship Id="rId21" Type="http://schemas.openxmlformats.org/officeDocument/2006/relationships/oleObject" Target="../embeddings/oleObject161.bin"/><Relationship Id="rId34" Type="http://schemas.openxmlformats.org/officeDocument/2006/relationships/image" Target="../media/image178.wmf"/><Relationship Id="rId42" Type="http://schemas.openxmlformats.org/officeDocument/2006/relationships/image" Target="../media/image182.wmf"/><Relationship Id="rId47" Type="http://schemas.openxmlformats.org/officeDocument/2006/relationships/oleObject" Target="../embeddings/oleObject174.bin"/><Relationship Id="rId50" Type="http://schemas.openxmlformats.org/officeDocument/2006/relationships/image" Target="../media/image183.wmf"/><Relationship Id="rId55" Type="http://schemas.openxmlformats.org/officeDocument/2006/relationships/oleObject" Target="../embeddings/oleObject178.bin"/><Relationship Id="rId63" Type="http://schemas.openxmlformats.org/officeDocument/2006/relationships/oleObject" Target="../embeddings/oleObject182.bin"/><Relationship Id="rId68" Type="http://schemas.openxmlformats.org/officeDocument/2006/relationships/image" Target="../media/image192.wmf"/><Relationship Id="rId76" Type="http://schemas.openxmlformats.org/officeDocument/2006/relationships/image" Target="../media/image196.wmf"/><Relationship Id="rId7" Type="http://schemas.openxmlformats.org/officeDocument/2006/relationships/oleObject" Target="../embeddings/oleObject154.bin"/><Relationship Id="rId71" Type="http://schemas.openxmlformats.org/officeDocument/2006/relationships/oleObject" Target="../embeddings/oleObject186.bin"/><Relationship Id="rId2" Type="http://schemas.openxmlformats.org/officeDocument/2006/relationships/tags" Target="../tags/tag14.xml"/><Relationship Id="rId16" Type="http://schemas.openxmlformats.org/officeDocument/2006/relationships/image" Target="../media/image169.wmf"/><Relationship Id="rId29" Type="http://schemas.openxmlformats.org/officeDocument/2006/relationships/oleObject" Target="../embeddings/oleObject165.bin"/><Relationship Id="rId11" Type="http://schemas.openxmlformats.org/officeDocument/2006/relationships/oleObject" Target="../embeddings/oleObject156.bin"/><Relationship Id="rId24" Type="http://schemas.openxmlformats.org/officeDocument/2006/relationships/image" Target="../media/image173.wmf"/><Relationship Id="rId32" Type="http://schemas.openxmlformats.org/officeDocument/2006/relationships/image" Target="../media/image177.wmf"/><Relationship Id="rId37" Type="http://schemas.openxmlformats.org/officeDocument/2006/relationships/oleObject" Target="../embeddings/oleObject169.bin"/><Relationship Id="rId40" Type="http://schemas.openxmlformats.org/officeDocument/2006/relationships/image" Target="../media/image181.wmf"/><Relationship Id="rId45" Type="http://schemas.openxmlformats.org/officeDocument/2006/relationships/oleObject" Target="../embeddings/oleObject173.bin"/><Relationship Id="rId53" Type="http://schemas.openxmlformats.org/officeDocument/2006/relationships/oleObject" Target="../embeddings/oleObject177.bin"/><Relationship Id="rId58" Type="http://schemas.openxmlformats.org/officeDocument/2006/relationships/image" Target="../media/image187.wmf"/><Relationship Id="rId66" Type="http://schemas.openxmlformats.org/officeDocument/2006/relationships/image" Target="../media/image191.wmf"/><Relationship Id="rId74" Type="http://schemas.openxmlformats.org/officeDocument/2006/relationships/image" Target="../media/image195.wmf"/><Relationship Id="rId79" Type="http://schemas.openxmlformats.org/officeDocument/2006/relationships/oleObject" Target="../embeddings/oleObject190.bin"/><Relationship Id="rId5" Type="http://schemas.openxmlformats.org/officeDocument/2006/relationships/image" Target="../media/image199.png"/><Relationship Id="rId61" Type="http://schemas.openxmlformats.org/officeDocument/2006/relationships/oleObject" Target="../embeddings/oleObject181.bin"/><Relationship Id="rId82" Type="http://schemas.openxmlformats.org/officeDocument/2006/relationships/image" Target="../media/image198.wmf"/><Relationship Id="rId10" Type="http://schemas.openxmlformats.org/officeDocument/2006/relationships/image" Target="../media/image167.wmf"/><Relationship Id="rId19" Type="http://schemas.openxmlformats.org/officeDocument/2006/relationships/oleObject" Target="../embeddings/oleObject160.bin"/><Relationship Id="rId31" Type="http://schemas.openxmlformats.org/officeDocument/2006/relationships/oleObject" Target="../embeddings/oleObject166.bin"/><Relationship Id="rId44" Type="http://schemas.openxmlformats.org/officeDocument/2006/relationships/image" Target="../media/image33.wmf"/><Relationship Id="rId52" Type="http://schemas.openxmlformats.org/officeDocument/2006/relationships/image" Target="../media/image184.wmf"/><Relationship Id="rId60" Type="http://schemas.openxmlformats.org/officeDocument/2006/relationships/image" Target="../media/image188.wmf"/><Relationship Id="rId65" Type="http://schemas.openxmlformats.org/officeDocument/2006/relationships/oleObject" Target="../embeddings/oleObject183.bin"/><Relationship Id="rId73" Type="http://schemas.openxmlformats.org/officeDocument/2006/relationships/oleObject" Target="../embeddings/oleObject187.bin"/><Relationship Id="rId78" Type="http://schemas.openxmlformats.org/officeDocument/2006/relationships/image" Target="../media/image82.wmf"/><Relationship Id="rId81" Type="http://schemas.openxmlformats.org/officeDocument/2006/relationships/oleObject" Target="../embeddings/oleObject191.bin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68.wmf"/><Relationship Id="rId22" Type="http://schemas.openxmlformats.org/officeDocument/2006/relationships/image" Target="../media/image172.wmf"/><Relationship Id="rId27" Type="http://schemas.openxmlformats.org/officeDocument/2006/relationships/oleObject" Target="../embeddings/oleObject164.bin"/><Relationship Id="rId30" Type="http://schemas.openxmlformats.org/officeDocument/2006/relationships/image" Target="../media/image176.wmf"/><Relationship Id="rId35" Type="http://schemas.openxmlformats.org/officeDocument/2006/relationships/oleObject" Target="../embeddings/oleObject168.bin"/><Relationship Id="rId43" Type="http://schemas.openxmlformats.org/officeDocument/2006/relationships/oleObject" Target="../embeddings/oleObject172.bin"/><Relationship Id="rId48" Type="http://schemas.openxmlformats.org/officeDocument/2006/relationships/image" Target="../media/image62.wmf"/><Relationship Id="rId56" Type="http://schemas.openxmlformats.org/officeDocument/2006/relationships/image" Target="../media/image186.wmf"/><Relationship Id="rId64" Type="http://schemas.openxmlformats.org/officeDocument/2006/relationships/image" Target="../media/image190.wmf"/><Relationship Id="rId69" Type="http://schemas.openxmlformats.org/officeDocument/2006/relationships/oleObject" Target="../embeddings/oleObject185.bin"/><Relationship Id="rId77" Type="http://schemas.openxmlformats.org/officeDocument/2006/relationships/oleObject" Target="../embeddings/oleObject189.bin"/><Relationship Id="rId8" Type="http://schemas.openxmlformats.org/officeDocument/2006/relationships/image" Target="../media/image166.wmf"/><Relationship Id="rId51" Type="http://schemas.openxmlformats.org/officeDocument/2006/relationships/oleObject" Target="../embeddings/oleObject176.bin"/><Relationship Id="rId72" Type="http://schemas.openxmlformats.org/officeDocument/2006/relationships/image" Target="../media/image194.wmf"/><Relationship Id="rId80" Type="http://schemas.openxmlformats.org/officeDocument/2006/relationships/image" Target="../media/image197.wmf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159.bin"/><Relationship Id="rId25" Type="http://schemas.openxmlformats.org/officeDocument/2006/relationships/oleObject" Target="../embeddings/oleObject163.bin"/><Relationship Id="rId33" Type="http://schemas.openxmlformats.org/officeDocument/2006/relationships/oleObject" Target="../embeddings/oleObject167.bin"/><Relationship Id="rId38" Type="http://schemas.openxmlformats.org/officeDocument/2006/relationships/image" Target="../media/image180.wmf"/><Relationship Id="rId46" Type="http://schemas.openxmlformats.org/officeDocument/2006/relationships/image" Target="../media/image34.wmf"/><Relationship Id="rId59" Type="http://schemas.openxmlformats.org/officeDocument/2006/relationships/oleObject" Target="../embeddings/oleObject180.bin"/><Relationship Id="rId67" Type="http://schemas.openxmlformats.org/officeDocument/2006/relationships/oleObject" Target="../embeddings/oleObject184.bin"/><Relationship Id="rId20" Type="http://schemas.openxmlformats.org/officeDocument/2006/relationships/image" Target="../media/image171.wmf"/><Relationship Id="rId41" Type="http://schemas.openxmlformats.org/officeDocument/2006/relationships/oleObject" Target="../embeddings/oleObject171.bin"/><Relationship Id="rId54" Type="http://schemas.openxmlformats.org/officeDocument/2006/relationships/image" Target="../media/image185.wmf"/><Relationship Id="rId62" Type="http://schemas.openxmlformats.org/officeDocument/2006/relationships/image" Target="../media/image189.wmf"/><Relationship Id="rId70" Type="http://schemas.openxmlformats.org/officeDocument/2006/relationships/image" Target="../media/image193.wmf"/><Relationship Id="rId75" Type="http://schemas.openxmlformats.org/officeDocument/2006/relationships/oleObject" Target="../embeddings/oleObject18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85.png"/><Relationship Id="rId15" Type="http://schemas.openxmlformats.org/officeDocument/2006/relationships/oleObject" Target="../embeddings/oleObject158.bin"/><Relationship Id="rId23" Type="http://schemas.openxmlformats.org/officeDocument/2006/relationships/oleObject" Target="../embeddings/oleObject162.bin"/><Relationship Id="rId28" Type="http://schemas.openxmlformats.org/officeDocument/2006/relationships/image" Target="../media/image175.wmf"/><Relationship Id="rId36" Type="http://schemas.openxmlformats.org/officeDocument/2006/relationships/image" Target="../media/image179.wmf"/><Relationship Id="rId49" Type="http://schemas.openxmlformats.org/officeDocument/2006/relationships/oleObject" Target="../embeddings/oleObject175.bin"/><Relationship Id="rId57" Type="http://schemas.openxmlformats.org/officeDocument/2006/relationships/oleObject" Target="../embeddings/oleObject17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00.png"/><Relationship Id="rId10" Type="http://schemas.openxmlformats.org/officeDocument/2006/relationships/image" Target="../media/image201.jpeg"/><Relationship Id="rId4" Type="http://schemas.openxmlformats.org/officeDocument/2006/relationships/image" Target="../media/image69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0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5.png"/><Relationship Id="rId11" Type="http://schemas.openxmlformats.org/officeDocument/2006/relationships/image" Target="../media/image160.png"/><Relationship Id="rId5" Type="http://schemas.openxmlformats.org/officeDocument/2006/relationships/image" Target="../media/image5.png"/><Relationship Id="rId10" Type="http://schemas.openxmlformats.org/officeDocument/2006/relationships/image" Target="../media/image150.png"/><Relationship Id="rId4" Type="http://schemas.openxmlformats.org/officeDocument/2006/relationships/image" Target="../media/image8.png"/><Relationship Id="rId9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2.wmf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4.wmf"/><Relationship Id="rId2" Type="http://schemas.openxmlformats.org/officeDocument/2006/relationships/tags" Target="../tags/tag4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wmf"/><Relationship Id="rId10" Type="http://schemas.openxmlformats.org/officeDocument/2006/relationships/image" Target="../media/image11.wmf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7.bin"/><Relationship Id="rId117" Type="http://schemas.openxmlformats.org/officeDocument/2006/relationships/oleObject" Target="../embeddings/oleObject64.bin"/><Relationship Id="rId21" Type="http://schemas.openxmlformats.org/officeDocument/2006/relationships/image" Target="../media/image24.wmf"/><Relationship Id="rId42" Type="http://schemas.openxmlformats.org/officeDocument/2006/relationships/oleObject" Target="../embeddings/oleObject25.bin"/><Relationship Id="rId47" Type="http://schemas.openxmlformats.org/officeDocument/2006/relationships/oleObject" Target="../embeddings/oleObject28.bin"/><Relationship Id="rId63" Type="http://schemas.openxmlformats.org/officeDocument/2006/relationships/image" Target="../media/image44.wmf"/><Relationship Id="rId68" Type="http://schemas.openxmlformats.org/officeDocument/2006/relationships/image" Target="../media/image87.png"/><Relationship Id="rId84" Type="http://schemas.openxmlformats.org/officeDocument/2006/relationships/image" Target="../media/image54.wmf"/><Relationship Id="rId89" Type="http://schemas.openxmlformats.org/officeDocument/2006/relationships/oleObject" Target="../embeddings/oleObject49.bin"/><Relationship Id="rId112" Type="http://schemas.openxmlformats.org/officeDocument/2006/relationships/image" Target="../media/image67.wmf"/><Relationship Id="rId133" Type="http://schemas.openxmlformats.org/officeDocument/2006/relationships/oleObject" Target="../embeddings/oleObject72.bin"/><Relationship Id="rId138" Type="http://schemas.openxmlformats.org/officeDocument/2006/relationships/image" Target="../media/image80.wmf"/><Relationship Id="rId16" Type="http://schemas.openxmlformats.org/officeDocument/2006/relationships/image" Target="../media/image22.wmf"/><Relationship Id="rId107" Type="http://schemas.openxmlformats.org/officeDocument/2006/relationships/oleObject" Target="../embeddings/oleObject59.bin"/><Relationship Id="rId11" Type="http://schemas.openxmlformats.org/officeDocument/2006/relationships/oleObject" Target="../embeddings/oleObject9.bin"/><Relationship Id="rId32" Type="http://schemas.openxmlformats.org/officeDocument/2006/relationships/oleObject" Target="../embeddings/oleObject20.bin"/><Relationship Id="rId37" Type="http://schemas.openxmlformats.org/officeDocument/2006/relationships/image" Target="../media/image32.wmf"/><Relationship Id="rId53" Type="http://schemas.openxmlformats.org/officeDocument/2006/relationships/oleObject" Target="../embeddings/oleObject31.bin"/><Relationship Id="rId58" Type="http://schemas.openxmlformats.org/officeDocument/2006/relationships/oleObject" Target="../embeddings/oleObject34.bin"/><Relationship Id="rId74" Type="http://schemas.openxmlformats.org/officeDocument/2006/relationships/image" Target="../media/image49.wmf"/><Relationship Id="rId79" Type="http://schemas.openxmlformats.org/officeDocument/2006/relationships/oleObject" Target="../embeddings/oleObject44.bin"/><Relationship Id="rId102" Type="http://schemas.openxmlformats.org/officeDocument/2006/relationships/image" Target="../media/image62.wmf"/><Relationship Id="rId123" Type="http://schemas.openxmlformats.org/officeDocument/2006/relationships/oleObject" Target="../embeddings/oleObject67.bin"/><Relationship Id="rId128" Type="http://schemas.openxmlformats.org/officeDocument/2006/relationships/image" Target="../media/image75.wmf"/><Relationship Id="rId144" Type="http://schemas.openxmlformats.org/officeDocument/2006/relationships/image" Target="../media/image83.wmf"/><Relationship Id="rId5" Type="http://schemas.openxmlformats.org/officeDocument/2006/relationships/image" Target="../media/image85.png"/><Relationship Id="rId90" Type="http://schemas.openxmlformats.org/officeDocument/2006/relationships/image" Target="../media/image57.wmf"/><Relationship Id="rId95" Type="http://schemas.openxmlformats.org/officeDocument/2006/relationships/oleObject" Target="../embeddings/oleObject52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7.wmf"/><Relationship Id="rId43" Type="http://schemas.openxmlformats.org/officeDocument/2006/relationships/image" Target="../media/image35.wmf"/><Relationship Id="rId48" Type="http://schemas.openxmlformats.org/officeDocument/2006/relationships/image" Target="../media/image37.wmf"/><Relationship Id="rId64" Type="http://schemas.openxmlformats.org/officeDocument/2006/relationships/oleObject" Target="../embeddings/oleObject37.bin"/><Relationship Id="rId69" Type="http://schemas.openxmlformats.org/officeDocument/2006/relationships/oleObject" Target="../embeddings/oleObject39.bin"/><Relationship Id="rId113" Type="http://schemas.openxmlformats.org/officeDocument/2006/relationships/oleObject" Target="../embeddings/oleObject62.bin"/><Relationship Id="rId118" Type="http://schemas.openxmlformats.org/officeDocument/2006/relationships/image" Target="../media/image70.wmf"/><Relationship Id="rId134" Type="http://schemas.openxmlformats.org/officeDocument/2006/relationships/image" Target="../media/image78.wmf"/><Relationship Id="rId139" Type="http://schemas.openxmlformats.org/officeDocument/2006/relationships/oleObject" Target="../embeddings/oleObject75.bin"/><Relationship Id="rId80" Type="http://schemas.openxmlformats.org/officeDocument/2006/relationships/image" Target="../media/image52.wmf"/><Relationship Id="rId85" Type="http://schemas.openxmlformats.org/officeDocument/2006/relationships/oleObject" Target="../embeddings/oleObject47.bin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2.bin"/><Relationship Id="rId25" Type="http://schemas.openxmlformats.org/officeDocument/2006/relationships/image" Target="../media/image26.wmf"/><Relationship Id="rId33" Type="http://schemas.openxmlformats.org/officeDocument/2006/relationships/image" Target="../media/image30.wmf"/><Relationship Id="rId38" Type="http://schemas.openxmlformats.org/officeDocument/2006/relationships/oleObject" Target="../embeddings/oleObject23.bin"/><Relationship Id="rId46" Type="http://schemas.openxmlformats.org/officeDocument/2006/relationships/image" Target="../media/image36.wmf"/><Relationship Id="rId59" Type="http://schemas.openxmlformats.org/officeDocument/2006/relationships/image" Target="../media/image42.wmf"/><Relationship Id="rId67" Type="http://schemas.openxmlformats.org/officeDocument/2006/relationships/image" Target="../media/image46.wmf"/><Relationship Id="rId103" Type="http://schemas.openxmlformats.org/officeDocument/2006/relationships/oleObject" Target="../embeddings/oleObject57.bin"/><Relationship Id="rId108" Type="http://schemas.openxmlformats.org/officeDocument/2006/relationships/image" Target="../media/image65.wmf"/><Relationship Id="rId116" Type="http://schemas.openxmlformats.org/officeDocument/2006/relationships/image" Target="../media/image69.wmf"/><Relationship Id="rId124" Type="http://schemas.openxmlformats.org/officeDocument/2006/relationships/image" Target="../media/image73.wmf"/><Relationship Id="rId129" Type="http://schemas.openxmlformats.org/officeDocument/2006/relationships/oleObject" Target="../embeddings/oleObject70.bin"/><Relationship Id="rId137" Type="http://schemas.openxmlformats.org/officeDocument/2006/relationships/oleObject" Target="../embeddings/oleObject74.bin"/><Relationship Id="rId20" Type="http://schemas.openxmlformats.org/officeDocument/2006/relationships/oleObject" Target="../embeddings/oleObject14.bin"/><Relationship Id="rId41" Type="http://schemas.openxmlformats.org/officeDocument/2006/relationships/image" Target="../media/image34.wmf"/><Relationship Id="rId54" Type="http://schemas.openxmlformats.org/officeDocument/2006/relationships/image" Target="../media/image40.wmf"/><Relationship Id="rId62" Type="http://schemas.openxmlformats.org/officeDocument/2006/relationships/oleObject" Target="../embeddings/oleObject36.bin"/><Relationship Id="rId70" Type="http://schemas.openxmlformats.org/officeDocument/2006/relationships/image" Target="../media/image47.wmf"/><Relationship Id="rId75" Type="http://schemas.openxmlformats.org/officeDocument/2006/relationships/oleObject" Target="../embeddings/oleObject42.bin"/><Relationship Id="rId83" Type="http://schemas.openxmlformats.org/officeDocument/2006/relationships/oleObject" Target="../embeddings/oleObject46.bin"/><Relationship Id="rId88" Type="http://schemas.openxmlformats.org/officeDocument/2006/relationships/image" Target="../media/image56.wmf"/><Relationship Id="rId91" Type="http://schemas.openxmlformats.org/officeDocument/2006/relationships/oleObject" Target="../embeddings/oleObject50.bin"/><Relationship Id="rId96" Type="http://schemas.openxmlformats.org/officeDocument/2006/relationships/image" Target="../media/image60.wmf"/><Relationship Id="rId111" Type="http://schemas.openxmlformats.org/officeDocument/2006/relationships/oleObject" Target="../embeddings/oleObject61.bin"/><Relationship Id="rId132" Type="http://schemas.openxmlformats.org/officeDocument/2006/relationships/image" Target="../media/image77.wmf"/><Relationship Id="rId140" Type="http://schemas.openxmlformats.org/officeDocument/2006/relationships/image" Target="../media/image81.wmf"/><Relationship Id="rId145" Type="http://schemas.openxmlformats.org/officeDocument/2006/relationships/oleObject" Target="../embeddings/oleObject7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6.png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18.bin"/><Relationship Id="rId36" Type="http://schemas.openxmlformats.org/officeDocument/2006/relationships/oleObject" Target="../embeddings/oleObject22.bin"/><Relationship Id="rId49" Type="http://schemas.openxmlformats.org/officeDocument/2006/relationships/oleObject" Target="../embeddings/oleObject29.bin"/><Relationship Id="rId57" Type="http://schemas.openxmlformats.org/officeDocument/2006/relationships/image" Target="../media/image41.wmf"/><Relationship Id="rId106" Type="http://schemas.openxmlformats.org/officeDocument/2006/relationships/image" Target="../media/image64.wmf"/><Relationship Id="rId114" Type="http://schemas.openxmlformats.org/officeDocument/2006/relationships/image" Target="../media/image68.wmf"/><Relationship Id="rId119" Type="http://schemas.openxmlformats.org/officeDocument/2006/relationships/oleObject" Target="../embeddings/oleObject65.bin"/><Relationship Id="rId127" Type="http://schemas.openxmlformats.org/officeDocument/2006/relationships/oleObject" Target="../embeddings/oleObject69.bin"/><Relationship Id="rId10" Type="http://schemas.openxmlformats.org/officeDocument/2006/relationships/image" Target="../media/image19.wmf"/><Relationship Id="rId31" Type="http://schemas.openxmlformats.org/officeDocument/2006/relationships/image" Target="../media/image29.wmf"/><Relationship Id="rId44" Type="http://schemas.openxmlformats.org/officeDocument/2006/relationships/oleObject" Target="../embeddings/oleObject26.bin"/><Relationship Id="rId52" Type="http://schemas.openxmlformats.org/officeDocument/2006/relationships/image" Target="../media/image39.wmf"/><Relationship Id="rId60" Type="http://schemas.openxmlformats.org/officeDocument/2006/relationships/oleObject" Target="../embeddings/oleObject35.bin"/><Relationship Id="rId65" Type="http://schemas.openxmlformats.org/officeDocument/2006/relationships/image" Target="../media/image45.wmf"/><Relationship Id="rId73" Type="http://schemas.openxmlformats.org/officeDocument/2006/relationships/oleObject" Target="../embeddings/oleObject41.bin"/><Relationship Id="rId78" Type="http://schemas.openxmlformats.org/officeDocument/2006/relationships/image" Target="../media/image51.wmf"/><Relationship Id="rId81" Type="http://schemas.openxmlformats.org/officeDocument/2006/relationships/oleObject" Target="../embeddings/oleObject45.bin"/><Relationship Id="rId86" Type="http://schemas.openxmlformats.org/officeDocument/2006/relationships/image" Target="../media/image55.wmf"/><Relationship Id="rId94" Type="http://schemas.openxmlformats.org/officeDocument/2006/relationships/image" Target="../media/image59.wmf"/><Relationship Id="rId99" Type="http://schemas.openxmlformats.org/officeDocument/2006/relationships/oleObject" Target="../embeddings/oleObject54.bin"/><Relationship Id="rId101" Type="http://schemas.openxmlformats.org/officeDocument/2006/relationships/oleObject" Target="../embeddings/oleObject56.bin"/><Relationship Id="rId122" Type="http://schemas.openxmlformats.org/officeDocument/2006/relationships/image" Target="../media/image72.wmf"/><Relationship Id="rId130" Type="http://schemas.openxmlformats.org/officeDocument/2006/relationships/image" Target="../media/image76.wmf"/><Relationship Id="rId135" Type="http://schemas.openxmlformats.org/officeDocument/2006/relationships/oleObject" Target="../embeddings/oleObject73.bin"/><Relationship Id="rId143" Type="http://schemas.openxmlformats.org/officeDocument/2006/relationships/oleObject" Target="../embeddings/oleObject77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3.wmf"/><Relationship Id="rId39" Type="http://schemas.openxmlformats.org/officeDocument/2006/relationships/image" Target="../media/image33.wmf"/><Relationship Id="rId109" Type="http://schemas.openxmlformats.org/officeDocument/2006/relationships/oleObject" Target="../embeddings/oleObject60.bin"/><Relationship Id="rId34" Type="http://schemas.openxmlformats.org/officeDocument/2006/relationships/oleObject" Target="../embeddings/oleObject21.bin"/><Relationship Id="rId50" Type="http://schemas.openxmlformats.org/officeDocument/2006/relationships/image" Target="../media/image38.wmf"/><Relationship Id="rId55" Type="http://schemas.openxmlformats.org/officeDocument/2006/relationships/oleObject" Target="../embeddings/oleObject32.bin"/><Relationship Id="rId76" Type="http://schemas.openxmlformats.org/officeDocument/2006/relationships/image" Target="../media/image50.wmf"/><Relationship Id="rId97" Type="http://schemas.openxmlformats.org/officeDocument/2006/relationships/oleObject" Target="../embeddings/oleObject53.bin"/><Relationship Id="rId104" Type="http://schemas.openxmlformats.org/officeDocument/2006/relationships/image" Target="../media/image63.wmf"/><Relationship Id="rId120" Type="http://schemas.openxmlformats.org/officeDocument/2006/relationships/image" Target="../media/image71.wmf"/><Relationship Id="rId125" Type="http://schemas.openxmlformats.org/officeDocument/2006/relationships/oleObject" Target="../embeddings/oleObject68.bin"/><Relationship Id="rId141" Type="http://schemas.openxmlformats.org/officeDocument/2006/relationships/oleObject" Target="../embeddings/oleObject76.bin"/><Relationship Id="rId146" Type="http://schemas.openxmlformats.org/officeDocument/2006/relationships/image" Target="../media/image84.wmf"/><Relationship Id="rId7" Type="http://schemas.openxmlformats.org/officeDocument/2006/relationships/oleObject" Target="../embeddings/oleObject7.bin"/><Relationship Id="rId71" Type="http://schemas.openxmlformats.org/officeDocument/2006/relationships/oleObject" Target="../embeddings/oleObject40.bin"/><Relationship Id="rId92" Type="http://schemas.openxmlformats.org/officeDocument/2006/relationships/image" Target="../media/image58.wmf"/><Relationship Id="rId2" Type="http://schemas.openxmlformats.org/officeDocument/2006/relationships/tags" Target="../tags/tag5.xml"/><Relationship Id="rId29" Type="http://schemas.openxmlformats.org/officeDocument/2006/relationships/image" Target="../media/image28.wmf"/><Relationship Id="rId24" Type="http://schemas.openxmlformats.org/officeDocument/2006/relationships/oleObject" Target="../embeddings/oleObject16.bin"/><Relationship Id="rId40" Type="http://schemas.openxmlformats.org/officeDocument/2006/relationships/oleObject" Target="../embeddings/oleObject24.bin"/><Relationship Id="rId45" Type="http://schemas.openxmlformats.org/officeDocument/2006/relationships/oleObject" Target="../embeddings/oleObject27.bin"/><Relationship Id="rId66" Type="http://schemas.openxmlformats.org/officeDocument/2006/relationships/oleObject" Target="../embeddings/oleObject38.bin"/><Relationship Id="rId87" Type="http://schemas.openxmlformats.org/officeDocument/2006/relationships/oleObject" Target="../embeddings/oleObject48.bin"/><Relationship Id="rId110" Type="http://schemas.openxmlformats.org/officeDocument/2006/relationships/image" Target="../media/image66.wmf"/><Relationship Id="rId115" Type="http://schemas.openxmlformats.org/officeDocument/2006/relationships/oleObject" Target="../embeddings/oleObject63.bin"/><Relationship Id="rId131" Type="http://schemas.openxmlformats.org/officeDocument/2006/relationships/oleObject" Target="../embeddings/oleObject71.bin"/><Relationship Id="rId136" Type="http://schemas.openxmlformats.org/officeDocument/2006/relationships/image" Target="../media/image79.wmf"/><Relationship Id="rId61" Type="http://schemas.openxmlformats.org/officeDocument/2006/relationships/image" Target="../media/image43.wmf"/><Relationship Id="rId82" Type="http://schemas.openxmlformats.org/officeDocument/2006/relationships/image" Target="../media/image53.wmf"/><Relationship Id="rId19" Type="http://schemas.openxmlformats.org/officeDocument/2006/relationships/oleObject" Target="../embeddings/oleObject13.bin"/><Relationship Id="rId14" Type="http://schemas.openxmlformats.org/officeDocument/2006/relationships/image" Target="../media/image21.wmf"/><Relationship Id="rId30" Type="http://schemas.openxmlformats.org/officeDocument/2006/relationships/oleObject" Target="../embeddings/oleObject19.bin"/><Relationship Id="rId35" Type="http://schemas.openxmlformats.org/officeDocument/2006/relationships/image" Target="../media/image31.wmf"/><Relationship Id="rId56" Type="http://schemas.openxmlformats.org/officeDocument/2006/relationships/oleObject" Target="../embeddings/oleObject33.bin"/><Relationship Id="rId77" Type="http://schemas.openxmlformats.org/officeDocument/2006/relationships/oleObject" Target="../embeddings/oleObject43.bin"/><Relationship Id="rId100" Type="http://schemas.openxmlformats.org/officeDocument/2006/relationships/oleObject" Target="../embeddings/oleObject55.bin"/><Relationship Id="rId105" Type="http://schemas.openxmlformats.org/officeDocument/2006/relationships/oleObject" Target="../embeddings/oleObject58.bin"/><Relationship Id="rId126" Type="http://schemas.openxmlformats.org/officeDocument/2006/relationships/image" Target="../media/image74.wmf"/><Relationship Id="rId147" Type="http://schemas.openxmlformats.org/officeDocument/2006/relationships/image" Target="../media/image88.png"/><Relationship Id="rId8" Type="http://schemas.openxmlformats.org/officeDocument/2006/relationships/image" Target="../media/image18.wmf"/><Relationship Id="rId51" Type="http://schemas.openxmlformats.org/officeDocument/2006/relationships/oleObject" Target="../embeddings/oleObject30.bin"/><Relationship Id="rId72" Type="http://schemas.openxmlformats.org/officeDocument/2006/relationships/image" Target="../media/image48.wmf"/><Relationship Id="rId93" Type="http://schemas.openxmlformats.org/officeDocument/2006/relationships/oleObject" Target="../embeddings/oleObject51.bin"/><Relationship Id="rId98" Type="http://schemas.openxmlformats.org/officeDocument/2006/relationships/image" Target="../media/image61.wmf"/><Relationship Id="rId121" Type="http://schemas.openxmlformats.org/officeDocument/2006/relationships/oleObject" Target="../embeddings/oleObject66.bin"/><Relationship Id="rId142" Type="http://schemas.openxmlformats.org/officeDocument/2006/relationships/image" Target="../media/image82.w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89.bin"/><Relationship Id="rId117" Type="http://schemas.openxmlformats.org/officeDocument/2006/relationships/oleObject" Target="../embeddings/oleObject136.bin"/><Relationship Id="rId21" Type="http://schemas.openxmlformats.org/officeDocument/2006/relationships/image" Target="../media/image96.wmf"/><Relationship Id="rId42" Type="http://schemas.openxmlformats.org/officeDocument/2006/relationships/oleObject" Target="../embeddings/oleObject97.bin"/><Relationship Id="rId47" Type="http://schemas.openxmlformats.org/officeDocument/2006/relationships/image" Target="../media/image106.wmf"/><Relationship Id="rId63" Type="http://schemas.openxmlformats.org/officeDocument/2006/relationships/image" Target="../media/image114.wmf"/><Relationship Id="rId68" Type="http://schemas.openxmlformats.org/officeDocument/2006/relationships/oleObject" Target="../embeddings/oleObject110.bin"/><Relationship Id="rId84" Type="http://schemas.openxmlformats.org/officeDocument/2006/relationships/image" Target="../media/image124.wmf"/><Relationship Id="rId89" Type="http://schemas.openxmlformats.org/officeDocument/2006/relationships/oleObject" Target="../embeddings/oleObject121.bin"/><Relationship Id="rId112" Type="http://schemas.openxmlformats.org/officeDocument/2006/relationships/image" Target="../media/image136.wmf"/><Relationship Id="rId133" Type="http://schemas.openxmlformats.org/officeDocument/2006/relationships/oleObject" Target="../embeddings/oleObject144.bin"/><Relationship Id="rId138" Type="http://schemas.openxmlformats.org/officeDocument/2006/relationships/image" Target="../media/image148.wmf"/><Relationship Id="rId16" Type="http://schemas.openxmlformats.org/officeDocument/2006/relationships/oleObject" Target="../embeddings/oleObject84.bin"/><Relationship Id="rId107" Type="http://schemas.openxmlformats.org/officeDocument/2006/relationships/oleObject" Target="../embeddings/oleObject131.bin"/><Relationship Id="rId11" Type="http://schemas.openxmlformats.org/officeDocument/2006/relationships/image" Target="../media/image91.wmf"/><Relationship Id="rId32" Type="http://schemas.openxmlformats.org/officeDocument/2006/relationships/oleObject" Target="../embeddings/oleObject92.bin"/><Relationship Id="rId37" Type="http://schemas.openxmlformats.org/officeDocument/2006/relationships/image" Target="../media/image104.wmf"/><Relationship Id="rId53" Type="http://schemas.openxmlformats.org/officeDocument/2006/relationships/image" Target="../media/image109.wmf"/><Relationship Id="rId58" Type="http://schemas.openxmlformats.org/officeDocument/2006/relationships/oleObject" Target="../embeddings/oleObject105.bin"/><Relationship Id="rId74" Type="http://schemas.openxmlformats.org/officeDocument/2006/relationships/image" Target="../media/image119.wmf"/><Relationship Id="rId79" Type="http://schemas.openxmlformats.org/officeDocument/2006/relationships/oleObject" Target="../embeddings/oleObject116.bin"/><Relationship Id="rId102" Type="http://schemas.openxmlformats.org/officeDocument/2006/relationships/image" Target="../media/image133.wmf"/><Relationship Id="rId123" Type="http://schemas.openxmlformats.org/officeDocument/2006/relationships/oleObject" Target="../embeddings/oleObject139.bin"/><Relationship Id="rId128" Type="http://schemas.openxmlformats.org/officeDocument/2006/relationships/image" Target="../media/image144.wmf"/><Relationship Id="rId144" Type="http://schemas.openxmlformats.org/officeDocument/2006/relationships/image" Target="../media/image151.wmf"/><Relationship Id="rId149" Type="http://schemas.openxmlformats.org/officeDocument/2006/relationships/oleObject" Target="../embeddings/oleObject152.bin"/><Relationship Id="rId5" Type="http://schemas.openxmlformats.org/officeDocument/2006/relationships/image" Target="../media/image85.png"/><Relationship Id="rId90" Type="http://schemas.openxmlformats.org/officeDocument/2006/relationships/image" Target="../media/image127.wmf"/><Relationship Id="rId95" Type="http://schemas.openxmlformats.org/officeDocument/2006/relationships/oleObject" Target="../embeddings/oleObject124.bin"/><Relationship Id="rId22" Type="http://schemas.openxmlformats.org/officeDocument/2006/relationships/oleObject" Target="../embeddings/oleObject87.bin"/><Relationship Id="rId27" Type="http://schemas.openxmlformats.org/officeDocument/2006/relationships/image" Target="../media/image99.wmf"/><Relationship Id="rId43" Type="http://schemas.openxmlformats.org/officeDocument/2006/relationships/image" Target="../media/image34.wmf"/><Relationship Id="rId48" Type="http://schemas.openxmlformats.org/officeDocument/2006/relationships/oleObject" Target="../embeddings/oleObject100.bin"/><Relationship Id="rId64" Type="http://schemas.openxmlformats.org/officeDocument/2006/relationships/oleObject" Target="../embeddings/oleObject108.bin"/><Relationship Id="rId69" Type="http://schemas.openxmlformats.org/officeDocument/2006/relationships/image" Target="../media/image117.wmf"/><Relationship Id="rId113" Type="http://schemas.openxmlformats.org/officeDocument/2006/relationships/oleObject" Target="../embeddings/oleObject134.bin"/><Relationship Id="rId118" Type="http://schemas.openxmlformats.org/officeDocument/2006/relationships/image" Target="../media/image139.wmf"/><Relationship Id="rId134" Type="http://schemas.openxmlformats.org/officeDocument/2006/relationships/image" Target="../media/image147.wmf"/><Relationship Id="rId139" Type="http://schemas.openxmlformats.org/officeDocument/2006/relationships/oleObject" Target="../embeddings/oleObject147.bin"/><Relationship Id="rId80" Type="http://schemas.openxmlformats.org/officeDocument/2006/relationships/image" Target="../media/image122.wmf"/><Relationship Id="rId85" Type="http://schemas.openxmlformats.org/officeDocument/2006/relationships/oleObject" Target="../embeddings/oleObject119.bin"/><Relationship Id="rId150" Type="http://schemas.openxmlformats.org/officeDocument/2006/relationships/image" Target="../media/image153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94.wmf"/><Relationship Id="rId25" Type="http://schemas.openxmlformats.org/officeDocument/2006/relationships/image" Target="../media/image98.wmf"/><Relationship Id="rId33" Type="http://schemas.openxmlformats.org/officeDocument/2006/relationships/image" Target="../media/image102.wmf"/><Relationship Id="rId38" Type="http://schemas.openxmlformats.org/officeDocument/2006/relationships/oleObject" Target="../embeddings/oleObject95.bin"/><Relationship Id="rId46" Type="http://schemas.openxmlformats.org/officeDocument/2006/relationships/oleObject" Target="../embeddings/oleObject99.bin"/><Relationship Id="rId59" Type="http://schemas.openxmlformats.org/officeDocument/2006/relationships/image" Target="../media/image112.wmf"/><Relationship Id="rId67" Type="http://schemas.openxmlformats.org/officeDocument/2006/relationships/image" Target="../media/image116.wmf"/><Relationship Id="rId103" Type="http://schemas.openxmlformats.org/officeDocument/2006/relationships/oleObject" Target="../embeddings/oleObject128.bin"/><Relationship Id="rId108" Type="http://schemas.openxmlformats.org/officeDocument/2006/relationships/image" Target="../media/image134.wmf"/><Relationship Id="rId116" Type="http://schemas.openxmlformats.org/officeDocument/2006/relationships/image" Target="../media/image138.wmf"/><Relationship Id="rId124" Type="http://schemas.openxmlformats.org/officeDocument/2006/relationships/image" Target="../media/image142.wmf"/><Relationship Id="rId129" Type="http://schemas.openxmlformats.org/officeDocument/2006/relationships/oleObject" Target="../embeddings/oleObject142.bin"/><Relationship Id="rId137" Type="http://schemas.openxmlformats.org/officeDocument/2006/relationships/oleObject" Target="../embeddings/oleObject146.bin"/><Relationship Id="rId20" Type="http://schemas.openxmlformats.org/officeDocument/2006/relationships/oleObject" Target="../embeddings/oleObject86.bin"/><Relationship Id="rId41" Type="http://schemas.openxmlformats.org/officeDocument/2006/relationships/image" Target="../media/image33.wmf"/><Relationship Id="rId54" Type="http://schemas.openxmlformats.org/officeDocument/2006/relationships/oleObject" Target="../embeddings/oleObject103.bin"/><Relationship Id="rId62" Type="http://schemas.openxmlformats.org/officeDocument/2006/relationships/oleObject" Target="../embeddings/oleObject107.bin"/><Relationship Id="rId70" Type="http://schemas.openxmlformats.org/officeDocument/2006/relationships/oleObject" Target="../embeddings/oleObject111.bin"/><Relationship Id="rId75" Type="http://schemas.openxmlformats.org/officeDocument/2006/relationships/oleObject" Target="../embeddings/oleObject114.bin"/><Relationship Id="rId83" Type="http://schemas.openxmlformats.org/officeDocument/2006/relationships/oleObject" Target="../embeddings/oleObject118.bin"/><Relationship Id="rId88" Type="http://schemas.openxmlformats.org/officeDocument/2006/relationships/image" Target="../media/image126.wmf"/><Relationship Id="rId91" Type="http://schemas.openxmlformats.org/officeDocument/2006/relationships/oleObject" Target="../embeddings/oleObject122.bin"/><Relationship Id="rId96" Type="http://schemas.openxmlformats.org/officeDocument/2006/relationships/image" Target="../media/image130.wmf"/><Relationship Id="rId111" Type="http://schemas.openxmlformats.org/officeDocument/2006/relationships/oleObject" Target="../embeddings/oleObject133.bin"/><Relationship Id="rId132" Type="http://schemas.openxmlformats.org/officeDocument/2006/relationships/image" Target="../media/image146.wmf"/><Relationship Id="rId140" Type="http://schemas.openxmlformats.org/officeDocument/2006/relationships/image" Target="../media/image149.wmf"/><Relationship Id="rId145" Type="http://schemas.openxmlformats.org/officeDocument/2006/relationships/oleObject" Target="../embeddings/oleObject15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9.bin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oleObject" Target="../embeddings/oleObject90.bin"/><Relationship Id="rId36" Type="http://schemas.openxmlformats.org/officeDocument/2006/relationships/oleObject" Target="../embeddings/oleObject94.bin"/><Relationship Id="rId49" Type="http://schemas.openxmlformats.org/officeDocument/2006/relationships/image" Target="../media/image107.wmf"/><Relationship Id="rId57" Type="http://schemas.openxmlformats.org/officeDocument/2006/relationships/image" Target="../media/image111.wmf"/><Relationship Id="rId106" Type="http://schemas.openxmlformats.org/officeDocument/2006/relationships/image" Target="../media/image62.wmf"/><Relationship Id="rId114" Type="http://schemas.openxmlformats.org/officeDocument/2006/relationships/image" Target="../media/image137.wmf"/><Relationship Id="rId119" Type="http://schemas.openxmlformats.org/officeDocument/2006/relationships/oleObject" Target="../embeddings/oleObject137.bin"/><Relationship Id="rId127" Type="http://schemas.openxmlformats.org/officeDocument/2006/relationships/oleObject" Target="../embeddings/oleObject141.bin"/><Relationship Id="rId10" Type="http://schemas.openxmlformats.org/officeDocument/2006/relationships/oleObject" Target="../embeddings/oleObject81.bin"/><Relationship Id="rId31" Type="http://schemas.openxmlformats.org/officeDocument/2006/relationships/image" Target="../media/image101.wmf"/><Relationship Id="rId44" Type="http://schemas.openxmlformats.org/officeDocument/2006/relationships/oleObject" Target="../embeddings/oleObject98.bin"/><Relationship Id="rId52" Type="http://schemas.openxmlformats.org/officeDocument/2006/relationships/oleObject" Target="../embeddings/oleObject102.bin"/><Relationship Id="rId60" Type="http://schemas.openxmlformats.org/officeDocument/2006/relationships/oleObject" Target="../embeddings/oleObject106.bin"/><Relationship Id="rId65" Type="http://schemas.openxmlformats.org/officeDocument/2006/relationships/image" Target="../media/image115.wmf"/><Relationship Id="rId73" Type="http://schemas.openxmlformats.org/officeDocument/2006/relationships/oleObject" Target="../embeddings/oleObject113.bin"/><Relationship Id="rId78" Type="http://schemas.openxmlformats.org/officeDocument/2006/relationships/image" Target="../media/image121.wmf"/><Relationship Id="rId81" Type="http://schemas.openxmlformats.org/officeDocument/2006/relationships/oleObject" Target="../embeddings/oleObject117.bin"/><Relationship Id="rId86" Type="http://schemas.openxmlformats.org/officeDocument/2006/relationships/image" Target="../media/image125.wmf"/><Relationship Id="rId94" Type="http://schemas.openxmlformats.org/officeDocument/2006/relationships/image" Target="../media/image129.wmf"/><Relationship Id="rId99" Type="http://schemas.openxmlformats.org/officeDocument/2006/relationships/oleObject" Target="../embeddings/oleObject126.bin"/><Relationship Id="rId101" Type="http://schemas.openxmlformats.org/officeDocument/2006/relationships/oleObject" Target="../embeddings/oleObject127.bin"/><Relationship Id="rId122" Type="http://schemas.openxmlformats.org/officeDocument/2006/relationships/image" Target="../media/image141.wmf"/><Relationship Id="rId130" Type="http://schemas.openxmlformats.org/officeDocument/2006/relationships/image" Target="../media/image145.wmf"/><Relationship Id="rId135" Type="http://schemas.openxmlformats.org/officeDocument/2006/relationships/oleObject" Target="../embeddings/oleObject145.bin"/><Relationship Id="rId143" Type="http://schemas.openxmlformats.org/officeDocument/2006/relationships/oleObject" Target="../embeddings/oleObject149.bin"/><Relationship Id="rId148" Type="http://schemas.openxmlformats.org/officeDocument/2006/relationships/image" Target="../media/image152.wmf"/><Relationship Id="rId151" Type="http://schemas.openxmlformats.org/officeDocument/2006/relationships/oleObject" Target="../embeddings/oleObject15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0.wmf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85.bin"/><Relationship Id="rId39" Type="http://schemas.openxmlformats.org/officeDocument/2006/relationships/image" Target="../media/image105.wmf"/><Relationship Id="rId109" Type="http://schemas.openxmlformats.org/officeDocument/2006/relationships/oleObject" Target="../embeddings/oleObject132.bin"/><Relationship Id="rId34" Type="http://schemas.openxmlformats.org/officeDocument/2006/relationships/oleObject" Target="../embeddings/oleObject93.bin"/><Relationship Id="rId50" Type="http://schemas.openxmlformats.org/officeDocument/2006/relationships/oleObject" Target="../embeddings/oleObject101.bin"/><Relationship Id="rId55" Type="http://schemas.openxmlformats.org/officeDocument/2006/relationships/image" Target="../media/image110.wmf"/><Relationship Id="rId76" Type="http://schemas.openxmlformats.org/officeDocument/2006/relationships/image" Target="../media/image120.wmf"/><Relationship Id="rId97" Type="http://schemas.openxmlformats.org/officeDocument/2006/relationships/oleObject" Target="../embeddings/oleObject125.bin"/><Relationship Id="rId104" Type="http://schemas.openxmlformats.org/officeDocument/2006/relationships/oleObject" Target="../embeddings/oleObject129.bin"/><Relationship Id="rId120" Type="http://schemas.openxmlformats.org/officeDocument/2006/relationships/image" Target="../media/image140.wmf"/><Relationship Id="rId125" Type="http://schemas.openxmlformats.org/officeDocument/2006/relationships/oleObject" Target="../embeddings/oleObject140.bin"/><Relationship Id="rId141" Type="http://schemas.openxmlformats.org/officeDocument/2006/relationships/oleObject" Target="../embeddings/oleObject148.bin"/><Relationship Id="rId146" Type="http://schemas.openxmlformats.org/officeDocument/2006/relationships/image" Target="../media/image82.wmf"/><Relationship Id="rId7" Type="http://schemas.openxmlformats.org/officeDocument/2006/relationships/image" Target="../media/image89.wmf"/><Relationship Id="rId71" Type="http://schemas.openxmlformats.org/officeDocument/2006/relationships/image" Target="../media/image118.wmf"/><Relationship Id="rId92" Type="http://schemas.openxmlformats.org/officeDocument/2006/relationships/image" Target="../media/image128.wmf"/><Relationship Id="rId2" Type="http://schemas.openxmlformats.org/officeDocument/2006/relationships/tags" Target="../tags/tag6.xml"/><Relationship Id="rId29" Type="http://schemas.openxmlformats.org/officeDocument/2006/relationships/image" Target="../media/image100.wmf"/><Relationship Id="rId24" Type="http://schemas.openxmlformats.org/officeDocument/2006/relationships/oleObject" Target="../embeddings/oleObject88.bin"/><Relationship Id="rId40" Type="http://schemas.openxmlformats.org/officeDocument/2006/relationships/oleObject" Target="../embeddings/oleObject96.bin"/><Relationship Id="rId45" Type="http://schemas.openxmlformats.org/officeDocument/2006/relationships/image" Target="../media/image35.wmf"/><Relationship Id="rId66" Type="http://schemas.openxmlformats.org/officeDocument/2006/relationships/oleObject" Target="../embeddings/oleObject109.bin"/><Relationship Id="rId87" Type="http://schemas.openxmlformats.org/officeDocument/2006/relationships/oleObject" Target="../embeddings/oleObject120.bin"/><Relationship Id="rId110" Type="http://schemas.openxmlformats.org/officeDocument/2006/relationships/image" Target="../media/image135.wmf"/><Relationship Id="rId115" Type="http://schemas.openxmlformats.org/officeDocument/2006/relationships/oleObject" Target="../embeddings/oleObject135.bin"/><Relationship Id="rId131" Type="http://schemas.openxmlformats.org/officeDocument/2006/relationships/oleObject" Target="../embeddings/oleObject143.bin"/><Relationship Id="rId136" Type="http://schemas.openxmlformats.org/officeDocument/2006/relationships/image" Target="../media/image77.wmf"/><Relationship Id="rId61" Type="http://schemas.openxmlformats.org/officeDocument/2006/relationships/image" Target="../media/image113.wmf"/><Relationship Id="rId82" Type="http://schemas.openxmlformats.org/officeDocument/2006/relationships/image" Target="../media/image123.wmf"/><Relationship Id="rId152" Type="http://schemas.openxmlformats.org/officeDocument/2006/relationships/image" Target="../media/image154.wmf"/><Relationship Id="rId19" Type="http://schemas.openxmlformats.org/officeDocument/2006/relationships/image" Target="../media/image95.wmf"/><Relationship Id="rId14" Type="http://schemas.openxmlformats.org/officeDocument/2006/relationships/oleObject" Target="../embeddings/oleObject83.bin"/><Relationship Id="rId30" Type="http://schemas.openxmlformats.org/officeDocument/2006/relationships/oleObject" Target="../embeddings/oleObject91.bin"/><Relationship Id="rId35" Type="http://schemas.openxmlformats.org/officeDocument/2006/relationships/image" Target="../media/image103.wmf"/><Relationship Id="rId56" Type="http://schemas.openxmlformats.org/officeDocument/2006/relationships/oleObject" Target="../embeddings/oleObject104.bin"/><Relationship Id="rId77" Type="http://schemas.openxmlformats.org/officeDocument/2006/relationships/oleObject" Target="../embeddings/oleObject115.bin"/><Relationship Id="rId100" Type="http://schemas.openxmlformats.org/officeDocument/2006/relationships/image" Target="../media/image132.wmf"/><Relationship Id="rId105" Type="http://schemas.openxmlformats.org/officeDocument/2006/relationships/oleObject" Target="../embeddings/oleObject130.bin"/><Relationship Id="rId126" Type="http://schemas.openxmlformats.org/officeDocument/2006/relationships/image" Target="../media/image143.wmf"/><Relationship Id="rId147" Type="http://schemas.openxmlformats.org/officeDocument/2006/relationships/oleObject" Target="../embeddings/oleObject151.bin"/><Relationship Id="rId8" Type="http://schemas.openxmlformats.org/officeDocument/2006/relationships/oleObject" Target="../embeddings/oleObject80.bin"/><Relationship Id="rId51" Type="http://schemas.openxmlformats.org/officeDocument/2006/relationships/image" Target="../media/image108.wmf"/><Relationship Id="rId72" Type="http://schemas.openxmlformats.org/officeDocument/2006/relationships/oleObject" Target="../embeddings/oleObject112.bin"/><Relationship Id="rId93" Type="http://schemas.openxmlformats.org/officeDocument/2006/relationships/oleObject" Target="../embeddings/oleObject123.bin"/><Relationship Id="rId98" Type="http://schemas.openxmlformats.org/officeDocument/2006/relationships/image" Target="../media/image131.wmf"/><Relationship Id="rId121" Type="http://schemas.openxmlformats.org/officeDocument/2006/relationships/oleObject" Target="../embeddings/oleObject138.bin"/><Relationship Id="rId142" Type="http://schemas.openxmlformats.org/officeDocument/2006/relationships/image" Target="../media/image150.wmf"/><Relationship Id="rId3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11" Type="http://schemas.openxmlformats.org/officeDocument/2006/relationships/image" Target="../media/image29.png"/><Relationship Id="rId5" Type="http://schemas.openxmlformats.org/officeDocument/2006/relationships/image" Target="../media/image155.png"/><Relationship Id="rId10" Type="http://schemas.openxmlformats.org/officeDocument/2006/relationships/image" Target="../media/image5.png"/><Relationship Id="rId4" Type="http://schemas.openxmlformats.org/officeDocument/2006/relationships/image" Target="../media/image156.png"/><Relationship Id="rId9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png"/><Relationship Id="rId12" Type="http://schemas.openxmlformats.org/officeDocument/2006/relationships/image" Target="../media/image4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5.png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02277" y="4069894"/>
            <a:ext cx="2403991" cy="1027720"/>
            <a:chOff x="6903720" y="1630929"/>
            <a:chExt cx="2194560" cy="1027720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38" name="Round Same Side Corner Rectangle 37"/>
            <p:cNvSpPr/>
            <p:nvPr/>
          </p:nvSpPr>
          <p:spPr bwMode="auto">
            <a:xfrm>
              <a:off x="6903720" y="1889208"/>
              <a:ext cx="2194560" cy="76944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100" b="1" dirty="0">
                  <a:latin typeface="Century Gothic" panose="020B0502020202020204" pitchFamily="34" charset="0"/>
                  <a:cs typeface="Times New Roman" pitchFamily="18" charset="0"/>
                </a:rPr>
                <a:t>Students, you already know how to evaluate functions using substitution. Now, we will evaluate functions to create graphs.</a:t>
              </a:r>
            </a:p>
          </p:txBody>
        </p:sp>
        <p:sp>
          <p:nvSpPr>
            <p:cNvPr id="39" name="Round Same Side Corner Rectangle 38"/>
            <p:cNvSpPr/>
            <p:nvPr/>
          </p:nvSpPr>
          <p:spPr bwMode="auto">
            <a:xfrm>
              <a:off x="6903720" y="1630929"/>
              <a:ext cx="2194560" cy="266670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100" b="1" dirty="0">
                  <a:solidFill>
                    <a:srgbClr val="F9F9F9"/>
                  </a:solidFill>
                  <a:latin typeface="Century Gothic" panose="020B0502020202020204" pitchFamily="34" charset="0"/>
                </a:rPr>
                <a:t>Make the Connection</a:t>
              </a:r>
            </a:p>
          </p:txBody>
        </p:sp>
      </p:grpSp>
      <p:pic>
        <p:nvPicPr>
          <p:cNvPr id="40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74" y="4109266"/>
            <a:ext cx="200333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03720" y="309053"/>
            <a:ext cx="2194560" cy="681871"/>
            <a:chOff x="6903720" y="309053"/>
            <a:chExt cx="2194560" cy="681871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42" name="Round Same Side Corner Rectangle 41"/>
            <p:cNvSpPr/>
            <p:nvPr/>
          </p:nvSpPr>
          <p:spPr bwMode="auto">
            <a:xfrm>
              <a:off x="6903720" y="560037"/>
              <a:ext cx="2194560" cy="43088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100" dirty="0">
                  <a:latin typeface="Century Gothic" panose="020B0502020202020204" pitchFamily="34" charset="0"/>
                  <a:cs typeface="Times New Roman" pitchFamily="18" charset="0"/>
                </a:rPr>
                <a:t>Read the learning objective to your partner.</a:t>
              </a:r>
            </a:p>
          </p:txBody>
        </p:sp>
        <p:sp>
          <p:nvSpPr>
            <p:cNvPr id="44" name="Round Same Side Corner Rectangle 43"/>
            <p:cNvSpPr/>
            <p:nvPr/>
          </p:nvSpPr>
          <p:spPr bwMode="auto">
            <a:xfrm>
              <a:off x="6903720" y="309053"/>
              <a:ext cx="2194560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Declare the Objective</a:t>
              </a:r>
            </a:p>
          </p:txBody>
        </p:sp>
      </p:grpSp>
      <p:pic>
        <p:nvPicPr>
          <p:cNvPr id="45" name="Picture 4" descr="C:\Users\Stephen\Downloads\CFU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77" y="343105"/>
            <a:ext cx="18380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-1" y="258097"/>
            <a:ext cx="5765010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will evaluate</a:t>
            </a:r>
            <a:r>
              <a:rPr lang="en-US" altLang="en-US" sz="1600" b="1" baseline="-25000" dirty="0">
                <a:solidFill>
                  <a:srgbClr val="B5B5B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graph different types of functions.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0" y="1366053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 Same Side Corner Rectangle 47"/>
          <p:cNvSpPr/>
          <p:nvPr/>
        </p:nvSpPr>
        <p:spPr bwMode="auto">
          <a:xfrm>
            <a:off x="35995" y="1143025"/>
            <a:ext cx="134442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0" y="1366053"/>
            <a:ext cx="2449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02020"/>
                </a:solidFill>
                <a:latin typeface="Century Gothic"/>
              </a:rPr>
              <a:t>Evaluate the functions.</a:t>
            </a:r>
          </a:p>
        </p:txBody>
      </p: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03825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714412" y="5413614"/>
            <a:ext cx="2403991" cy="512594"/>
            <a:chOff x="6903720" y="6020777"/>
            <a:chExt cx="2194560" cy="512594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36" name="Round Same Side Corner Rectangle 35"/>
            <p:cNvSpPr/>
            <p:nvPr/>
          </p:nvSpPr>
          <p:spPr bwMode="auto">
            <a:xfrm>
              <a:off x="6903720" y="6271761"/>
              <a:ext cx="2194560" cy="26161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100" b="1" baseline="30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1</a:t>
              </a:r>
              <a:r>
                <a:rPr lang="en-US" sz="11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 find the value of</a:t>
              </a:r>
            </a:p>
          </p:txBody>
        </p:sp>
        <p:sp>
          <p:nvSpPr>
            <p:cNvPr id="37" name="Round Same Side Corner Rectangle 36"/>
            <p:cNvSpPr/>
            <p:nvPr/>
          </p:nvSpPr>
          <p:spPr bwMode="auto">
            <a:xfrm>
              <a:off x="6903720" y="6020777"/>
              <a:ext cx="2194560" cy="250984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>
                  <a:solidFill>
                    <a:srgbClr val="F9F9F9"/>
                  </a:solidFill>
                  <a:latin typeface="Century Gothic" panose="020B0502020202020204" pitchFamily="34" charset="0"/>
                </a:rPr>
                <a:t>Definitions</a:t>
              </a:r>
            </a:p>
          </p:txBody>
        </p:sp>
      </p:grpSp>
      <p:pic>
        <p:nvPicPr>
          <p:cNvPr id="41" name="Picture 6" descr="C:\Users\Stephen\Downloads\Voc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71" y="5468679"/>
            <a:ext cx="240399" cy="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503" y="1864991"/>
                <a:ext cx="282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1.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-4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3" y="1864991"/>
                <a:ext cx="282930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940" t="-8197" r="-10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806" y="2234323"/>
                <a:ext cx="192103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-4</a:t>
                </a:r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2(</a:t>
                </a:r>
                <a:r>
                  <a:rPr lang="en-US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-4</a:t>
                </a:r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+ 5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-4</a:t>
                </a:r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-8 + 5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-4</a:t>
                </a:r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b="1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06" y="2234323"/>
                <a:ext cx="1921039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635" t="-3974" r="-317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895804" y="2569525"/>
            <a:ext cx="3077956" cy="588128"/>
          </a:xfrm>
          <a:prstGeom prst="rect">
            <a:avLst/>
          </a:prstGeom>
          <a:noFill/>
        </p:spPr>
        <p:txBody>
          <a:bodyPr wrap="square" lIns="94759" tIns="47380" rIns="94759" bIns="47380" rtlCol="0">
            <a:spAutoFit/>
          </a:bodyPr>
          <a:lstStyle/>
          <a:p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For the input </a:t>
            </a:r>
            <a:r>
              <a:rPr lang="en-US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-4</a:t>
            </a:r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, we obtained the output </a:t>
            </a:r>
            <a:r>
              <a:rPr lang="en-US" sz="1600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503" y="3818483"/>
                <a:ext cx="2828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2.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7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3" y="3818483"/>
                <a:ext cx="2828147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940" t="-8197" r="-64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5806" y="4187815"/>
                <a:ext cx="17572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3(</a:t>
                </a:r>
                <a:r>
                  <a:rPr lang="en-US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+ 6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21 + 6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b="1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27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06" y="4187815"/>
                <a:ext cx="1757212" cy="923330"/>
              </a:xfrm>
              <a:prstGeom prst="rect">
                <a:avLst/>
              </a:prstGeom>
              <a:blipFill rotWithShape="1">
                <a:blip r:embed="rId10"/>
                <a:stretch>
                  <a:fillRect t="-3974" r="-2778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895804" y="4523017"/>
            <a:ext cx="3077956" cy="588128"/>
          </a:xfrm>
          <a:prstGeom prst="rect">
            <a:avLst/>
          </a:prstGeom>
          <a:noFill/>
        </p:spPr>
        <p:txBody>
          <a:bodyPr wrap="square" lIns="94759" tIns="47380" rIns="94759" bIns="47380" rtlCol="0">
            <a:spAutoFit/>
          </a:bodyPr>
          <a:lstStyle/>
          <a:p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For the input </a:t>
            </a:r>
            <a:r>
              <a:rPr lang="en-US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, we obtained the output </a:t>
            </a:r>
            <a:r>
              <a:rPr lang="en-US" sz="1600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27</a:t>
            </a:r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694292" y="1428765"/>
            <a:ext cx="2383069" cy="1697534"/>
            <a:chOff x="6903720" y="4983463"/>
            <a:chExt cx="2194560" cy="1697534"/>
          </a:xfrm>
        </p:grpSpPr>
        <p:grpSp>
          <p:nvGrpSpPr>
            <p:cNvPr id="58" name="Group 57"/>
            <p:cNvGrpSpPr/>
            <p:nvPr/>
          </p:nvGrpSpPr>
          <p:grpSpPr>
            <a:xfrm>
              <a:off x="6903720" y="4983463"/>
              <a:ext cx="2194560" cy="1697534"/>
              <a:chOff x="6903720" y="4983463"/>
              <a:chExt cx="2194560" cy="1697534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60" name="Round Same Side Corner Rectangle 59"/>
              <p:cNvSpPr/>
              <p:nvPr/>
            </p:nvSpPr>
            <p:spPr bwMode="auto">
              <a:xfrm>
                <a:off x="6903721" y="5234447"/>
                <a:ext cx="2194555" cy="144655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 </a:t>
                </a:r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 </a:t>
                </a:r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1100" b="1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114300" indent="-114300" defTabSz="947593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An </a:t>
                </a: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input </a:t>
                </a:r>
                <a:r>
                  <a:rPr 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replaces the 𝑥’s and the expression gives the corresponding </a:t>
                </a: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output</a:t>
                </a:r>
                <a:r>
                  <a:rPr 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114300" indent="-114300" defTabSz="947593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alt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Evaluating a function </a:t>
                </a:r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means substituting a number for the input to figure out the output.</a:t>
                </a:r>
              </a:p>
            </p:txBody>
          </p:sp>
          <p:sp>
            <p:nvSpPr>
              <p:cNvPr id="61" name="Round Same Side Corner Rectangle 60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</a:p>
            </p:txBody>
          </p:sp>
        </p:grpSp>
        <p:pic>
          <p:nvPicPr>
            <p:cNvPr id="59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6694289" y="3211947"/>
            <a:ext cx="2383068" cy="738664"/>
            <a:chOff x="6903720" y="4883450"/>
            <a:chExt cx="2180689" cy="738664"/>
          </a:xfrm>
        </p:grpSpPr>
        <p:sp>
          <p:nvSpPr>
            <p:cNvPr id="63" name="TextBox 62"/>
            <p:cNvSpPr txBox="1"/>
            <p:nvPr/>
          </p:nvSpPr>
          <p:spPr>
            <a:xfrm>
              <a:off x="6903720" y="4883450"/>
              <a:ext cx="2180689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b="1" kern="0" dirty="0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(input, output)</a:t>
              </a:r>
            </a:p>
            <a:p>
              <a:pPr algn="ctr"/>
              <a:endParaRPr lang="en-US" sz="14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  <a:p>
              <a:pPr algn="ctr"/>
              <a:endParaRPr lang="en-US" sz="14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sp>
          <p:nvSpPr>
            <p:cNvPr id="64" name="TextBox 588"/>
            <p:cNvSpPr txBox="1">
              <a:spLocks noChangeArrowheads="1"/>
            </p:cNvSpPr>
            <p:nvPr/>
          </p:nvSpPr>
          <p:spPr bwMode="auto">
            <a:xfrm>
              <a:off x="7350351" y="5229891"/>
              <a:ext cx="293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9459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x</a:t>
              </a:r>
              <a:endParaRPr lang="en-US" altLang="en-US" sz="1600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sp>
          <p:nvSpPr>
            <p:cNvPr id="65" name="TextBox 591"/>
            <p:cNvSpPr txBox="1">
              <a:spLocks noChangeArrowheads="1"/>
            </p:cNvSpPr>
            <p:nvPr/>
          </p:nvSpPr>
          <p:spPr bwMode="auto">
            <a:xfrm>
              <a:off x="8316298" y="5233766"/>
              <a:ext cx="5132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9459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f(x)</a:t>
              </a:r>
              <a:endParaRPr lang="en-US" altLang="en-US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cxnSp>
          <p:nvCxnSpPr>
            <p:cNvPr id="67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7574711" y="5165191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Arrow Connector 137"/>
            <p:cNvCxnSpPr>
              <a:cxnSpLocks noChangeShapeType="1"/>
            </p:cNvCxnSpPr>
            <p:nvPr/>
          </p:nvCxnSpPr>
          <p:spPr bwMode="auto">
            <a:xfrm flipH="1" flipV="1">
              <a:off x="8220879" y="5175509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41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/>
      <p:bldP spid="32" grpId="0" build="p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205861" y="2634774"/>
            <a:ext cx="2898736" cy="22572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03720" y="5344878"/>
            <a:ext cx="2194560" cy="666482"/>
            <a:chOff x="6923980" y="225002"/>
            <a:chExt cx="2194560" cy="666482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666482"/>
              <a:chOff x="6923982" y="225002"/>
              <a:chExt cx="2767149" cy="666482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41549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050" b="1" dirty="0">
                    <a:solidFill>
                      <a:srgbClr val="B5B5B5">
                        <a:lumMod val="50000"/>
                      </a:srgbClr>
                    </a:solidFill>
                    <a:latin typeface="Century Gothic"/>
                  </a:rPr>
                  <a:t>Which reason is most relevant to you? 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63395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Relevance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1489" y="2140769"/>
            <a:ext cx="88524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238125" y="291499"/>
            <a:ext cx="379413" cy="379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9F9F9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238125" y="2262696"/>
            <a:ext cx="379413" cy="3794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694751" y="291499"/>
            <a:ext cx="2301420" cy="13267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Evaluating and graphing functions will help air traffic controllers draw flight paths.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694750" y="2262696"/>
            <a:ext cx="8249225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Evaluating and graphing functions will help you do well on tests.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 Same Side Corner Rectangle 130"/>
              <p:cNvSpPr/>
              <p:nvPr/>
            </p:nvSpPr>
            <p:spPr bwMode="auto">
              <a:xfrm>
                <a:off x="3007372" y="343356"/>
                <a:ext cx="3667725" cy="1268587"/>
              </a:xfrm>
              <a:prstGeom prst="round2SameRect">
                <a:avLst>
                  <a:gd name="adj1" fmla="val 169"/>
                  <a:gd name="adj2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  <a:extLst/>
            </p:spPr>
            <p:txBody>
              <a:bodyPr rot="0" spcFirstLastPara="0" vertOverflow="overflow" horzOverflow="overflow" vert="horz" wrap="square" lIns="94759" tIns="94759" rIns="94759" bIns="94759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47593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=4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14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14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+ 3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+ 7 </a:t>
                </a:r>
                <a:r>
                  <a:rPr lang="en-US" sz="140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represents the path of a plane on a map after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 hours. By evaluating the function at different times, air traffic controllers can draw paths to keep planes from colliding.</a:t>
                </a:r>
                <a:endParaRPr lang="en-US" sz="1400" b="1" dirty="0">
                  <a:solidFill>
                    <a:srgbClr val="202020"/>
                  </a:solidFill>
                  <a:latin typeface="Century Gothic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1" name="Round Same Side Corner 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372" y="343356"/>
                <a:ext cx="3667725" cy="1268587"/>
              </a:xfrm>
              <a:prstGeom prst="round2SameRect">
                <a:avLst>
                  <a:gd name="adj1" fmla="val 169"/>
                  <a:gd name="adj2" fmla="val 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38125" y="2936345"/>
            <a:ext cx="3693802" cy="1579681"/>
            <a:chOff x="1566882" y="3951100"/>
            <a:chExt cx="3522725" cy="1362988"/>
          </a:xfrm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1566882" y="3951100"/>
              <a:ext cx="3522724" cy="1362988"/>
            </a:xfrm>
            <a:prstGeom prst="roundRect">
              <a:avLst>
                <a:gd name="adj" fmla="val 1596"/>
              </a:avLst>
            </a:prstGeom>
            <a:solidFill>
              <a:srgbClr val="FFFFFF"/>
            </a:solidFill>
            <a:ln w="3175">
              <a:noFill/>
            </a:ln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228600" defTabSz="914400" eaLnBrk="1" hangingPunct="1"/>
              <a:r>
                <a:rPr lang="en-US" altLang="en-US" sz="1200" dirty="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Sample Test Question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566882" y="4168577"/>
              <a:ext cx="352272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2" descr="C:\Users\Stephen\Downloads\Test Question 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2" y="2959287"/>
            <a:ext cx="205751" cy="2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122" y="3213123"/>
            <a:ext cx="3418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rgbClr val="202020"/>
                </a:solidFill>
                <a:latin typeface="Century Gothic"/>
                <a:ea typeface="Meiryo" panose="020B0604030504040204" pitchFamily="34" charset="-128"/>
                <a:cs typeface="Meiryo" panose="020B0604030504040204" pitchFamily="34" charset="-128"/>
              </a:rPr>
              <a:t>16. </a:t>
            </a:r>
            <a:r>
              <a:rPr lang="en-US" sz="1000" dirty="0">
                <a:solidFill>
                  <a:srgbClr val="202020"/>
                </a:solidFill>
                <a:latin typeface="Century Gothic" panose="020B0502020202020204" pitchFamily="34" charset="0"/>
              </a:rPr>
              <a:t>Evaluate f(x)=3x-5 at two values and graph the points using the graphing tool .</a:t>
            </a:r>
          </a:p>
        </p:txBody>
      </p:sp>
      <p:pic>
        <p:nvPicPr>
          <p:cNvPr id="30" name="Picture 2" descr="T:\Research_Dept\iStock Photos\New Photos_Need s to be sorted\Travel\Aircraft\Old_bi-plan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59" y="642931"/>
            <a:ext cx="2336967" cy="7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9" y="3955936"/>
            <a:ext cx="3228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35" y="2604603"/>
            <a:ext cx="2342782" cy="226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1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688975" y="1304925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>
                <a:latin typeface="Gill Sans MT" panose="020B0502020104020203" pitchFamily="34" charset="0"/>
              </a:rPr>
              <a:t>Graphing functions of the form </a:t>
            </a:r>
            <a:r>
              <a:rPr lang="en-US" altLang="en-US" sz="2000" i="1">
                <a:latin typeface="Gill Sans MT" panose="020B0502020104020203" pitchFamily="34" charset="0"/>
              </a:rPr>
              <a:t>y</a:t>
            </a:r>
            <a:r>
              <a:rPr lang="en-US" altLang="en-US" sz="2000">
                <a:latin typeface="Gill Sans MT" panose="020B0502020104020203" pitchFamily="34" charset="0"/>
              </a:rPr>
              <a:t> = </a:t>
            </a:r>
            <a:r>
              <a:rPr lang="en-US" altLang="en-US" sz="2000" i="1">
                <a:latin typeface="Gill Sans MT" panose="020B0502020104020203" pitchFamily="34" charset="0"/>
              </a:rPr>
              <a:t>nx</a:t>
            </a:r>
            <a:r>
              <a:rPr lang="en-US" altLang="en-US" sz="2000" baseline="30000">
                <a:latin typeface="Gill Sans MT" panose="020B0502020104020203" pitchFamily="34" charset="0"/>
              </a:rPr>
              <a:t>2</a:t>
            </a:r>
            <a:r>
              <a:rPr lang="en-US" altLang="en-US" sz="2000" i="1">
                <a:latin typeface="Gill Sans MT" panose="020B0502020104020203" pitchFamily="34" charset="0"/>
              </a:rPr>
              <a:t> </a:t>
            </a:r>
            <a:r>
              <a:rPr lang="en-US" altLang="en-US" sz="2200" i="1">
                <a:latin typeface="Gill Sans MT" panose="020B0502020104020203" pitchFamily="34" charset="0"/>
              </a:rPr>
              <a:t>will help you recognize design features in art and architecture.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4816475" y="1944688"/>
            <a:ext cx="4140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 dirty="0">
                <a:latin typeface="Gill Sans MT" panose="020B0502020104020203" pitchFamily="34" charset="0"/>
              </a:rPr>
              <a:t>Graphing functions of the form </a:t>
            </a:r>
          </a:p>
          <a:p>
            <a:pPr eaLnBrk="1" hangingPunct="1"/>
            <a:r>
              <a:rPr lang="en-US" altLang="en-US" sz="2000" i="1" dirty="0">
                <a:latin typeface="Gill Sans MT" panose="020B0502020104020203" pitchFamily="34" charset="0"/>
              </a:rPr>
              <a:t>y</a:t>
            </a:r>
            <a:r>
              <a:rPr lang="en-US" altLang="en-US" sz="2000" dirty="0">
                <a:latin typeface="Gill Sans MT" panose="020B0502020104020203" pitchFamily="34" charset="0"/>
              </a:rPr>
              <a:t> = </a:t>
            </a:r>
            <a:r>
              <a:rPr lang="en-US" altLang="en-US" sz="2000" i="1" dirty="0">
                <a:latin typeface="Gill Sans MT" panose="020B0502020104020203" pitchFamily="34" charset="0"/>
              </a:rPr>
              <a:t>ax</a:t>
            </a:r>
            <a:r>
              <a:rPr lang="en-US" altLang="en-US" sz="2000" baseline="30000" dirty="0">
                <a:latin typeface="Gill Sans MT" panose="020B0502020104020203" pitchFamily="34" charset="0"/>
              </a:rPr>
              <a:t>2</a:t>
            </a:r>
            <a:r>
              <a:rPr lang="en-US" altLang="en-US" sz="2200" i="1" dirty="0">
                <a:latin typeface="Gill Sans MT" panose="020B0502020104020203" pitchFamily="34" charset="0"/>
              </a:rPr>
              <a:t>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38125" y="1317625"/>
            <a:ext cx="379413" cy="379413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5394325" y="46038"/>
            <a:ext cx="3384550" cy="1273175"/>
            <a:chOff x="6765925" y="4094163"/>
            <a:chExt cx="2195513" cy="1730512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3"/>
              <a:ext cx="2190364" cy="173051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Does anyone else have another reason why it is relevant to graph functions of the form </a:t>
              </a:r>
              <a:r>
                <a:rPr lang="en-US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= nx</a:t>
              </a:r>
              <a:r>
                <a:rPr lang="en-US" altLang="en-US" sz="1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 (Pair-Share) Why is it relevant to graph functions of the form </a:t>
              </a:r>
              <a:r>
                <a:rPr lang="en-US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= nx</a:t>
              </a:r>
              <a:r>
                <a:rPr lang="en-US" altLang="en-US" sz="1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 You may give one of my reasons or one of your own. Which reason is more relevant to you? Why? 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1074" y="4098478"/>
              <a:ext cx="2190364" cy="26971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4365625" y="1995488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2</a:t>
            </a:r>
          </a:p>
        </p:txBody>
      </p:sp>
      <p:grpSp>
        <p:nvGrpSpPr>
          <p:cNvPr id="9224" name="Group 1"/>
          <p:cNvGrpSpPr>
            <a:grpSpLocks/>
          </p:cNvGrpSpPr>
          <p:nvPr/>
        </p:nvGrpSpPr>
        <p:grpSpPr bwMode="auto">
          <a:xfrm>
            <a:off x="4660900" y="2676525"/>
            <a:ext cx="3294063" cy="3952875"/>
            <a:chOff x="1434455" y="3520440"/>
            <a:chExt cx="2938162" cy="1871318"/>
          </a:xfrm>
        </p:grpSpPr>
        <p:pic>
          <p:nvPicPr>
            <p:cNvPr id="9237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57780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064" y="43891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67466" y="44145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Heading"/>
          <p:cNvSpPr/>
          <p:nvPr/>
        </p:nvSpPr>
        <p:spPr bwMode="auto">
          <a:xfrm>
            <a:off x="0" y="0"/>
            <a:ext cx="1735138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93663" y="223838"/>
            <a:ext cx="677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  <a:cs typeface="+mn-cs"/>
              </a:rPr>
              <a:t>quadratic function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graphs as a parabola.</a:t>
            </a:r>
          </a:p>
          <a:p>
            <a:pPr marL="285750" indent="-177800" defTabSz="914400">
              <a:buFont typeface="Arial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A quadratic function contains a variable to the second power.</a:t>
            </a:r>
          </a:p>
        </p:txBody>
      </p:sp>
      <p:pic>
        <p:nvPicPr>
          <p:cNvPr id="922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936875"/>
            <a:ext cx="26543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4"/>
          <p:cNvSpPr>
            <a:spLocks noChangeArrowheads="1"/>
          </p:cNvSpPr>
          <p:nvPr/>
        </p:nvSpPr>
        <p:spPr bwMode="auto">
          <a:xfrm>
            <a:off x="1046163" y="2255838"/>
            <a:ext cx="23320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29" name="Rectangle 5"/>
          <p:cNvSpPr>
            <a:spLocks noChangeArrowheads="1"/>
          </p:cNvSpPr>
          <p:nvPr/>
        </p:nvSpPr>
        <p:spPr bwMode="auto">
          <a:xfrm>
            <a:off x="1046163" y="2255838"/>
            <a:ext cx="23320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1046163" y="2255838"/>
            <a:ext cx="23320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31" name="Rectangle 7"/>
          <p:cNvSpPr>
            <a:spLocks noChangeArrowheads="1"/>
          </p:cNvSpPr>
          <p:nvPr/>
        </p:nvSpPr>
        <p:spPr bwMode="auto">
          <a:xfrm>
            <a:off x="1046163" y="2255838"/>
            <a:ext cx="23320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32" name="Rectangle 8"/>
          <p:cNvSpPr>
            <a:spLocks noChangeArrowheads="1"/>
          </p:cNvSpPr>
          <p:nvPr/>
        </p:nvSpPr>
        <p:spPr bwMode="auto">
          <a:xfrm>
            <a:off x="1046163" y="2255838"/>
            <a:ext cx="23320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33" name="Rectangle 9"/>
          <p:cNvSpPr>
            <a:spLocks noChangeArrowheads="1"/>
          </p:cNvSpPr>
          <p:nvPr/>
        </p:nvSpPr>
        <p:spPr bwMode="auto">
          <a:xfrm>
            <a:off x="1046163" y="2255838"/>
            <a:ext cx="23320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923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81225"/>
            <a:ext cx="3795713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28"/>
          <p:cNvSpPr>
            <a:spLocks noChangeArrowheads="1"/>
          </p:cNvSpPr>
          <p:nvPr/>
        </p:nvSpPr>
        <p:spPr bwMode="auto">
          <a:xfrm>
            <a:off x="720725" y="6121400"/>
            <a:ext cx="3090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>
                <a:latin typeface="Times New Roman" panose="02020603050405020304" pitchFamily="18" charset="0"/>
                <a:ea typeface="MS PGothic" panose="020B0600070205080204" pitchFamily="34" charset="-128"/>
              </a:rPr>
              <a:t>The Gateway Arch in St. Louis, Missouri</a:t>
            </a: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36" name="Rectangle 29"/>
          <p:cNvSpPr>
            <a:spLocks noChangeArrowheads="1"/>
          </p:cNvSpPr>
          <p:nvPr/>
        </p:nvSpPr>
        <p:spPr bwMode="auto">
          <a:xfrm>
            <a:off x="204788" y="2030413"/>
            <a:ext cx="4011612" cy="438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63395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Relevance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238125" y="411513"/>
            <a:ext cx="379413" cy="3794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9F9F9"/>
                </a:solidFill>
              </a:rPr>
              <a:t>3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694749" y="411513"/>
            <a:ext cx="8357761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Evaluating functions will help you do well in this math class.</a:t>
            </a: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33493" y="1152411"/>
            <a:ext cx="2466921" cy="523220"/>
          </a:xfrm>
          <a:prstGeom prst="roundRect">
            <a:avLst>
              <a:gd name="adj" fmla="val 1596"/>
            </a:avLst>
          </a:prstGeom>
          <a:solidFill>
            <a:srgbClr val="FFFFFF"/>
          </a:solidFill>
          <a:ln w="3175">
            <a:noFill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47593">
              <a:defRPr/>
            </a:pPr>
            <a:r>
              <a:rPr lang="en-US" sz="1400" dirty="0">
                <a:solidFill>
                  <a:srgbClr val="202020"/>
                </a:solidFill>
                <a:latin typeface="Century Gothic" panose="020B0502020202020204" pitchFamily="34" charset="0"/>
                <a:cs typeface="Times New Roman" pitchFamily="18" charset="0"/>
              </a:rPr>
              <a:t>In later lessons, we will plot different function types.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155143"/>
                  </p:ext>
                </p:extLst>
              </p:nvPr>
            </p:nvGraphicFramePr>
            <p:xfrm>
              <a:off x="5394951" y="2644038"/>
              <a:ext cx="2155185" cy="27966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182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69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62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)=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800" baseline="300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800" b="1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9381256"/>
                  </p:ext>
                </p:extLst>
              </p:nvPr>
            </p:nvGraphicFramePr>
            <p:xfrm>
              <a:off x="5394951" y="2644038"/>
              <a:ext cx="2155185" cy="27966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18236"/>
                    <a:gridCol w="1536949"/>
                  </a:tblGrid>
                  <a:tr h="562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80" t="-1087" r="-247059" b="-398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0873" t="-1087" b="-398913"/>
                          </a:stretch>
                        </a:blip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0" name="TextBox 49"/>
          <p:cNvSpPr txBox="1"/>
          <p:nvPr/>
        </p:nvSpPr>
        <p:spPr>
          <a:xfrm>
            <a:off x="5527053" y="322907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4172" y="36373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72738" y="41115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71771" y="45485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71771" y="49823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73430" y="49823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52868" y="45485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52868" y="41115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52868" y="363842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1/2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81681" y="321814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" y="1751880"/>
            <a:ext cx="4504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02020"/>
                </a:solidFill>
                <a:latin typeface="Century Gothic"/>
              </a:rPr>
              <a:t>Evaluate the function and identify the type.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750799" y="2148854"/>
                <a:ext cx="4319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)=2</a:t>
                </a:r>
                <a14:m>
                  <m:oMath xmlns:m="http://schemas.openxmlformats.org/officeDocument/2006/math">
                    <m:r>
                      <a:rPr lang="en-US" i="1" baseline="30000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99" y="2148854"/>
                <a:ext cx="431931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74367" y="2768925"/>
                <a:ext cx="6365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=-2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7" y="2768925"/>
                <a:ext cx="636521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143" r="-4808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98959" y="2768925"/>
                <a:ext cx="10538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)=2</a:t>
                </a:r>
                <a:r>
                  <a:rPr lang="en-US" sz="1600" baseline="30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endParaRPr lang="en-US" sz="16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59" y="2768925"/>
                <a:ext cx="105381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4367" y="3365261"/>
                <a:ext cx="6365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=-1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7" y="3365261"/>
                <a:ext cx="636521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7143" r="-4808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98959" y="3365261"/>
                <a:ext cx="10538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)=2</a:t>
                </a:r>
                <a:r>
                  <a:rPr lang="en-US" sz="1600" baseline="30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endParaRPr lang="en-US" sz="16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59" y="3365261"/>
                <a:ext cx="1053815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74367" y="4005334"/>
                <a:ext cx="567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7" y="4005334"/>
                <a:ext cx="567591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7143" r="-5376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74367" y="4539777"/>
                <a:ext cx="567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7" y="4539777"/>
                <a:ext cx="567591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7273" r="-5376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74367" y="5109884"/>
                <a:ext cx="567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7" y="5109884"/>
                <a:ext cx="567591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7143" r="-5376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538300" y="2768889"/>
                <a:ext cx="9335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300" y="2768889"/>
                <a:ext cx="93358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7143" r="-1948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23776" y="4005298"/>
                <a:ext cx="9095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6" y="4005298"/>
                <a:ext cx="909544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7143" r="-2685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823776" y="4539741"/>
                <a:ext cx="9095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6" y="4539741"/>
                <a:ext cx="909544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7273" r="-268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23776" y="5109848"/>
                <a:ext cx="9095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6" y="5109848"/>
                <a:ext cx="909544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7143" r="-2685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3130823" y="3026707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3159624" y="3084685"/>
            <a:ext cx="2517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739406" y="2768889"/>
                <a:ext cx="9784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406" y="2768889"/>
                <a:ext cx="978473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7143" r="-2484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4391827" y="302670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1600" baseline="30000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438531" y="3084685"/>
            <a:ext cx="2517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538300" y="3353897"/>
                <a:ext cx="9784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1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300" y="3353897"/>
                <a:ext cx="978473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7143" r="-2484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3130823" y="3611715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3159624" y="3669693"/>
            <a:ext cx="2517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739406" y="3368553"/>
                <a:ext cx="9784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406" y="3368553"/>
                <a:ext cx="978473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7273" r="-2484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4391827" y="362637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1600" baseline="30000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4438531" y="3684349"/>
            <a:ext cx="2517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98959" y="4004881"/>
                <a:ext cx="94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)=2</a:t>
                </a:r>
                <a:r>
                  <a:rPr lang="en-US" sz="1600" baseline="30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16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59" y="4004881"/>
                <a:ext cx="940001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98959" y="4570518"/>
                <a:ext cx="94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)=2</a:t>
                </a:r>
                <a:r>
                  <a:rPr lang="en-US" sz="1600" baseline="30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16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59" y="4570518"/>
                <a:ext cx="940001" cy="338554"/>
              </a:xfrm>
              <a:prstGeom prst="rect">
                <a:avLst/>
              </a:prstGeom>
              <a:blipFill rotWithShape="1">
                <a:blip r:embed="rId21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98959" y="5078350"/>
                <a:ext cx="94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)=2</a:t>
                </a:r>
                <a:r>
                  <a:rPr lang="en-US" sz="1600" baseline="30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16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59" y="5078350"/>
                <a:ext cx="940001" cy="338554"/>
              </a:xfrm>
              <a:prstGeom prst="rect">
                <a:avLst/>
              </a:prstGeom>
              <a:blipFill rotWithShape="1">
                <a:blip r:embed="rId22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90749" y="57183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051B3"/>
                </a:solidFill>
                <a:latin typeface="Century Gothic"/>
              </a:rPr>
              <a:t>exponential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38960" y="5804263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entury Gothic"/>
              </a:rPr>
              <a:t>Function Type: 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3663224" y="6131497"/>
            <a:ext cx="16458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87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  <p:bldP spid="60" grpId="0"/>
      <p:bldP spid="61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1" grpId="0"/>
      <p:bldP spid="82" grpId="0"/>
      <p:bldP spid="84" grpId="0"/>
      <p:bldP spid="85" grpId="0"/>
      <p:bldP spid="87" grpId="0"/>
      <p:bldP spid="88" grpId="0"/>
      <p:bldP spid="89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47826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Closure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21"/>
              <p:cNvSpPr>
                <a:spLocks noChangeArrowheads="1"/>
              </p:cNvSpPr>
              <p:nvPr/>
            </p:nvSpPr>
            <p:spPr bwMode="auto">
              <a:xfrm>
                <a:off x="-1" y="258097"/>
                <a:ext cx="9098277" cy="3419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4759" tIns="47380" rIns="94759" bIns="4738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Skill Closure</a:t>
                </a: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Graph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altLang="en-US" sz="1600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1600" i="1" smtClean="0">
                            <a:solidFill>
                              <a:srgbClr val="20202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en-US" sz="1600" i="1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=5</m:t>
                    </m:r>
                    <m:r>
                      <a:rPr lang="en-US" altLang="en-US" sz="1600" i="1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1600" i="1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+7</m:t>
                    </m:r>
                  </m:oMath>
                </a14:m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using 4 inputs.</a:t>
                </a:r>
                <a:endParaRPr lang="en-US" altLang="en-US" sz="1400" dirty="0">
                  <a:solidFill>
                    <a:srgbClr val="20202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8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258097"/>
                <a:ext cx="9098277" cy="341907"/>
              </a:xfrm>
              <a:prstGeom prst="rect">
                <a:avLst/>
              </a:prstGeom>
              <a:blipFill rotWithShape="1">
                <a:blip r:embed="rId5"/>
                <a:stretch>
                  <a:fillRect l="-335" t="-3571" b="-2321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23403" y="678157"/>
                <a:ext cx="7262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-3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03" y="678157"/>
                <a:ext cx="726289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143" r="-336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23324" y="678157"/>
                <a:ext cx="7262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-2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24" y="678157"/>
                <a:ext cx="726289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7143" r="-336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8442" y="678157"/>
                <a:ext cx="7262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-1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442" y="678157"/>
                <a:ext cx="726289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7143" r="-336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57975" y="678157"/>
                <a:ext cx="6573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5" y="678157"/>
                <a:ext cx="657359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7143" r="-2778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23403" y="994687"/>
                <a:ext cx="15712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)=5(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)+7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03" y="994687"/>
                <a:ext cx="1571264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23324" y="994687"/>
                <a:ext cx="1553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)=5(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)+7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24" y="994687"/>
                <a:ext cx="1553952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7143" r="-392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08442" y="994687"/>
                <a:ext cx="1553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)=5(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)+7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442" y="994687"/>
                <a:ext cx="1553952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7143" r="-392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7975" y="994687"/>
                <a:ext cx="14160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)=5(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)+7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5" y="994687"/>
                <a:ext cx="1416093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7143" r="-862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23403" y="1311217"/>
                <a:ext cx="13840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)=-15+7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03" y="1311217"/>
                <a:ext cx="1384033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7143" r="-44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23324" y="1311217"/>
                <a:ext cx="13840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)=-10+7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24" y="1311217"/>
                <a:ext cx="1384033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7143" r="-44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08442" y="1311217"/>
                <a:ext cx="1270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)=-5+7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442" y="1311217"/>
                <a:ext cx="1270220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7143" r="-962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7975" y="1311217"/>
                <a:ext cx="113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)=0+7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5" y="1311217"/>
                <a:ext cx="1132361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7143" r="-1075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23403" y="1627748"/>
                <a:ext cx="10922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-8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03" y="1627748"/>
                <a:ext cx="1092287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7143" r="-1676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23324" y="1627748"/>
                <a:ext cx="10922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24" y="1627748"/>
                <a:ext cx="1092287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7143" r="-1676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08442" y="1627748"/>
                <a:ext cx="102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442" y="1627748"/>
                <a:ext cx="1023357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7143" r="-1786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57975" y="1627748"/>
                <a:ext cx="9544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5" y="1627748"/>
                <a:ext cx="954428" cy="338554"/>
              </a:xfrm>
              <a:prstGeom prst="rect">
                <a:avLst/>
              </a:prstGeom>
              <a:blipFill rotWithShape="1">
                <a:blip r:embed="rId21"/>
                <a:stretch>
                  <a:fillRect t="-7143" r="-191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0574"/>
                  </p:ext>
                </p:extLst>
              </p:nvPr>
            </p:nvGraphicFramePr>
            <p:xfrm>
              <a:off x="151318" y="685700"/>
              <a:ext cx="1402895" cy="211434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211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17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33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7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77595"/>
                  </p:ext>
                </p:extLst>
              </p:nvPr>
            </p:nvGraphicFramePr>
            <p:xfrm>
              <a:off x="151318" y="685700"/>
              <a:ext cx="1402895" cy="211434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21180"/>
                    <a:gridCol w="781715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2"/>
                          <a:stretch>
                            <a:fillRect l="-980" r="-125490" b="-4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2"/>
                          <a:stretch>
                            <a:fillRect l="-80469" b="-485000"/>
                          </a:stretch>
                        </a:blipFill>
                      </a:tcPr>
                    </a:tc>
                  </a:tr>
                  <a:tr h="437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37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37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37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909323" y="10627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9323" y="149222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7795" y="19216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7795" y="23510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6089373" y="3146541"/>
            <a:ext cx="2871693" cy="1902692"/>
            <a:chOff x="6903721" y="4873660"/>
            <a:chExt cx="2194556" cy="2061262"/>
          </a:xfrm>
        </p:grpSpPr>
        <p:grpSp>
          <p:nvGrpSpPr>
            <p:cNvPr id="214" name="Group 213"/>
            <p:cNvGrpSpPr/>
            <p:nvPr/>
          </p:nvGrpSpPr>
          <p:grpSpPr>
            <a:xfrm>
              <a:off x="6903721" y="4873660"/>
              <a:ext cx="2194556" cy="2061262"/>
              <a:chOff x="6903721" y="4873660"/>
              <a:chExt cx="2194556" cy="2061262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216" name="Round Same Side Corner Rectangle 215"/>
              <p:cNvSpPr/>
              <p:nvPr/>
            </p:nvSpPr>
            <p:spPr bwMode="auto">
              <a:xfrm>
                <a:off x="6903721" y="5234447"/>
                <a:ext cx="2194555" cy="170047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2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</a:t>
                </a:r>
                <a:r>
                  <a:rPr lang="en-US" altLang="en-US" sz="1200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2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</a:t>
                </a:r>
                <a:r>
                  <a:rPr lang="en-US" altLang="en-US" sz="1200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2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2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1200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114300" indent="-114300" defTabSz="947593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sz="12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An </a:t>
                </a:r>
                <a:r>
                  <a:rPr 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input</a:t>
                </a:r>
                <a:r>
                  <a:rPr lang="en-US" sz="1200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2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replaces the 𝑥’s and the expression gives the corresponding </a:t>
                </a:r>
                <a:r>
                  <a:rPr 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output</a:t>
                </a:r>
                <a:r>
                  <a:rPr lang="en-US" sz="12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114300" indent="-114300" defTabSz="947593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alt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Evaluating a function </a:t>
                </a:r>
                <a:r>
                  <a:rPr lang="en-US" altLang="en-US" sz="12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means substituting a number for the input to figure out the output.</a:t>
                </a:r>
              </a:p>
            </p:txBody>
          </p:sp>
          <p:sp>
            <p:nvSpPr>
              <p:cNvPr id="217" name="Round Same Side Corner Rectangle 216"/>
              <p:cNvSpPr/>
              <p:nvPr/>
            </p:nvSpPr>
            <p:spPr bwMode="auto">
              <a:xfrm>
                <a:off x="6903721" y="4873660"/>
                <a:ext cx="2194556" cy="282462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</a:p>
            </p:txBody>
          </p:sp>
        </p:grpSp>
        <p:pic>
          <p:nvPicPr>
            <p:cNvPr id="215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049" y="4886863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8" name="Group 217"/>
          <p:cNvGrpSpPr/>
          <p:nvPr/>
        </p:nvGrpSpPr>
        <p:grpSpPr>
          <a:xfrm>
            <a:off x="6131676" y="5236937"/>
            <a:ext cx="2829385" cy="738664"/>
            <a:chOff x="6903720" y="4883450"/>
            <a:chExt cx="2180689" cy="738664"/>
          </a:xfrm>
        </p:grpSpPr>
        <p:sp>
          <p:nvSpPr>
            <p:cNvPr id="219" name="TextBox 218"/>
            <p:cNvSpPr txBox="1"/>
            <p:nvPr/>
          </p:nvSpPr>
          <p:spPr>
            <a:xfrm>
              <a:off x="6903720" y="4883450"/>
              <a:ext cx="2180689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b="1" kern="0" dirty="0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(input, output)</a:t>
              </a:r>
            </a:p>
            <a:p>
              <a:pPr algn="ctr"/>
              <a:endParaRPr lang="en-US" sz="14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  <a:p>
              <a:pPr algn="ctr"/>
              <a:endParaRPr lang="en-US" sz="14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sp>
          <p:nvSpPr>
            <p:cNvPr id="220" name="TextBox 588"/>
            <p:cNvSpPr txBox="1">
              <a:spLocks noChangeArrowheads="1"/>
            </p:cNvSpPr>
            <p:nvPr/>
          </p:nvSpPr>
          <p:spPr bwMode="auto">
            <a:xfrm>
              <a:off x="7350351" y="5229891"/>
              <a:ext cx="293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9459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x</a:t>
              </a:r>
              <a:endParaRPr lang="en-US" altLang="en-US" sz="1600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sp>
          <p:nvSpPr>
            <p:cNvPr id="221" name="TextBox 591"/>
            <p:cNvSpPr txBox="1">
              <a:spLocks noChangeArrowheads="1"/>
            </p:cNvSpPr>
            <p:nvPr/>
          </p:nvSpPr>
          <p:spPr bwMode="auto">
            <a:xfrm>
              <a:off x="8316298" y="5233766"/>
              <a:ext cx="5132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9459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f(x)</a:t>
              </a:r>
              <a:endParaRPr lang="en-US" altLang="en-US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cxnSp>
          <p:nvCxnSpPr>
            <p:cNvPr id="222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7574711" y="5165191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Straight Arrow Connector 137"/>
            <p:cNvCxnSpPr>
              <a:cxnSpLocks noChangeShapeType="1"/>
            </p:cNvCxnSpPr>
            <p:nvPr/>
          </p:nvCxnSpPr>
          <p:spPr bwMode="auto">
            <a:xfrm flipH="1" flipV="1">
              <a:off x="8220879" y="5175509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4" name="Group 163"/>
          <p:cNvGrpSpPr>
            <a:grpSpLocks/>
          </p:cNvGrpSpPr>
          <p:nvPr/>
        </p:nvGrpSpPr>
        <p:grpSpPr bwMode="auto">
          <a:xfrm>
            <a:off x="2058061" y="3274012"/>
            <a:ext cx="2787650" cy="2682875"/>
            <a:chOff x="1980" y="1727"/>
            <a:chExt cx="1756" cy="1690"/>
          </a:xfrm>
        </p:grpSpPr>
        <p:cxnSp>
          <p:nvCxnSpPr>
            <p:cNvPr id="225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7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9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0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1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2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3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8" name="Group 165"/>
          <p:cNvGrpSpPr>
            <a:grpSpLocks/>
          </p:cNvGrpSpPr>
          <p:nvPr/>
        </p:nvGrpSpPr>
        <p:grpSpPr bwMode="auto">
          <a:xfrm>
            <a:off x="3523324" y="4585287"/>
            <a:ext cx="1444625" cy="214312"/>
            <a:chOff x="2921" y="2553"/>
            <a:chExt cx="910" cy="135"/>
          </a:xfrm>
        </p:grpSpPr>
        <p:sp>
          <p:nvSpPr>
            <p:cNvPr id="259" name="TextBox 71"/>
            <p:cNvSpPr txBox="1">
              <a:spLocks noChangeArrowheads="1"/>
            </p:cNvSpPr>
            <p:nvPr/>
          </p:nvSpPr>
          <p:spPr bwMode="auto">
            <a:xfrm>
              <a:off x="292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0" name="TextBox 72"/>
            <p:cNvSpPr txBox="1">
              <a:spLocks noChangeArrowheads="1"/>
            </p:cNvSpPr>
            <p:nvPr/>
          </p:nvSpPr>
          <p:spPr bwMode="auto">
            <a:xfrm>
              <a:off x="3026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61" name="TextBox 73"/>
            <p:cNvSpPr txBox="1">
              <a:spLocks noChangeArrowheads="1"/>
            </p:cNvSpPr>
            <p:nvPr/>
          </p:nvSpPr>
          <p:spPr bwMode="auto">
            <a:xfrm>
              <a:off x="313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2" name="TextBox 74"/>
            <p:cNvSpPr txBox="1">
              <a:spLocks noChangeArrowheads="1"/>
            </p:cNvSpPr>
            <p:nvPr/>
          </p:nvSpPr>
          <p:spPr bwMode="auto">
            <a:xfrm>
              <a:off x="324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63" name="TextBox 75"/>
            <p:cNvSpPr txBox="1">
              <a:spLocks noChangeArrowheads="1"/>
            </p:cNvSpPr>
            <p:nvPr/>
          </p:nvSpPr>
          <p:spPr bwMode="auto">
            <a:xfrm>
              <a:off x="3351" y="2553"/>
              <a:ext cx="14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64" name="TextBox 76"/>
            <p:cNvSpPr txBox="1">
              <a:spLocks noChangeArrowheads="1"/>
            </p:cNvSpPr>
            <p:nvPr/>
          </p:nvSpPr>
          <p:spPr bwMode="auto">
            <a:xfrm>
              <a:off x="3454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5" name="TextBox 77"/>
            <p:cNvSpPr txBox="1">
              <a:spLocks noChangeArrowheads="1"/>
            </p:cNvSpPr>
            <p:nvPr/>
          </p:nvSpPr>
          <p:spPr bwMode="auto">
            <a:xfrm>
              <a:off x="3569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66" name="TextBox 78"/>
            <p:cNvSpPr txBox="1">
              <a:spLocks noChangeArrowheads="1"/>
            </p:cNvSpPr>
            <p:nvPr/>
          </p:nvSpPr>
          <p:spPr bwMode="auto">
            <a:xfrm>
              <a:off x="3683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267" name="Group 164"/>
          <p:cNvGrpSpPr>
            <a:grpSpLocks/>
          </p:cNvGrpSpPr>
          <p:nvPr/>
        </p:nvGrpSpPr>
        <p:grpSpPr bwMode="auto">
          <a:xfrm>
            <a:off x="1918361" y="4582112"/>
            <a:ext cx="1481138" cy="215900"/>
            <a:chOff x="1856" y="2551"/>
            <a:chExt cx="933" cy="136"/>
          </a:xfrm>
        </p:grpSpPr>
        <p:sp>
          <p:nvSpPr>
            <p:cNvPr id="268" name="TextBox 83"/>
            <p:cNvSpPr txBox="1">
              <a:spLocks noChangeArrowheads="1"/>
            </p:cNvSpPr>
            <p:nvPr/>
          </p:nvSpPr>
          <p:spPr bwMode="auto">
            <a:xfrm>
              <a:off x="185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269" name="TextBox 84"/>
            <p:cNvSpPr txBox="1">
              <a:spLocks noChangeArrowheads="1"/>
            </p:cNvSpPr>
            <p:nvPr/>
          </p:nvSpPr>
          <p:spPr bwMode="auto">
            <a:xfrm>
              <a:off x="1961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70" name="TextBox 85"/>
            <p:cNvSpPr txBox="1">
              <a:spLocks noChangeArrowheads="1"/>
            </p:cNvSpPr>
            <p:nvPr/>
          </p:nvSpPr>
          <p:spPr bwMode="auto">
            <a:xfrm>
              <a:off x="2080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71" name="TextBox 86"/>
            <p:cNvSpPr txBox="1">
              <a:spLocks noChangeArrowheads="1"/>
            </p:cNvSpPr>
            <p:nvPr/>
          </p:nvSpPr>
          <p:spPr bwMode="auto">
            <a:xfrm>
              <a:off x="2185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72" name="TextBox 87"/>
            <p:cNvSpPr txBox="1">
              <a:spLocks noChangeArrowheads="1"/>
            </p:cNvSpPr>
            <p:nvPr/>
          </p:nvSpPr>
          <p:spPr bwMode="auto">
            <a:xfrm>
              <a:off x="2304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73" name="TextBox 88"/>
            <p:cNvSpPr txBox="1">
              <a:spLocks noChangeArrowheads="1"/>
            </p:cNvSpPr>
            <p:nvPr/>
          </p:nvSpPr>
          <p:spPr bwMode="auto">
            <a:xfrm>
              <a:off x="2409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74" name="TextBox 89"/>
            <p:cNvSpPr txBox="1">
              <a:spLocks noChangeArrowheads="1"/>
            </p:cNvSpPr>
            <p:nvPr/>
          </p:nvSpPr>
          <p:spPr bwMode="auto">
            <a:xfrm>
              <a:off x="251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75" name="TextBox 90"/>
            <p:cNvSpPr txBox="1">
              <a:spLocks noChangeArrowheads="1"/>
            </p:cNvSpPr>
            <p:nvPr/>
          </p:nvSpPr>
          <p:spPr bwMode="auto">
            <a:xfrm>
              <a:off x="2621" y="255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276" name="Group 167"/>
          <p:cNvGrpSpPr>
            <a:grpSpLocks/>
          </p:cNvGrpSpPr>
          <p:nvPr/>
        </p:nvGrpSpPr>
        <p:grpSpPr bwMode="auto">
          <a:xfrm>
            <a:off x="3407436" y="3164474"/>
            <a:ext cx="234950" cy="1390650"/>
            <a:chOff x="2833" y="1694"/>
            <a:chExt cx="148" cy="876"/>
          </a:xfrm>
        </p:grpSpPr>
        <p:sp>
          <p:nvSpPr>
            <p:cNvPr id="277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8" name="TextBox 138"/>
            <p:cNvSpPr txBox="1">
              <a:spLocks noChangeArrowheads="1"/>
            </p:cNvSpPr>
            <p:nvPr/>
          </p:nvSpPr>
          <p:spPr bwMode="auto">
            <a:xfrm>
              <a:off x="2833" y="2124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79" name="TextBox 139"/>
            <p:cNvSpPr txBox="1">
              <a:spLocks noChangeArrowheads="1"/>
            </p:cNvSpPr>
            <p:nvPr/>
          </p:nvSpPr>
          <p:spPr bwMode="auto">
            <a:xfrm>
              <a:off x="2833" y="2017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80" name="TextBox 140"/>
            <p:cNvSpPr txBox="1">
              <a:spLocks noChangeArrowheads="1"/>
            </p:cNvSpPr>
            <p:nvPr/>
          </p:nvSpPr>
          <p:spPr bwMode="auto">
            <a:xfrm>
              <a:off x="2833" y="1911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81" name="TextBox 141"/>
            <p:cNvSpPr txBox="1">
              <a:spLocks noChangeArrowheads="1"/>
            </p:cNvSpPr>
            <p:nvPr/>
          </p:nvSpPr>
          <p:spPr bwMode="auto">
            <a:xfrm>
              <a:off x="2833" y="180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82" name="TextBox 142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83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84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85" name="Group 166"/>
          <p:cNvGrpSpPr>
            <a:grpSpLocks/>
          </p:cNvGrpSpPr>
          <p:nvPr/>
        </p:nvGrpSpPr>
        <p:grpSpPr bwMode="auto">
          <a:xfrm>
            <a:off x="3409024" y="4664662"/>
            <a:ext cx="312737" cy="1389062"/>
            <a:chOff x="2834" y="2588"/>
            <a:chExt cx="197" cy="875"/>
          </a:xfrm>
        </p:grpSpPr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287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88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89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90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91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92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93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294" name="Group 168"/>
          <p:cNvGrpSpPr>
            <a:grpSpLocks/>
          </p:cNvGrpSpPr>
          <p:nvPr/>
        </p:nvGrpSpPr>
        <p:grpSpPr bwMode="auto">
          <a:xfrm>
            <a:off x="1861211" y="4458287"/>
            <a:ext cx="3379788" cy="307975"/>
            <a:chOff x="1856" y="2473"/>
            <a:chExt cx="2129" cy="194"/>
          </a:xfrm>
        </p:grpSpPr>
        <p:cxnSp>
          <p:nvCxnSpPr>
            <p:cNvPr id="295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297" name="Oval 22"/>
          <p:cNvSpPr>
            <a:spLocks noChangeAspect="1" noChangeArrowheads="1"/>
          </p:cNvSpPr>
          <p:nvPr/>
        </p:nvSpPr>
        <p:spPr bwMode="auto">
          <a:xfrm>
            <a:off x="3062949" y="5075134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2656655" y="4121995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(-1, 2)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2390171" y="4961623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(-2, -3)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2231231" y="5719644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(-3, -8)</a:t>
            </a:r>
          </a:p>
        </p:txBody>
      </p:sp>
      <p:grpSp>
        <p:nvGrpSpPr>
          <p:cNvPr id="301" name="Group 169"/>
          <p:cNvGrpSpPr>
            <a:grpSpLocks/>
          </p:cNvGrpSpPr>
          <p:nvPr/>
        </p:nvGrpSpPr>
        <p:grpSpPr bwMode="auto">
          <a:xfrm>
            <a:off x="3312357" y="2800044"/>
            <a:ext cx="446089" cy="3265487"/>
            <a:chOff x="2769" y="1419"/>
            <a:chExt cx="281" cy="2057"/>
          </a:xfrm>
        </p:grpSpPr>
        <p:cxnSp>
          <p:nvCxnSpPr>
            <p:cNvPr id="302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3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2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g(x)</a:t>
              </a:r>
            </a:p>
          </p:txBody>
        </p:sp>
      </p:grpSp>
      <p:sp>
        <p:nvSpPr>
          <p:cNvPr id="304" name="TextBox 303"/>
          <p:cNvSpPr txBox="1"/>
          <p:nvPr/>
        </p:nvSpPr>
        <p:spPr>
          <a:xfrm>
            <a:off x="2893240" y="328839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(0, 7)</a:t>
            </a:r>
          </a:p>
        </p:txBody>
      </p:sp>
      <p:sp>
        <p:nvSpPr>
          <p:cNvPr id="305" name="Oval 21"/>
          <p:cNvSpPr>
            <a:spLocks noChangeAspect="1" noChangeArrowheads="1"/>
          </p:cNvSpPr>
          <p:nvPr/>
        </p:nvSpPr>
        <p:spPr bwMode="auto">
          <a:xfrm>
            <a:off x="2890254" y="5900530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306" name="Oval 24"/>
          <p:cNvSpPr>
            <a:spLocks noChangeAspect="1" noChangeArrowheads="1"/>
          </p:cNvSpPr>
          <p:nvPr/>
        </p:nvSpPr>
        <p:spPr bwMode="auto">
          <a:xfrm>
            <a:off x="3234398" y="4232862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cxnSp>
        <p:nvCxnSpPr>
          <p:cNvPr id="307" name="Straight Connector 306"/>
          <p:cNvCxnSpPr>
            <a:stCxn id="305" idx="4"/>
            <a:endCxn id="282" idx="0"/>
          </p:cNvCxnSpPr>
          <p:nvPr/>
        </p:nvCxnSpPr>
        <p:spPr>
          <a:xfrm flipV="1">
            <a:off x="2936292" y="3164474"/>
            <a:ext cx="574332" cy="2828131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Oval 21"/>
          <p:cNvSpPr>
            <a:spLocks noChangeAspect="1" noChangeArrowheads="1"/>
          </p:cNvSpPr>
          <p:nvPr/>
        </p:nvSpPr>
        <p:spPr bwMode="auto">
          <a:xfrm>
            <a:off x="3409024" y="3401805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309" name="x-axis label"/>
          <p:cNvSpPr txBox="1">
            <a:spLocks noChangeArrowheads="1"/>
          </p:cNvSpPr>
          <p:nvPr/>
        </p:nvSpPr>
        <p:spPr bwMode="auto">
          <a:xfrm>
            <a:off x="2950856" y="5463273"/>
            <a:ext cx="2632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i="1" dirty="0">
                <a:solidFill>
                  <a:srgbClr val="C00000"/>
                </a:solidFill>
                <a:latin typeface="Calisto MT" pitchFamily="18" charset="0"/>
              </a:rPr>
              <a:t>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5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3" grpId="0"/>
      <p:bldP spid="34" grpId="0"/>
      <p:bldP spid="35" grpId="0"/>
      <p:bldP spid="36" grpId="0"/>
      <p:bldP spid="297" grpId="0" animBg="1"/>
      <p:bldP spid="298" grpId="0"/>
      <p:bldP spid="299" grpId="0"/>
      <p:bldP spid="300" grpId="0"/>
      <p:bldP spid="304" grpId="0"/>
      <p:bldP spid="305" grpId="0" animBg="1"/>
      <p:bldP spid="306" grpId="0" animBg="1"/>
      <p:bldP spid="308" grpId="0" animBg="1"/>
      <p:bldP spid="3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1671638" y="3221038"/>
            <a:ext cx="2076450" cy="2257425"/>
            <a:chOff x="1672431" y="2194084"/>
            <a:chExt cx="2074863" cy="2257425"/>
          </a:xfrm>
        </p:grpSpPr>
        <p:grpSp>
          <p:nvGrpSpPr>
            <p:cNvPr id="10361" name="Group 6"/>
            <p:cNvGrpSpPr>
              <a:grpSpLocks/>
            </p:cNvGrpSpPr>
            <p:nvPr/>
          </p:nvGrpSpPr>
          <p:grpSpPr bwMode="auto">
            <a:xfrm>
              <a:off x="1800179" y="2352832"/>
              <a:ext cx="1758276" cy="1972467"/>
              <a:chOff x="3676604" y="2209957"/>
              <a:chExt cx="1758276" cy="1972467"/>
            </a:xfrm>
          </p:grpSpPr>
          <p:grpSp>
            <p:nvGrpSpPr>
              <p:cNvPr id="10369" name="Group 719"/>
              <p:cNvGrpSpPr>
                <a:grpSpLocks/>
              </p:cNvGrpSpPr>
              <p:nvPr/>
            </p:nvGrpSpPr>
            <p:grpSpPr bwMode="auto">
              <a:xfrm>
                <a:off x="3676604" y="2538570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659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0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1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2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3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4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5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6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7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8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9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0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1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2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4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0" name="Group 720"/>
              <p:cNvGrpSpPr>
                <a:grpSpLocks/>
              </p:cNvGrpSpPr>
              <p:nvPr/>
            </p:nvGrpSpPr>
            <p:grpSpPr bwMode="auto">
              <a:xfrm>
                <a:off x="3676604" y="2648108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643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4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5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6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7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8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9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0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1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2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3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4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5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6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7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8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1" name="Group 721"/>
              <p:cNvGrpSpPr>
                <a:grpSpLocks/>
              </p:cNvGrpSpPr>
              <p:nvPr/>
            </p:nvGrpSpPr>
            <p:grpSpPr bwMode="auto">
              <a:xfrm>
                <a:off x="3676604" y="2757645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627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8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9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0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1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2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3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4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5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6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7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8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9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0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1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2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2" name="Group 722"/>
              <p:cNvGrpSpPr>
                <a:grpSpLocks/>
              </p:cNvGrpSpPr>
              <p:nvPr/>
            </p:nvGrpSpPr>
            <p:grpSpPr bwMode="auto">
              <a:xfrm>
                <a:off x="3676604" y="2867182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611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2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3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4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5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6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7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8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9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0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1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2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3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4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5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6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3" name="Group 723"/>
              <p:cNvGrpSpPr>
                <a:grpSpLocks/>
              </p:cNvGrpSpPr>
              <p:nvPr/>
            </p:nvGrpSpPr>
            <p:grpSpPr bwMode="auto">
              <a:xfrm>
                <a:off x="3676604" y="2976720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95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6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7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8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9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0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1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2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3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4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5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6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9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0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4" name="Group 724"/>
              <p:cNvGrpSpPr>
                <a:grpSpLocks/>
              </p:cNvGrpSpPr>
              <p:nvPr/>
            </p:nvGrpSpPr>
            <p:grpSpPr bwMode="auto">
              <a:xfrm>
                <a:off x="3676604" y="3086257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79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0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1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2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3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4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5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6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7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8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9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0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1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2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4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5" name="Group 725"/>
              <p:cNvGrpSpPr>
                <a:grpSpLocks/>
              </p:cNvGrpSpPr>
              <p:nvPr/>
            </p:nvGrpSpPr>
            <p:grpSpPr bwMode="auto">
              <a:xfrm>
                <a:off x="3676604" y="3195795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63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4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5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6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7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8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9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0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1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2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3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4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5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6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7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8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6" name="Group 726"/>
              <p:cNvGrpSpPr>
                <a:grpSpLocks/>
              </p:cNvGrpSpPr>
              <p:nvPr/>
            </p:nvGrpSpPr>
            <p:grpSpPr bwMode="auto">
              <a:xfrm>
                <a:off x="3676604" y="3305332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47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8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9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0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1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2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3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4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5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6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7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8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9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0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1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2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7" name="Group 727"/>
              <p:cNvGrpSpPr>
                <a:grpSpLocks/>
              </p:cNvGrpSpPr>
              <p:nvPr/>
            </p:nvGrpSpPr>
            <p:grpSpPr bwMode="auto">
              <a:xfrm>
                <a:off x="3676604" y="3414868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31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2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3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4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5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6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7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8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9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0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1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2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3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4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5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6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8" name="Group 728"/>
              <p:cNvGrpSpPr>
                <a:grpSpLocks/>
              </p:cNvGrpSpPr>
              <p:nvPr/>
            </p:nvGrpSpPr>
            <p:grpSpPr bwMode="auto">
              <a:xfrm>
                <a:off x="3676604" y="3524406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15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6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7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8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9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0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1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2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3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4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5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6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9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0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9" name="Group 729"/>
              <p:cNvGrpSpPr>
                <a:grpSpLocks/>
              </p:cNvGrpSpPr>
              <p:nvPr/>
            </p:nvGrpSpPr>
            <p:grpSpPr bwMode="auto">
              <a:xfrm>
                <a:off x="3676604" y="3633943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99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0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1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2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3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4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5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6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7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8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9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0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1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2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4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0" name="Group 730"/>
              <p:cNvGrpSpPr>
                <a:grpSpLocks/>
              </p:cNvGrpSpPr>
              <p:nvPr/>
            </p:nvGrpSpPr>
            <p:grpSpPr bwMode="auto">
              <a:xfrm>
                <a:off x="3676604" y="3743481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83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4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5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6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7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8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9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0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1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2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3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4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5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6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7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8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1" name="Group 731"/>
              <p:cNvGrpSpPr>
                <a:grpSpLocks/>
              </p:cNvGrpSpPr>
              <p:nvPr/>
            </p:nvGrpSpPr>
            <p:grpSpPr bwMode="auto">
              <a:xfrm>
                <a:off x="3676604" y="3853811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67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8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9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0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1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2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3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4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5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6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7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8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9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0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1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2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2" name="Group 732"/>
              <p:cNvGrpSpPr>
                <a:grpSpLocks/>
              </p:cNvGrpSpPr>
              <p:nvPr/>
            </p:nvGrpSpPr>
            <p:grpSpPr bwMode="auto">
              <a:xfrm>
                <a:off x="3676604" y="3963348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51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2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3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4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5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6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7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8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9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0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1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2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3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4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5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6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3" name="Group 733"/>
              <p:cNvGrpSpPr>
                <a:grpSpLocks/>
              </p:cNvGrpSpPr>
              <p:nvPr/>
            </p:nvGrpSpPr>
            <p:grpSpPr bwMode="auto">
              <a:xfrm>
                <a:off x="3676604" y="4072886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35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6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7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8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9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0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1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2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3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4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5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6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9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0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4" name="Group 734"/>
              <p:cNvGrpSpPr>
                <a:grpSpLocks/>
              </p:cNvGrpSpPr>
              <p:nvPr/>
            </p:nvGrpSpPr>
            <p:grpSpPr bwMode="auto">
              <a:xfrm>
                <a:off x="3676604" y="2429032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19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0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1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2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3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4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5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6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7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8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9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0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1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2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4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5" name="Group 734"/>
              <p:cNvGrpSpPr>
                <a:grpSpLocks/>
              </p:cNvGrpSpPr>
              <p:nvPr/>
            </p:nvGrpSpPr>
            <p:grpSpPr bwMode="auto">
              <a:xfrm>
                <a:off x="3676604" y="2319493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03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4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5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6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7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8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9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0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1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2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3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4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5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6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7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8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6" name="Group 734"/>
              <p:cNvGrpSpPr>
                <a:grpSpLocks/>
              </p:cNvGrpSpPr>
              <p:nvPr/>
            </p:nvGrpSpPr>
            <p:grpSpPr bwMode="auto">
              <a:xfrm>
                <a:off x="3676604" y="2209957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387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88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89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0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1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2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3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4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5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6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7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8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9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0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1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2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0362" name="Group 5"/>
            <p:cNvGrpSpPr>
              <a:grpSpLocks/>
            </p:cNvGrpSpPr>
            <p:nvPr/>
          </p:nvGrpSpPr>
          <p:grpSpPr bwMode="auto">
            <a:xfrm>
              <a:off x="1672431" y="2194084"/>
              <a:ext cx="2074863" cy="2257425"/>
              <a:chOff x="3546475" y="2053590"/>
              <a:chExt cx="2074863" cy="2257425"/>
            </a:xfrm>
          </p:grpSpPr>
          <p:sp>
            <p:nvSpPr>
              <p:cNvPr id="10363" name="Text Box 511"/>
              <p:cNvSpPr txBox="1">
                <a:spLocks noChangeArrowheads="1"/>
              </p:cNvSpPr>
              <p:nvPr/>
            </p:nvSpPr>
            <p:spPr bwMode="auto">
              <a:xfrm>
                <a:off x="3636963" y="3987165"/>
                <a:ext cx="1833562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-8   -7   -6   -5   -4   -3   -2   -1           1    2    3     4    5     6    7    8</a:t>
                </a:r>
              </a:p>
            </p:txBody>
          </p:sp>
          <p:sp>
            <p:nvSpPr>
              <p:cNvPr id="10364" name="Text Box 515"/>
              <p:cNvSpPr txBox="1">
                <a:spLocks noChangeArrowheads="1"/>
              </p:cNvSpPr>
              <p:nvPr/>
            </p:nvSpPr>
            <p:spPr bwMode="auto">
              <a:xfrm>
                <a:off x="5456238" y="3853815"/>
                <a:ext cx="1651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 i="1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10365" name="Text Box 512"/>
              <p:cNvSpPr txBox="1">
                <a:spLocks noChangeArrowheads="1"/>
              </p:cNvSpPr>
              <p:nvPr/>
            </p:nvSpPr>
            <p:spPr bwMode="auto">
              <a:xfrm>
                <a:off x="4445000" y="2190115"/>
                <a:ext cx="80963" cy="2022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16</a:t>
                </a:r>
              </a:p>
              <a:p>
                <a:pPr algn="r" eaLnBrk="1" hangingPunct="1"/>
                <a:r>
                  <a: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15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14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13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12</a:t>
                </a:r>
              </a:p>
              <a:p>
                <a:pPr algn="r" eaLnBrk="1" hangingPunct="1"/>
                <a:endParaRPr lang="en-US" altLang="en-US" sz="3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11</a:t>
                </a:r>
              </a:p>
              <a:p>
                <a:pPr algn="r" eaLnBrk="1" hangingPunct="1"/>
                <a:endParaRPr lang="en-US" altLang="en-US" sz="3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10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9  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8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7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6  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5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4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3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2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-2</a:t>
                </a:r>
              </a:p>
            </p:txBody>
          </p:sp>
          <p:sp>
            <p:nvSpPr>
              <p:cNvPr id="10366" name="Line 513"/>
              <p:cNvSpPr>
                <a:spLocks noChangeShapeType="1"/>
              </p:cNvSpPr>
              <p:nvPr/>
            </p:nvSpPr>
            <p:spPr bwMode="auto">
              <a:xfrm>
                <a:off x="4551363" y="2071053"/>
                <a:ext cx="0" cy="22399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7" name="Text Box 516"/>
              <p:cNvSpPr txBox="1">
                <a:spLocks noChangeArrowheads="1"/>
              </p:cNvSpPr>
              <p:nvPr/>
            </p:nvSpPr>
            <p:spPr bwMode="auto">
              <a:xfrm>
                <a:off x="4572000" y="2053590"/>
                <a:ext cx="1651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 i="1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10368" name="Line 514"/>
              <p:cNvSpPr>
                <a:spLocks noChangeShapeType="1"/>
              </p:cNvSpPr>
              <p:nvPr/>
            </p:nvSpPr>
            <p:spPr bwMode="auto">
              <a:xfrm rot="5400000">
                <a:off x="4552157" y="2962433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93663" y="133350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Heading"/>
          <p:cNvSpPr/>
          <p:nvPr/>
        </p:nvSpPr>
        <p:spPr bwMode="auto">
          <a:xfrm>
            <a:off x="0" y="868363"/>
            <a:ext cx="1735138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Closure</a:t>
            </a:r>
          </a:p>
        </p:txBody>
      </p:sp>
      <p:grpSp>
        <p:nvGrpSpPr>
          <p:cNvPr id="6" name="Group 5" hidden="1"/>
          <p:cNvGrpSpPr/>
          <p:nvPr/>
        </p:nvGrpSpPr>
        <p:grpSpPr>
          <a:xfrm>
            <a:off x="9966901" y="1996060"/>
            <a:ext cx="1581126" cy="1645092"/>
            <a:chOff x="7103875" y="3002667"/>
            <a:chExt cx="1437387" cy="1645092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3" name="Group 2"/>
            <p:cNvGrpSpPr/>
            <p:nvPr/>
          </p:nvGrpSpPr>
          <p:grpSpPr>
            <a:xfrm>
              <a:off x="7124242" y="3002667"/>
              <a:ext cx="1375233" cy="487541"/>
              <a:chOff x="7543123" y="2182634"/>
              <a:chExt cx="905552" cy="321032"/>
            </a:xfrm>
            <a:grpFill/>
          </p:grpSpPr>
          <p:sp>
            <p:nvSpPr>
              <p:cNvPr id="31" name="Isosceles Triangle 30"/>
              <p:cNvSpPr/>
              <p:nvPr/>
            </p:nvSpPr>
            <p:spPr bwMode="auto">
              <a:xfrm>
                <a:off x="7543123" y="2182634"/>
                <a:ext cx="905552" cy="321032"/>
              </a:xfrm>
              <a:prstGeom prst="triangle">
                <a:avLst/>
              </a:prstGeom>
              <a:grpFill/>
              <a:ln cap="sq">
                <a:noFill/>
              </a:ln>
              <a:effectLst/>
              <a:extLst/>
            </p:spPr>
            <p:txBody>
              <a:bodyPr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" name="Isosceles Triangle 1"/>
              <p:cNvSpPr/>
              <p:nvPr/>
            </p:nvSpPr>
            <p:spPr bwMode="auto">
              <a:xfrm>
                <a:off x="7670799" y="2252663"/>
                <a:ext cx="650200" cy="209550"/>
              </a:xfrm>
              <a:prstGeom prst="triangle">
                <a:avLst/>
              </a:prstGeom>
              <a:grpFill/>
              <a:ln w="19050" cap="sq">
                <a:solidFill>
                  <a:schemeClr val="bg1"/>
                </a:solidFill>
                <a:miter lim="8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7198872" y="3552825"/>
              <a:ext cx="99500" cy="915657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346762" y="3552825"/>
              <a:ext cx="99500" cy="915657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03875" y="4510871"/>
              <a:ext cx="1437387" cy="136888"/>
              <a:chOff x="7103875" y="4510871"/>
              <a:chExt cx="1437387" cy="136888"/>
            </a:xfrm>
            <a:grpFill/>
          </p:grpSpPr>
          <p:sp>
            <p:nvSpPr>
              <p:cNvPr id="34" name="Rectangle 33"/>
              <p:cNvSpPr/>
              <p:nvPr/>
            </p:nvSpPr>
            <p:spPr bwMode="auto">
              <a:xfrm rot="16200000">
                <a:off x="7797039" y="3902258"/>
                <a:ext cx="51059" cy="1268285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 rot="16200000">
                <a:off x="7796783" y="3903606"/>
                <a:ext cx="51570" cy="1346311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 rot="16200000">
                <a:off x="7794486" y="3900983"/>
                <a:ext cx="56165" cy="1437387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10246" name="Group 9" hidden="1"/>
          <p:cNvGrpSpPr>
            <a:grpSpLocks/>
          </p:cNvGrpSpPr>
          <p:nvPr/>
        </p:nvGrpSpPr>
        <p:grpSpPr bwMode="auto">
          <a:xfrm>
            <a:off x="10106025" y="263525"/>
            <a:ext cx="1581150" cy="1536700"/>
            <a:chOff x="7284457" y="2240774"/>
            <a:chExt cx="1581126" cy="1537569"/>
          </a:xfrm>
        </p:grpSpPr>
        <p:grpSp>
          <p:nvGrpSpPr>
            <p:cNvPr id="42" name="Group 41"/>
            <p:cNvGrpSpPr/>
            <p:nvPr/>
          </p:nvGrpSpPr>
          <p:grpSpPr>
            <a:xfrm>
              <a:off x="7306861" y="2240774"/>
              <a:ext cx="1512757" cy="402926"/>
              <a:chOff x="7543123" y="2229819"/>
              <a:chExt cx="905552" cy="26531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9" name="Isosceles Triangle 48"/>
              <p:cNvSpPr/>
              <p:nvPr/>
            </p:nvSpPr>
            <p:spPr bwMode="auto">
              <a:xfrm>
                <a:off x="7543123" y="2229819"/>
                <a:ext cx="905552" cy="265315"/>
              </a:xfrm>
              <a:prstGeom prst="triangle">
                <a:avLst/>
              </a:prstGeom>
              <a:grpFill/>
              <a:ln cap="sq">
                <a:noFill/>
              </a:ln>
              <a:effectLst/>
              <a:extLst/>
            </p:spPr>
            <p:txBody>
              <a:bodyPr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50" name="Isosceles Triangle 49"/>
              <p:cNvSpPr/>
              <p:nvPr/>
            </p:nvSpPr>
            <p:spPr bwMode="auto">
              <a:xfrm>
                <a:off x="7670799" y="2252663"/>
                <a:ext cx="650200" cy="209550"/>
              </a:xfrm>
              <a:prstGeom prst="triangle">
                <a:avLst/>
              </a:prstGeom>
              <a:grpFill/>
              <a:ln w="19050" cap="sq">
                <a:noFill/>
                <a:miter lim="8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 bwMode="auto">
            <a:xfrm>
              <a:off x="7389230" y="2683937"/>
              <a:ext cx="109536" cy="91491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651274" y="2683937"/>
              <a:ext cx="109535" cy="91491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284457" y="3641455"/>
              <a:ext cx="1581126" cy="136888"/>
              <a:chOff x="7103875" y="4510871"/>
              <a:chExt cx="1437387" cy="13688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6" name="Rectangle 45"/>
              <p:cNvSpPr/>
              <p:nvPr/>
            </p:nvSpPr>
            <p:spPr bwMode="auto">
              <a:xfrm rot="16200000">
                <a:off x="7797039" y="3902258"/>
                <a:ext cx="51059" cy="1268285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 rot="16200000">
                <a:off x="7796783" y="3903606"/>
                <a:ext cx="51570" cy="1346311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 rot="16200000">
                <a:off x="7794486" y="3900983"/>
                <a:ext cx="56165" cy="1437387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10360" name="TextBox 7"/>
            <p:cNvSpPr txBox="1">
              <a:spLocks noChangeArrowheads="1"/>
            </p:cNvSpPr>
            <p:nvPr/>
          </p:nvSpPr>
          <p:spPr bwMode="auto">
            <a:xfrm>
              <a:off x="7536909" y="2380924"/>
              <a:ext cx="10186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latin typeface="Gill Sans MT" panose="020B0502020104020203" pitchFamily="34" charset="0"/>
                </a:rPr>
                <a:t>Word Bank</a:t>
              </a:r>
            </a:p>
          </p:txBody>
        </p:sp>
      </p:grpSp>
      <p:grpSp>
        <p:nvGrpSpPr>
          <p:cNvPr id="10247" name="Group 36" hidden="1"/>
          <p:cNvGrpSpPr>
            <a:grpSpLocks/>
          </p:cNvGrpSpPr>
          <p:nvPr/>
        </p:nvGrpSpPr>
        <p:grpSpPr bwMode="auto">
          <a:xfrm>
            <a:off x="4933950" y="3622675"/>
            <a:ext cx="1924050" cy="2366963"/>
            <a:chOff x="4933682" y="3623403"/>
            <a:chExt cx="1924318" cy="2365889"/>
          </a:xfrm>
        </p:grpSpPr>
        <p:pic>
          <p:nvPicPr>
            <p:cNvPr id="10347" name="Picture 28" descr="C:\Documents and Settings\jim\Desktop\Transparent PNG\White card 00001832034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682" y="3623403"/>
              <a:ext cx="1924318" cy="236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48" name="Group 18"/>
            <p:cNvGrpSpPr>
              <a:grpSpLocks/>
            </p:cNvGrpSpPr>
            <p:nvPr/>
          </p:nvGrpSpPr>
          <p:grpSpPr bwMode="auto">
            <a:xfrm>
              <a:off x="5048600" y="5669526"/>
              <a:ext cx="1704969" cy="136888"/>
              <a:chOff x="5022500" y="5278602"/>
              <a:chExt cx="1739239" cy="136888"/>
            </a:xfrm>
          </p:grpSpPr>
          <p:sp>
            <p:nvSpPr>
              <p:cNvPr id="69" name="Rectangle 68"/>
              <p:cNvSpPr/>
              <p:nvPr/>
            </p:nvSpPr>
            <p:spPr bwMode="auto">
              <a:xfrm rot="16200000">
                <a:off x="5866241" y="4535520"/>
                <a:ext cx="50777" cy="153541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 rot="16200000">
                <a:off x="5865448" y="4529013"/>
                <a:ext cx="52364" cy="162935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 rot="16200000">
                <a:off x="5863068" y="4517582"/>
                <a:ext cx="57124" cy="173948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060103" y="3692334"/>
              <a:ext cx="1664032" cy="402926"/>
              <a:chOff x="7497845" y="2229819"/>
              <a:chExt cx="996107" cy="26531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2" name="Isosceles Triangle 71"/>
              <p:cNvSpPr/>
              <p:nvPr/>
            </p:nvSpPr>
            <p:spPr bwMode="auto">
              <a:xfrm>
                <a:off x="7497845" y="2229819"/>
                <a:ext cx="996107" cy="265315"/>
              </a:xfrm>
              <a:prstGeom prst="triangle">
                <a:avLst/>
              </a:prstGeom>
              <a:grpFill/>
              <a:ln cap="sq">
                <a:noFill/>
              </a:ln>
              <a:effectLst/>
              <a:extLst/>
            </p:spPr>
            <p:txBody>
              <a:bodyPr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3" name="Isosceles Triangle 72"/>
              <p:cNvSpPr/>
              <p:nvPr/>
            </p:nvSpPr>
            <p:spPr bwMode="auto">
              <a:xfrm>
                <a:off x="7670799" y="2252663"/>
                <a:ext cx="650200" cy="209550"/>
              </a:xfrm>
              <a:prstGeom prst="triangle">
                <a:avLst/>
              </a:prstGeom>
              <a:grpFill/>
              <a:ln w="19050" cap="sq">
                <a:noFill/>
                <a:miter lim="8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grpSp>
          <p:nvGrpSpPr>
            <p:cNvPr id="10350" name="Group 20"/>
            <p:cNvGrpSpPr>
              <a:grpSpLocks/>
            </p:cNvGrpSpPr>
            <p:nvPr/>
          </p:nvGrpSpPr>
          <p:grpSpPr bwMode="auto">
            <a:xfrm>
              <a:off x="5161574" y="4128085"/>
              <a:ext cx="1461090" cy="1510715"/>
              <a:chOff x="5156930" y="4128085"/>
              <a:chExt cx="1461090" cy="1510715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5157670" y="4127999"/>
                <a:ext cx="74623" cy="151061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6543751" y="4127999"/>
                <a:ext cx="74622" cy="151061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</p:grp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93663" y="223838"/>
            <a:ext cx="6777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200" b="1" u="sng" dirty="0">
                <a:solidFill>
                  <a:srgbClr val="000000"/>
                </a:solidFill>
                <a:latin typeface="Arial" charset="0"/>
                <a:cs typeface="+mn-cs"/>
              </a:rPr>
              <a:t>quadratic function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 graphs as a parabola.</a:t>
            </a:r>
          </a:p>
          <a:p>
            <a:pPr marL="285750" indent="-177800" defTabSz="914400">
              <a:buFont typeface="Arial" pitchFamily="34" charset="0"/>
              <a:buChar char="•"/>
              <a:defRPr/>
            </a:pPr>
            <a:r>
              <a:rPr lang="en-US" sz="120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A quadratic function contains a variable to the second power.</a:t>
            </a:r>
          </a:p>
        </p:txBody>
      </p:sp>
      <p:sp>
        <p:nvSpPr>
          <p:cNvPr id="66" name="Heading"/>
          <p:cNvSpPr/>
          <p:nvPr/>
        </p:nvSpPr>
        <p:spPr bwMode="auto">
          <a:xfrm>
            <a:off x="0" y="-1588"/>
            <a:ext cx="1735138" cy="247651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Closure</a:t>
            </a:r>
          </a:p>
        </p:txBody>
      </p:sp>
      <p:grpSp>
        <p:nvGrpSpPr>
          <p:cNvPr id="10250" name="Group 1"/>
          <p:cNvGrpSpPr>
            <a:grpSpLocks/>
          </p:cNvGrpSpPr>
          <p:nvPr/>
        </p:nvGrpSpPr>
        <p:grpSpPr bwMode="auto">
          <a:xfrm>
            <a:off x="0" y="1074738"/>
            <a:ext cx="8542338" cy="1392237"/>
            <a:chOff x="93663" y="1050925"/>
            <a:chExt cx="8542222" cy="1391778"/>
          </a:xfrm>
        </p:grpSpPr>
        <p:pic>
          <p:nvPicPr>
            <p:cNvPr id="10340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8412437" cy="1391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Rectangle 75"/>
            <p:cNvSpPr/>
            <p:nvPr/>
          </p:nvSpPr>
          <p:spPr bwMode="auto">
            <a:xfrm>
              <a:off x="527045" y="1393712"/>
              <a:ext cx="8108840" cy="95377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Identify and label the coefficient, </a:t>
              </a: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, of the quadratic function.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, describe whether the parabola opens upward or downward.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Complete the table with x- and y-values by evaluating each function for the x-values in the table.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Use the table to create ordered pairs and plot them on the coordinate grid. Sketch the parabola.</a:t>
              </a:r>
              <a:endParaRPr lang="en-US" sz="16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42" name="Rectangle 1112"/>
            <p:cNvSpPr>
              <a:spLocks noChangeArrowheads="1"/>
            </p:cNvSpPr>
            <p:nvPr/>
          </p:nvSpPr>
          <p:spPr bwMode="auto">
            <a:xfrm>
              <a:off x="274638" y="1165324"/>
              <a:ext cx="3276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n-US" sz="1400" b="1">
                  <a:latin typeface="Arial" panose="020B0604020202020204" pitchFamily="34" charset="0"/>
                </a:rPr>
                <a:t>Graph functions of the form </a:t>
              </a:r>
              <a:r>
                <a:rPr lang="en-US" altLang="en-US" sz="1400" b="1" i="1">
                  <a:latin typeface="Arial" panose="020B0604020202020204" pitchFamily="34" charset="0"/>
                </a:rPr>
                <a:t>y</a:t>
              </a:r>
              <a:r>
                <a:rPr lang="en-US" altLang="en-US" sz="1400" b="1">
                  <a:latin typeface="Arial" panose="020B0604020202020204" pitchFamily="34" charset="0"/>
                </a:rPr>
                <a:t> = </a:t>
              </a:r>
              <a:r>
                <a:rPr lang="en-US" altLang="en-US" sz="1400" b="1" i="1">
                  <a:latin typeface="Arial" panose="020B0604020202020204" pitchFamily="34" charset="0"/>
                </a:rPr>
                <a:t>nx</a:t>
              </a:r>
              <a:r>
                <a:rPr lang="en-US" altLang="en-US" sz="1400" b="1" baseline="30000">
                  <a:latin typeface="Arial" panose="020B0604020202020204" pitchFamily="34" charset="0"/>
                </a:rPr>
                <a:t>2</a:t>
              </a:r>
              <a:r>
                <a:rPr lang="en-US" altLang="en-US" sz="1400" b="1">
                  <a:latin typeface="Arial" panose="020B0604020202020204" pitchFamily="34" charset="0"/>
                </a:rPr>
                <a:t>. 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4" y="1441321"/>
              <a:ext cx="173036" cy="17298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76234" y="1668258"/>
              <a:ext cx="173036" cy="17298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376234" y="1877739"/>
              <a:ext cx="173036" cy="17298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4" y="2117373"/>
              <a:ext cx="173036" cy="17298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graphicFrame>
        <p:nvGraphicFramePr>
          <p:cNvPr id="10251" name="Object 108"/>
          <p:cNvGraphicFramePr>
            <a:graphicFrameLocks noChangeAspect="1"/>
          </p:cNvGraphicFramePr>
          <p:nvPr/>
        </p:nvGraphicFramePr>
        <p:xfrm>
          <a:off x="7040563" y="1323975"/>
          <a:ext cx="8731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7" imgW="685800" imgH="292100" progId="Equation.DSMT4">
                  <p:embed/>
                </p:oleObj>
              </mc:Choice>
              <mc:Fallback>
                <p:oleObj name="Equation" r:id="rId7" imgW="685800" imgH="292100" progId="Equation.DSMT4">
                  <p:embed/>
                  <p:pic>
                    <p:nvPicPr>
                      <p:cNvPr id="10251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563" y="1323975"/>
                        <a:ext cx="8731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42"/>
          <p:cNvSpPr>
            <a:spLocks noChangeArrowheads="1"/>
          </p:cNvSpPr>
          <p:nvPr/>
        </p:nvSpPr>
        <p:spPr bwMode="auto">
          <a:xfrm>
            <a:off x="0" y="4046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3" name="Rectangle 58"/>
          <p:cNvSpPr>
            <a:spLocks noChangeArrowheads="1"/>
          </p:cNvSpPr>
          <p:nvPr/>
        </p:nvSpPr>
        <p:spPr bwMode="auto">
          <a:xfrm>
            <a:off x="0" y="4041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91" name="Group 124"/>
          <p:cNvGraphicFramePr>
            <a:graphicFrameLocks noGrp="1"/>
          </p:cNvGraphicFramePr>
          <p:nvPr/>
        </p:nvGraphicFramePr>
        <p:xfrm>
          <a:off x="173038" y="2790825"/>
          <a:ext cx="8840787" cy="2741613"/>
        </p:xfrm>
        <a:graphic>
          <a:graphicData uri="http://schemas.openxmlformats.org/drawingml/2006/table">
            <a:tbl>
              <a:tblPr/>
              <a:tblGrid>
                <a:gridCol w="884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60" name="Object 192"/>
          <p:cNvGraphicFramePr>
            <a:graphicFrameLocks noChangeAspect="1"/>
          </p:cNvGraphicFramePr>
          <p:nvPr/>
        </p:nvGraphicFramePr>
        <p:xfrm>
          <a:off x="369888" y="296545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9" imgW="863225" imgH="279279" progId="Equation.DSMT4">
                  <p:embed/>
                </p:oleObj>
              </mc:Choice>
              <mc:Fallback>
                <p:oleObj name="Equation" r:id="rId9" imgW="863225" imgH="279279" progId="Equation.DSMT4">
                  <p:embed/>
                  <p:pic>
                    <p:nvPicPr>
                      <p:cNvPr id="1026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296545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Group 193"/>
          <p:cNvGraphicFramePr>
            <a:graphicFrameLocks noGrp="1"/>
          </p:cNvGraphicFramePr>
          <p:nvPr/>
        </p:nvGraphicFramePr>
        <p:xfrm>
          <a:off x="422275" y="3279775"/>
          <a:ext cx="685800" cy="1828800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84" name="Text Box 216"/>
          <p:cNvSpPr txBox="1">
            <a:spLocks noChangeArrowheads="1"/>
          </p:cNvSpPr>
          <p:nvPr/>
        </p:nvSpPr>
        <p:spPr bwMode="auto">
          <a:xfrm>
            <a:off x="1339850" y="2909888"/>
            <a:ext cx="1804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Opens: __________</a:t>
            </a:r>
          </a:p>
        </p:txBody>
      </p:sp>
      <p:sp>
        <p:nvSpPr>
          <p:cNvPr id="95" name="Text Box 217"/>
          <p:cNvSpPr txBox="1">
            <a:spLocks noChangeArrowheads="1"/>
          </p:cNvSpPr>
          <p:nvPr/>
        </p:nvSpPr>
        <p:spPr bwMode="auto">
          <a:xfrm>
            <a:off x="2011363" y="2911475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upward</a:t>
            </a:r>
          </a:p>
        </p:txBody>
      </p:sp>
      <p:graphicFrame>
        <p:nvGraphicFramePr>
          <p:cNvPr id="96" name="Object 218"/>
          <p:cNvGraphicFramePr>
            <a:graphicFrameLocks noChangeAspect="1"/>
          </p:cNvGraphicFramePr>
          <p:nvPr/>
        </p:nvGraphicFramePr>
        <p:xfrm>
          <a:off x="912813" y="2817813"/>
          <a:ext cx="150812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11" imgW="114201" imgH="139579" progId="Equation.DSMT4">
                  <p:embed/>
                </p:oleObj>
              </mc:Choice>
              <mc:Fallback>
                <p:oleObj name="Equation" r:id="rId11" imgW="114201" imgH="139579" progId="Equation.DSMT4">
                  <p:embed/>
                  <p:pic>
                    <p:nvPicPr>
                      <p:cNvPr id="96" name="Object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2817813"/>
                        <a:ext cx="150812" cy="18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219"/>
          <p:cNvGraphicFramePr>
            <a:graphicFrameLocks noChangeAspect="1"/>
          </p:cNvGraphicFramePr>
          <p:nvPr/>
        </p:nvGraphicFramePr>
        <p:xfrm>
          <a:off x="4027488" y="33782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13" imgW="634725" imgH="279279" progId="Equation.DSMT4">
                  <p:embed/>
                </p:oleObj>
              </mc:Choice>
              <mc:Fallback>
                <p:oleObj name="Equation" r:id="rId13" imgW="634725" imgH="279279" progId="Equation.DSMT4">
                  <p:embed/>
                  <p:pic>
                    <p:nvPicPr>
                      <p:cNvPr id="97" name="Object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33782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220"/>
          <p:cNvGraphicFramePr>
            <a:graphicFrameLocks noChangeAspect="1"/>
          </p:cNvGraphicFramePr>
          <p:nvPr/>
        </p:nvGraphicFramePr>
        <p:xfrm>
          <a:off x="4025900" y="3598863"/>
          <a:ext cx="87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15" imgW="876300" imgH="279400" progId="Equation.DSMT4">
                  <p:embed/>
                </p:oleObj>
              </mc:Choice>
              <mc:Fallback>
                <p:oleObj name="Equation" r:id="rId15" imgW="876300" imgH="279400" progId="Equation.DSMT4">
                  <p:embed/>
                  <p:pic>
                    <p:nvPicPr>
                      <p:cNvPr id="98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3598863"/>
                        <a:ext cx="87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221"/>
          <p:cNvGraphicFramePr>
            <a:graphicFrameLocks noChangeAspect="1"/>
          </p:cNvGraphicFramePr>
          <p:nvPr/>
        </p:nvGraphicFramePr>
        <p:xfrm>
          <a:off x="4033838" y="3852863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17" imgW="685800" imgH="228600" progId="Equation.DSMT4">
                  <p:embed/>
                </p:oleObj>
              </mc:Choice>
              <mc:Fallback>
                <p:oleObj name="Equation" r:id="rId17" imgW="685800" imgH="228600" progId="Equation.DSMT4">
                  <p:embed/>
                  <p:pic>
                    <p:nvPicPr>
                      <p:cNvPr id="99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3852863"/>
                        <a:ext cx="68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222"/>
          <p:cNvGraphicFramePr>
            <a:graphicFrameLocks noChangeAspect="1"/>
          </p:cNvGraphicFramePr>
          <p:nvPr/>
        </p:nvGraphicFramePr>
        <p:xfrm>
          <a:off x="3986213" y="4065588"/>
          <a:ext cx="520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19" imgW="520474" imgH="241195" progId="Equation.DSMT4">
                  <p:embed/>
                </p:oleObj>
              </mc:Choice>
              <mc:Fallback>
                <p:oleObj name="Equation" r:id="rId19" imgW="520474" imgH="241195" progId="Equation.DSMT4">
                  <p:embed/>
                  <p:pic>
                    <p:nvPicPr>
                      <p:cNvPr id="10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4065588"/>
                        <a:ext cx="520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 Box 223"/>
          <p:cNvSpPr txBox="1">
            <a:spLocks noChangeArrowheads="1"/>
          </p:cNvSpPr>
          <p:nvPr/>
        </p:nvSpPr>
        <p:spPr bwMode="auto">
          <a:xfrm>
            <a:off x="3911600" y="2876550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-2</a:t>
            </a:r>
          </a:p>
        </p:txBody>
      </p:sp>
      <p:graphicFrame>
        <p:nvGraphicFramePr>
          <p:cNvPr id="102" name="Object 224"/>
          <p:cNvGraphicFramePr>
            <a:graphicFrameLocks noChangeAspect="1"/>
          </p:cNvGraphicFramePr>
          <p:nvPr/>
        </p:nvGraphicFramePr>
        <p:xfrm>
          <a:off x="790575" y="3640138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21" imgW="228501" imgH="203112" progId="Equation.DSMT4">
                  <p:embed/>
                </p:oleObj>
              </mc:Choice>
              <mc:Fallback>
                <p:oleObj name="Equation" r:id="rId21" imgW="228501" imgH="203112" progId="Equation.DSMT4">
                  <p:embed/>
                  <p:pic>
                    <p:nvPicPr>
                      <p:cNvPr id="102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3640138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225"/>
          <p:cNvGraphicFramePr>
            <a:graphicFrameLocks noChangeAspect="1"/>
          </p:cNvGraphicFramePr>
          <p:nvPr/>
        </p:nvGraphicFramePr>
        <p:xfrm>
          <a:off x="4271963" y="4057650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23" imgW="228501" imgH="203112" progId="Equation.DSMT4">
                  <p:embed/>
                </p:oleObj>
              </mc:Choice>
              <mc:Fallback>
                <p:oleObj name="Equation" r:id="rId23" imgW="228501" imgH="203112" progId="Equation.DSMT4">
                  <p:embed/>
                  <p:pic>
                    <p:nvPicPr>
                      <p:cNvPr id="103" name="Object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4057650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226"/>
          <p:cNvGraphicFramePr>
            <a:graphicFrameLocks noChangeAspect="1"/>
          </p:cNvGraphicFramePr>
          <p:nvPr/>
        </p:nvGraphicFramePr>
        <p:xfrm>
          <a:off x="5143500" y="338455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25" imgW="634725" imgH="279279" progId="Equation.DSMT4">
                  <p:embed/>
                </p:oleObj>
              </mc:Choice>
              <mc:Fallback>
                <p:oleObj name="Equation" r:id="rId25" imgW="634725" imgH="279279" progId="Equation.DSMT4">
                  <p:embed/>
                  <p:pic>
                    <p:nvPicPr>
                      <p:cNvPr id="104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38455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227"/>
          <p:cNvGraphicFramePr>
            <a:graphicFrameLocks noChangeAspect="1"/>
          </p:cNvGraphicFramePr>
          <p:nvPr/>
        </p:nvGraphicFramePr>
        <p:xfrm>
          <a:off x="5154613" y="3605213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27" imgW="850531" imgH="279279" progId="Equation.DSMT4">
                  <p:embed/>
                </p:oleObj>
              </mc:Choice>
              <mc:Fallback>
                <p:oleObj name="Equation" r:id="rId27" imgW="850531" imgH="279279" progId="Equation.DSMT4">
                  <p:embed/>
                  <p:pic>
                    <p:nvPicPr>
                      <p:cNvPr id="105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3605213"/>
                        <a:ext cx="85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228"/>
          <p:cNvGraphicFramePr>
            <a:graphicFrameLocks noChangeAspect="1"/>
          </p:cNvGraphicFramePr>
          <p:nvPr/>
        </p:nvGraphicFramePr>
        <p:xfrm>
          <a:off x="5153025" y="3852863"/>
          <a:ext cx="647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29" imgW="647700" imgH="241300" progId="Equation.DSMT4">
                  <p:embed/>
                </p:oleObj>
              </mc:Choice>
              <mc:Fallback>
                <p:oleObj name="Equation" r:id="rId29" imgW="647700" imgH="241300" progId="Equation.DSMT4">
                  <p:embed/>
                  <p:pic>
                    <p:nvPicPr>
                      <p:cNvPr id="106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3852863"/>
                        <a:ext cx="647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229"/>
          <p:cNvGraphicFramePr>
            <a:graphicFrameLocks noChangeAspect="1"/>
          </p:cNvGraphicFramePr>
          <p:nvPr/>
        </p:nvGraphicFramePr>
        <p:xfrm>
          <a:off x="5164138" y="4078288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31" imgW="431613" imgH="228501" progId="Equation.DSMT4">
                  <p:embed/>
                </p:oleObj>
              </mc:Choice>
              <mc:Fallback>
                <p:oleObj name="Equation" r:id="rId31" imgW="431613" imgH="228501" progId="Equation.DSMT4">
                  <p:embed/>
                  <p:pic>
                    <p:nvPicPr>
                      <p:cNvPr id="107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4078288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 Box 230"/>
          <p:cNvSpPr txBox="1">
            <a:spLocks noChangeArrowheads="1"/>
          </p:cNvSpPr>
          <p:nvPr/>
        </p:nvSpPr>
        <p:spPr bwMode="auto">
          <a:xfrm>
            <a:off x="5027613" y="2882900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-1</a:t>
            </a:r>
          </a:p>
        </p:txBody>
      </p:sp>
      <p:graphicFrame>
        <p:nvGraphicFramePr>
          <p:cNvPr id="109" name="Object 231"/>
          <p:cNvGraphicFramePr>
            <a:graphicFrameLocks noChangeAspect="1"/>
          </p:cNvGraphicFramePr>
          <p:nvPr/>
        </p:nvGraphicFramePr>
        <p:xfrm>
          <a:off x="5449888" y="4076700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33" imgW="139579" imgH="177646" progId="Equation.DSMT4">
                  <p:embed/>
                </p:oleObj>
              </mc:Choice>
              <mc:Fallback>
                <p:oleObj name="Equation" r:id="rId33" imgW="139579" imgH="177646" progId="Equation.DSMT4">
                  <p:embed/>
                  <p:pic>
                    <p:nvPicPr>
                      <p:cNvPr id="109" name="Object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4076700"/>
                        <a:ext cx="139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232"/>
          <p:cNvGraphicFramePr>
            <a:graphicFrameLocks noChangeAspect="1"/>
          </p:cNvGraphicFramePr>
          <p:nvPr/>
        </p:nvGraphicFramePr>
        <p:xfrm>
          <a:off x="844550" y="3948113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35" imgW="139579" imgH="177646" progId="Equation.DSMT4">
                  <p:embed/>
                </p:oleObj>
              </mc:Choice>
              <mc:Fallback>
                <p:oleObj name="Equation" r:id="rId35" imgW="139579" imgH="177646" progId="Equation.DSMT4">
                  <p:embed/>
                  <p:pic>
                    <p:nvPicPr>
                      <p:cNvPr id="110" name="Object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3948113"/>
                        <a:ext cx="139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233"/>
          <p:cNvGraphicFramePr>
            <a:graphicFrameLocks noChangeAspect="1"/>
          </p:cNvGraphicFramePr>
          <p:nvPr/>
        </p:nvGraphicFramePr>
        <p:xfrm>
          <a:off x="6165850" y="340995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Equation" r:id="rId37" imgW="634725" imgH="279279" progId="Equation.DSMT4">
                  <p:embed/>
                </p:oleObj>
              </mc:Choice>
              <mc:Fallback>
                <p:oleObj name="Equation" r:id="rId37" imgW="634725" imgH="279279" progId="Equation.DSMT4">
                  <p:embed/>
                  <p:pic>
                    <p:nvPicPr>
                      <p:cNvPr id="111" name="Object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340995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234"/>
          <p:cNvGraphicFramePr>
            <a:graphicFrameLocks noChangeAspect="1"/>
          </p:cNvGraphicFramePr>
          <p:nvPr/>
        </p:nvGraphicFramePr>
        <p:xfrm>
          <a:off x="6157913" y="36306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39" imgW="761669" imgH="279279" progId="Equation.DSMT4">
                  <p:embed/>
                </p:oleObj>
              </mc:Choice>
              <mc:Fallback>
                <p:oleObj name="Equation" r:id="rId39" imgW="761669" imgH="279279" progId="Equation.DSMT4">
                  <p:embed/>
                  <p:pic>
                    <p:nvPicPr>
                      <p:cNvPr id="112" name="Object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36306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235"/>
          <p:cNvGraphicFramePr>
            <a:graphicFrameLocks noChangeAspect="1"/>
          </p:cNvGraphicFramePr>
          <p:nvPr/>
        </p:nvGraphicFramePr>
        <p:xfrm>
          <a:off x="6170613" y="3878263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41" imgW="672808" imgH="241195" progId="Equation.DSMT4">
                  <p:embed/>
                </p:oleObj>
              </mc:Choice>
              <mc:Fallback>
                <p:oleObj name="Equation" r:id="rId41" imgW="672808" imgH="241195" progId="Equation.DSMT4">
                  <p:embed/>
                  <p:pic>
                    <p:nvPicPr>
                      <p:cNvPr id="113" name="Object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3878263"/>
                        <a:ext cx="673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236"/>
          <p:cNvGraphicFramePr>
            <a:graphicFrameLocks noChangeAspect="1"/>
          </p:cNvGraphicFramePr>
          <p:nvPr/>
        </p:nvGraphicFramePr>
        <p:xfrm>
          <a:off x="6170613" y="4097338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43" imgW="431613" imgH="241195" progId="Equation.DSMT4">
                  <p:embed/>
                </p:oleObj>
              </mc:Choice>
              <mc:Fallback>
                <p:oleObj name="Equation" r:id="rId43" imgW="431613" imgH="241195" progId="Equation.DSMT4">
                  <p:embed/>
                  <p:pic>
                    <p:nvPicPr>
                      <p:cNvPr id="114" name="Object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4097338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Text Box 237"/>
          <p:cNvSpPr txBox="1">
            <a:spLocks noChangeArrowheads="1"/>
          </p:cNvSpPr>
          <p:nvPr/>
        </p:nvSpPr>
        <p:spPr bwMode="auto">
          <a:xfrm>
            <a:off x="6049963" y="2908300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0</a:t>
            </a:r>
          </a:p>
        </p:txBody>
      </p:sp>
      <p:graphicFrame>
        <p:nvGraphicFramePr>
          <p:cNvPr id="116" name="Object 238"/>
          <p:cNvGraphicFramePr>
            <a:graphicFrameLocks noChangeAspect="1"/>
          </p:cNvGraphicFramePr>
          <p:nvPr/>
        </p:nvGraphicFramePr>
        <p:xfrm>
          <a:off x="6464300" y="409733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45" imgW="139639" imgH="203112" progId="Equation.DSMT4">
                  <p:embed/>
                </p:oleObj>
              </mc:Choice>
              <mc:Fallback>
                <p:oleObj name="Equation" r:id="rId45" imgW="139639" imgH="203112" progId="Equation.DSMT4">
                  <p:embed/>
                  <p:pic>
                    <p:nvPicPr>
                      <p:cNvPr id="116" name="Object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409733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239"/>
          <p:cNvGraphicFramePr>
            <a:graphicFrameLocks noChangeAspect="1"/>
          </p:cNvGraphicFramePr>
          <p:nvPr/>
        </p:nvGraphicFramePr>
        <p:xfrm>
          <a:off x="855663" y="4233863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47" imgW="139639" imgH="203112" progId="Equation.DSMT4">
                  <p:embed/>
                </p:oleObj>
              </mc:Choice>
              <mc:Fallback>
                <p:oleObj name="Equation" r:id="rId47" imgW="139639" imgH="203112" progId="Equation.DSMT4">
                  <p:embed/>
                  <p:pic>
                    <p:nvPicPr>
                      <p:cNvPr id="117" name="Object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4233863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240"/>
          <p:cNvGraphicFramePr>
            <a:graphicFrameLocks noChangeAspect="1"/>
          </p:cNvGraphicFramePr>
          <p:nvPr/>
        </p:nvGraphicFramePr>
        <p:xfrm>
          <a:off x="7170738" y="3430588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49" imgW="634725" imgH="279279" progId="Equation.DSMT4">
                  <p:embed/>
                </p:oleObj>
              </mc:Choice>
              <mc:Fallback>
                <p:oleObj name="Equation" r:id="rId49" imgW="634725" imgH="279279" progId="Equation.DSMT4">
                  <p:embed/>
                  <p:pic>
                    <p:nvPicPr>
                      <p:cNvPr id="118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3430588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241"/>
          <p:cNvGraphicFramePr>
            <a:graphicFrameLocks noChangeAspect="1"/>
          </p:cNvGraphicFramePr>
          <p:nvPr/>
        </p:nvGraphicFramePr>
        <p:xfrm>
          <a:off x="7162800" y="36512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51" imgW="761669" imgH="279279" progId="Equation.DSMT4">
                  <p:embed/>
                </p:oleObj>
              </mc:Choice>
              <mc:Fallback>
                <p:oleObj name="Equation" r:id="rId51" imgW="761669" imgH="279279" progId="Equation.DSMT4">
                  <p:embed/>
                  <p:pic>
                    <p:nvPicPr>
                      <p:cNvPr id="119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12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242"/>
          <p:cNvGraphicFramePr>
            <a:graphicFrameLocks noChangeAspect="1"/>
          </p:cNvGraphicFramePr>
          <p:nvPr/>
        </p:nvGraphicFramePr>
        <p:xfrm>
          <a:off x="7172325" y="3898900"/>
          <a:ext cx="647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53" imgW="647700" imgH="241300" progId="Equation.DSMT4">
                  <p:embed/>
                </p:oleObj>
              </mc:Choice>
              <mc:Fallback>
                <p:oleObj name="Equation" r:id="rId53" imgW="647700" imgH="241300" progId="Equation.DSMT4">
                  <p:embed/>
                  <p:pic>
                    <p:nvPicPr>
                      <p:cNvPr id="120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3898900"/>
                        <a:ext cx="647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243"/>
          <p:cNvGraphicFramePr>
            <a:graphicFrameLocks noChangeAspect="1"/>
          </p:cNvGraphicFramePr>
          <p:nvPr/>
        </p:nvGraphicFramePr>
        <p:xfrm>
          <a:off x="7175500" y="4124325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55" imgW="431613" imgH="228501" progId="Equation.DSMT4">
                  <p:embed/>
                </p:oleObj>
              </mc:Choice>
              <mc:Fallback>
                <p:oleObj name="Equation" r:id="rId55" imgW="431613" imgH="228501" progId="Equation.DSMT4">
                  <p:embed/>
                  <p:pic>
                    <p:nvPicPr>
                      <p:cNvPr id="121" name="Object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4124325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Text Box 244"/>
          <p:cNvSpPr txBox="1">
            <a:spLocks noChangeArrowheads="1"/>
          </p:cNvSpPr>
          <p:nvPr/>
        </p:nvSpPr>
        <p:spPr bwMode="auto">
          <a:xfrm>
            <a:off x="7054850" y="2928938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1</a:t>
            </a:r>
          </a:p>
        </p:txBody>
      </p:sp>
      <p:graphicFrame>
        <p:nvGraphicFramePr>
          <p:cNvPr id="123" name="Object 245"/>
          <p:cNvGraphicFramePr>
            <a:graphicFrameLocks noChangeAspect="1"/>
          </p:cNvGraphicFramePr>
          <p:nvPr/>
        </p:nvGraphicFramePr>
        <p:xfrm>
          <a:off x="7469188" y="4130675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57" imgW="139579" imgH="177646" progId="Equation.DSMT4">
                  <p:embed/>
                </p:oleObj>
              </mc:Choice>
              <mc:Fallback>
                <p:oleObj name="Equation" r:id="rId57" imgW="139579" imgH="177646" progId="Equation.DSMT4">
                  <p:embed/>
                  <p:pic>
                    <p:nvPicPr>
                      <p:cNvPr id="123" name="Object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130675"/>
                        <a:ext cx="139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246"/>
          <p:cNvGraphicFramePr>
            <a:graphicFrameLocks noChangeAspect="1"/>
          </p:cNvGraphicFramePr>
          <p:nvPr/>
        </p:nvGraphicFramePr>
        <p:xfrm>
          <a:off x="838200" y="4559300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59" imgW="139579" imgH="177646" progId="Equation.DSMT4">
                  <p:embed/>
                </p:oleObj>
              </mc:Choice>
              <mc:Fallback>
                <p:oleObj name="Equation" r:id="rId59" imgW="139579" imgH="177646" progId="Equation.DSMT4">
                  <p:embed/>
                  <p:pic>
                    <p:nvPicPr>
                      <p:cNvPr id="124" name="Object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59300"/>
                        <a:ext cx="139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247"/>
          <p:cNvGraphicFramePr>
            <a:graphicFrameLocks noChangeAspect="1"/>
          </p:cNvGraphicFramePr>
          <p:nvPr/>
        </p:nvGraphicFramePr>
        <p:xfrm>
          <a:off x="8210550" y="3421063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61" imgW="634725" imgH="279279" progId="Equation.DSMT4">
                  <p:embed/>
                </p:oleObj>
              </mc:Choice>
              <mc:Fallback>
                <p:oleObj name="Equation" r:id="rId61" imgW="634725" imgH="279279" progId="Equation.DSMT4">
                  <p:embed/>
                  <p:pic>
                    <p:nvPicPr>
                      <p:cNvPr id="125" name="Object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3421063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248"/>
          <p:cNvGraphicFramePr>
            <a:graphicFrameLocks noChangeAspect="1"/>
          </p:cNvGraphicFramePr>
          <p:nvPr/>
        </p:nvGraphicFramePr>
        <p:xfrm>
          <a:off x="8202613" y="36417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63" imgW="761669" imgH="279279" progId="Equation.DSMT4">
                  <p:embed/>
                </p:oleObj>
              </mc:Choice>
              <mc:Fallback>
                <p:oleObj name="Equation" r:id="rId63" imgW="761669" imgH="279279" progId="Equation.DSMT4">
                  <p:embed/>
                  <p:pic>
                    <p:nvPicPr>
                      <p:cNvPr id="126" name="Object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613" y="36417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249"/>
          <p:cNvGraphicFramePr>
            <a:graphicFrameLocks noChangeAspect="1"/>
          </p:cNvGraphicFramePr>
          <p:nvPr/>
        </p:nvGraphicFramePr>
        <p:xfrm>
          <a:off x="8208963" y="3895725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65" imgW="685800" imgH="228600" progId="Equation.DSMT4">
                  <p:embed/>
                </p:oleObj>
              </mc:Choice>
              <mc:Fallback>
                <p:oleObj name="Equation" r:id="rId65" imgW="685800" imgH="228600" progId="Equation.DSMT4">
                  <p:embed/>
                  <p:pic>
                    <p:nvPicPr>
                      <p:cNvPr id="127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3895725"/>
                        <a:ext cx="68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250"/>
          <p:cNvGraphicFramePr>
            <a:graphicFrameLocks noChangeAspect="1"/>
          </p:cNvGraphicFramePr>
          <p:nvPr/>
        </p:nvGraphicFramePr>
        <p:xfrm>
          <a:off x="8202613" y="4108450"/>
          <a:ext cx="520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67" imgW="520474" imgH="241195" progId="Equation.DSMT4">
                  <p:embed/>
                </p:oleObj>
              </mc:Choice>
              <mc:Fallback>
                <p:oleObj name="Equation" r:id="rId67" imgW="520474" imgH="241195" progId="Equation.DSMT4">
                  <p:embed/>
                  <p:pic>
                    <p:nvPicPr>
                      <p:cNvPr id="128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613" y="4108450"/>
                        <a:ext cx="520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Text Box 251"/>
          <p:cNvSpPr txBox="1">
            <a:spLocks noChangeArrowheads="1"/>
          </p:cNvSpPr>
          <p:nvPr/>
        </p:nvSpPr>
        <p:spPr bwMode="auto">
          <a:xfrm>
            <a:off x="8094663" y="2919413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2</a:t>
            </a:r>
          </a:p>
        </p:txBody>
      </p:sp>
      <p:graphicFrame>
        <p:nvGraphicFramePr>
          <p:cNvPr id="130" name="Object 252"/>
          <p:cNvGraphicFramePr>
            <a:graphicFrameLocks noChangeAspect="1"/>
          </p:cNvGraphicFramePr>
          <p:nvPr/>
        </p:nvGraphicFramePr>
        <p:xfrm>
          <a:off x="8496300" y="4108450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69" imgW="228501" imgH="203112" progId="Equation.DSMT4">
                  <p:embed/>
                </p:oleObj>
              </mc:Choice>
              <mc:Fallback>
                <p:oleObj name="Equation" r:id="rId69" imgW="228501" imgH="203112" progId="Equation.DSMT4">
                  <p:embed/>
                  <p:pic>
                    <p:nvPicPr>
                      <p:cNvPr id="130" name="Object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300" y="4108450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253"/>
          <p:cNvGraphicFramePr>
            <a:graphicFrameLocks noChangeAspect="1"/>
          </p:cNvGraphicFramePr>
          <p:nvPr/>
        </p:nvGraphicFramePr>
        <p:xfrm>
          <a:off x="793750" y="4837113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71" imgW="228501" imgH="203112" progId="Equation.DSMT4">
                  <p:embed/>
                </p:oleObj>
              </mc:Choice>
              <mc:Fallback>
                <p:oleObj name="Equation" r:id="rId71" imgW="228501" imgH="203112" progId="Equation.DSMT4">
                  <p:embed/>
                  <p:pic>
                    <p:nvPicPr>
                      <p:cNvPr id="131" name="Object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837113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792"/>
          <p:cNvGraphicFramePr>
            <a:graphicFrameLocks noChangeAspect="1"/>
          </p:cNvGraphicFramePr>
          <p:nvPr/>
        </p:nvGraphicFramePr>
        <p:xfrm>
          <a:off x="1136650" y="3648075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73" imgW="571252" imgH="228501" progId="Equation.DSMT4">
                  <p:embed/>
                </p:oleObj>
              </mc:Choice>
              <mc:Fallback>
                <p:oleObj name="Equation" r:id="rId73" imgW="571252" imgH="228501" progId="Equation.DSMT4">
                  <p:embed/>
                  <p:pic>
                    <p:nvPicPr>
                      <p:cNvPr id="132" name="Object 7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648075"/>
                        <a:ext cx="57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793"/>
          <p:cNvGraphicFramePr>
            <a:graphicFrameLocks noChangeAspect="1"/>
          </p:cNvGraphicFramePr>
          <p:nvPr/>
        </p:nvGraphicFramePr>
        <p:xfrm>
          <a:off x="1133475" y="3927475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75" imgW="495085" imgH="228501" progId="Equation.DSMT4">
                  <p:embed/>
                </p:oleObj>
              </mc:Choice>
              <mc:Fallback>
                <p:oleObj name="Equation" r:id="rId75" imgW="495085" imgH="228501" progId="Equation.DSMT4">
                  <p:embed/>
                  <p:pic>
                    <p:nvPicPr>
                      <p:cNvPr id="133" name="Object 7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3927475"/>
                        <a:ext cx="495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794"/>
          <p:cNvGraphicFramePr>
            <a:graphicFrameLocks noChangeAspect="1"/>
          </p:cNvGraphicFramePr>
          <p:nvPr/>
        </p:nvGraphicFramePr>
        <p:xfrm>
          <a:off x="1133475" y="4238625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77" imgW="431613" imgH="228501" progId="Equation.DSMT4">
                  <p:embed/>
                </p:oleObj>
              </mc:Choice>
              <mc:Fallback>
                <p:oleObj name="Equation" r:id="rId77" imgW="431613" imgH="228501" progId="Equation.DSMT4">
                  <p:embed/>
                  <p:pic>
                    <p:nvPicPr>
                      <p:cNvPr id="134" name="Object 7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4238625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795"/>
          <p:cNvGraphicFramePr>
            <a:graphicFrameLocks noChangeAspect="1"/>
          </p:cNvGraphicFramePr>
          <p:nvPr/>
        </p:nvGraphicFramePr>
        <p:xfrm>
          <a:off x="1133475" y="4537075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79" imgW="431613" imgH="228501" progId="Equation.DSMT4">
                  <p:embed/>
                </p:oleObj>
              </mc:Choice>
              <mc:Fallback>
                <p:oleObj name="Equation" r:id="rId79" imgW="431613" imgH="228501" progId="Equation.DSMT4">
                  <p:embed/>
                  <p:pic>
                    <p:nvPicPr>
                      <p:cNvPr id="135" name="Object 7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4537075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796"/>
          <p:cNvGraphicFramePr>
            <a:graphicFrameLocks noChangeAspect="1"/>
          </p:cNvGraphicFramePr>
          <p:nvPr/>
        </p:nvGraphicFramePr>
        <p:xfrm>
          <a:off x="1130300" y="4848225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81" imgW="520700" imgH="228600" progId="Equation.DSMT4">
                  <p:embed/>
                </p:oleObj>
              </mc:Choice>
              <mc:Fallback>
                <p:oleObj name="Equation" r:id="rId81" imgW="520700" imgH="228600" progId="Equation.DSMT4">
                  <p:embed/>
                  <p:pic>
                    <p:nvPicPr>
                      <p:cNvPr id="136" name="Object 7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848225"/>
                        <a:ext cx="52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Oval 797"/>
          <p:cNvSpPr>
            <a:spLocks noChangeArrowheads="1"/>
          </p:cNvSpPr>
          <p:nvPr/>
        </p:nvSpPr>
        <p:spPr bwMode="auto">
          <a:xfrm>
            <a:off x="2416175" y="333692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8" name="Oval 800"/>
          <p:cNvSpPr>
            <a:spLocks noChangeArrowheads="1"/>
          </p:cNvSpPr>
          <p:nvPr/>
        </p:nvSpPr>
        <p:spPr bwMode="auto">
          <a:xfrm>
            <a:off x="2743200" y="46482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9" name="Oval 801"/>
          <p:cNvSpPr>
            <a:spLocks noChangeArrowheads="1"/>
          </p:cNvSpPr>
          <p:nvPr/>
        </p:nvSpPr>
        <p:spPr bwMode="auto">
          <a:xfrm>
            <a:off x="2852738" y="333375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0" name="Freeform 803"/>
          <p:cNvSpPr>
            <a:spLocks/>
          </p:cNvSpPr>
          <p:nvPr/>
        </p:nvSpPr>
        <p:spPr bwMode="auto">
          <a:xfrm>
            <a:off x="2665413" y="3238500"/>
            <a:ext cx="246062" cy="1924050"/>
          </a:xfrm>
          <a:custGeom>
            <a:avLst/>
            <a:gdLst>
              <a:gd name="T0" fmla="*/ 0 w 155"/>
              <a:gd name="T1" fmla="*/ 2147483647 h 727"/>
              <a:gd name="T2" fmla="*/ 2147483647 w 155"/>
              <a:gd name="T3" fmla="*/ 2147483647 h 727"/>
              <a:gd name="T4" fmla="*/ 2147483647 w 155"/>
              <a:gd name="T5" fmla="*/ 2147483647 h 727"/>
              <a:gd name="T6" fmla="*/ 2147483647 w 155"/>
              <a:gd name="T7" fmla="*/ 0 h 727"/>
              <a:gd name="T8" fmla="*/ 0 60000 65536"/>
              <a:gd name="T9" fmla="*/ 0 60000 65536"/>
              <a:gd name="T10" fmla="*/ 0 60000 65536"/>
              <a:gd name="T11" fmla="*/ 0 60000 65536"/>
              <a:gd name="T12" fmla="*/ 0 w 155"/>
              <a:gd name="T13" fmla="*/ 0 h 727"/>
              <a:gd name="T14" fmla="*/ 155 w 155"/>
              <a:gd name="T15" fmla="*/ 727 h 7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5" h="727">
                <a:moveTo>
                  <a:pt x="0" y="727"/>
                </a:moveTo>
                <a:cubicBezTo>
                  <a:pt x="24" y="702"/>
                  <a:pt x="48" y="678"/>
                  <a:pt x="71" y="585"/>
                </a:cubicBezTo>
                <a:cubicBezTo>
                  <a:pt x="94" y="492"/>
                  <a:pt x="124" y="268"/>
                  <a:pt x="138" y="171"/>
                </a:cubicBezTo>
                <a:cubicBezTo>
                  <a:pt x="152" y="74"/>
                  <a:pt x="153" y="37"/>
                  <a:pt x="155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6" name="Oval 799"/>
          <p:cNvSpPr>
            <a:spLocks noChangeArrowheads="1"/>
          </p:cNvSpPr>
          <p:nvPr/>
        </p:nvSpPr>
        <p:spPr bwMode="auto">
          <a:xfrm>
            <a:off x="2628900" y="5087938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57" name="Freeform 802"/>
          <p:cNvSpPr>
            <a:spLocks/>
          </p:cNvSpPr>
          <p:nvPr/>
        </p:nvSpPr>
        <p:spPr bwMode="auto">
          <a:xfrm>
            <a:off x="2457450" y="3235325"/>
            <a:ext cx="211138" cy="1906588"/>
          </a:xfrm>
          <a:custGeom>
            <a:avLst/>
            <a:gdLst>
              <a:gd name="T0" fmla="*/ 2147483647 w 159"/>
              <a:gd name="T1" fmla="*/ 2147483647 h 724"/>
              <a:gd name="T2" fmla="*/ 2147483647 w 159"/>
              <a:gd name="T3" fmla="*/ 2147483647 h 724"/>
              <a:gd name="T4" fmla="*/ 2147483647 w 159"/>
              <a:gd name="T5" fmla="*/ 2147483647 h 724"/>
              <a:gd name="T6" fmla="*/ 0 w 159"/>
              <a:gd name="T7" fmla="*/ 0 h 724"/>
              <a:gd name="T8" fmla="*/ 0 60000 65536"/>
              <a:gd name="T9" fmla="*/ 0 60000 65536"/>
              <a:gd name="T10" fmla="*/ 0 60000 65536"/>
              <a:gd name="T11" fmla="*/ 0 60000 65536"/>
              <a:gd name="T12" fmla="*/ 0 w 159"/>
              <a:gd name="T13" fmla="*/ 0 h 724"/>
              <a:gd name="T14" fmla="*/ 159 w 159"/>
              <a:gd name="T15" fmla="*/ 724 h 7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" h="724">
                <a:moveTo>
                  <a:pt x="159" y="724"/>
                </a:moveTo>
                <a:cubicBezTo>
                  <a:pt x="136" y="700"/>
                  <a:pt x="113" y="676"/>
                  <a:pt x="89" y="583"/>
                </a:cubicBezTo>
                <a:cubicBezTo>
                  <a:pt x="65" y="490"/>
                  <a:pt x="33" y="265"/>
                  <a:pt x="18" y="168"/>
                </a:cubicBezTo>
                <a:cubicBezTo>
                  <a:pt x="3" y="71"/>
                  <a:pt x="1" y="35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8" name="Oval 798"/>
          <p:cNvSpPr>
            <a:spLocks noChangeArrowheads="1"/>
          </p:cNvSpPr>
          <p:nvPr/>
        </p:nvSpPr>
        <p:spPr bwMode="auto">
          <a:xfrm>
            <a:off x="2522538" y="4646613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0334" name="Group 716"/>
          <p:cNvGrpSpPr>
            <a:grpSpLocks/>
          </p:cNvGrpSpPr>
          <p:nvPr/>
        </p:nvGrpSpPr>
        <p:grpSpPr bwMode="auto">
          <a:xfrm>
            <a:off x="4352925" y="320675"/>
            <a:ext cx="3144838" cy="617538"/>
            <a:chOff x="4561" y="1220"/>
            <a:chExt cx="1981" cy="389"/>
          </a:xfrm>
        </p:grpSpPr>
        <p:sp>
          <p:nvSpPr>
            <p:cNvPr id="10335" name="AutoShape 646"/>
            <p:cNvSpPr>
              <a:spLocks noChangeArrowheads="1"/>
            </p:cNvSpPr>
            <p:nvPr/>
          </p:nvSpPr>
          <p:spPr bwMode="auto">
            <a:xfrm>
              <a:off x="4561" y="1220"/>
              <a:ext cx="1981" cy="3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0336" name="Group 696"/>
            <p:cNvGrpSpPr>
              <a:grpSpLocks/>
            </p:cNvGrpSpPr>
            <p:nvPr/>
          </p:nvGrpSpPr>
          <p:grpSpPr bwMode="auto">
            <a:xfrm>
              <a:off x="4668" y="1379"/>
              <a:ext cx="1872" cy="196"/>
              <a:chOff x="3084" y="416"/>
              <a:chExt cx="1872" cy="196"/>
            </a:xfrm>
          </p:grpSpPr>
          <p:sp>
            <p:nvSpPr>
              <p:cNvPr id="10338" name="Rectangle 650"/>
              <p:cNvSpPr>
                <a:spLocks noChangeArrowheads="1"/>
              </p:cNvSpPr>
              <p:nvPr/>
            </p:nvSpPr>
            <p:spPr bwMode="auto">
              <a:xfrm>
                <a:off x="3085" y="416"/>
                <a:ext cx="174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If </a:t>
                </a:r>
                <a:r>
                  <a:rPr lang="en-US" altLang="en-US" sz="1000" b="1" i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n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is positive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,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then the parabola </a:t>
                </a:r>
                <a:r>
                  <a:rPr lang="en-US" altLang="en-US" sz="1000" u="sng">
                    <a:latin typeface="Arial" panose="020B0604020202020204" pitchFamily="34" charset="0"/>
                    <a:ea typeface="MS PGothic" panose="020B0600070205080204" pitchFamily="34" charset="-128"/>
                  </a:rPr>
                  <a:t>opens upward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.</a:t>
                </a:r>
              </a:p>
            </p:txBody>
          </p:sp>
          <p:sp>
            <p:nvSpPr>
              <p:cNvPr id="10339" name="Rectangle 651"/>
              <p:cNvSpPr>
                <a:spLocks noChangeArrowheads="1"/>
              </p:cNvSpPr>
              <p:nvPr/>
            </p:nvSpPr>
            <p:spPr bwMode="auto">
              <a:xfrm>
                <a:off x="3084" y="515"/>
                <a:ext cx="18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If </a:t>
                </a:r>
                <a:r>
                  <a:rPr lang="en-US" altLang="en-US" sz="1000" b="1" i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n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is negative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,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then the parabola </a:t>
                </a:r>
                <a:r>
                  <a:rPr lang="en-US" altLang="en-US" sz="1000" u="sng">
                    <a:latin typeface="Arial" panose="020B0604020202020204" pitchFamily="34" charset="0"/>
                    <a:ea typeface="MS PGothic" panose="020B0600070205080204" pitchFamily="34" charset="-128"/>
                  </a:rPr>
                  <a:t>opens downward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.</a:t>
                </a:r>
              </a:p>
            </p:txBody>
          </p:sp>
        </p:grpSp>
        <p:sp>
          <p:nvSpPr>
            <p:cNvPr id="10337" name="Rectangle 652"/>
            <p:cNvSpPr>
              <a:spLocks noChangeArrowheads="1"/>
            </p:cNvSpPr>
            <p:nvPr/>
          </p:nvSpPr>
          <p:spPr bwMode="auto">
            <a:xfrm>
              <a:off x="4664" y="1257"/>
              <a:ext cx="1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  <a:ea typeface="MS PGothic" panose="020B0600070205080204" pitchFamily="34" charset="-128"/>
                </a:rPr>
                <a:t>What </a:t>
              </a:r>
              <a:r>
                <a:rPr lang="en-US" altLang="en-US" sz="1000" b="1" i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</a:t>
              </a:r>
              <a:r>
                <a:rPr lang="en-US" altLang="en-US" sz="1000" b="1">
                  <a:latin typeface="Arial" panose="020B0604020202020204" pitchFamily="34" charset="0"/>
                  <a:ea typeface="MS PGothic" panose="020B0600070205080204" pitchFamily="34" charset="-128"/>
                </a:rPr>
                <a:t> tells about the graph:</a:t>
              </a: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37882 -0.063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50416 -0.022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6151 0.0212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4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72518 0.062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6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84184 0.1060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01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1" grpId="0"/>
      <p:bldP spid="108" grpId="0"/>
      <p:bldP spid="115" grpId="0"/>
      <p:bldP spid="122" grpId="0"/>
      <p:bldP spid="129" grpId="0"/>
      <p:bldP spid="137" grpId="0" animBg="1"/>
      <p:bldP spid="138" grpId="0" animBg="1"/>
      <p:bldP spid="139" grpId="0" animBg="1"/>
      <p:bldP spid="456" grpId="0" animBg="1"/>
      <p:bldP spid="4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91489" y="4341703"/>
            <a:ext cx="88524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64308" y="3233027"/>
            <a:ext cx="6091826" cy="742950"/>
            <a:chOff x="264308" y="3318513"/>
            <a:chExt cx="6091826" cy="742950"/>
          </a:xfrm>
        </p:grpSpPr>
        <p:grpSp>
          <p:nvGrpSpPr>
            <p:cNvPr id="4" name="Group 3"/>
            <p:cNvGrpSpPr/>
            <p:nvPr/>
          </p:nvGrpSpPr>
          <p:grpSpPr>
            <a:xfrm>
              <a:off x="264308" y="3318513"/>
              <a:ext cx="6091826" cy="495300"/>
              <a:chOff x="75597" y="3123362"/>
              <a:chExt cx="8794036" cy="570912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75597" y="3123362"/>
                <a:ext cx="8794036" cy="285456"/>
                <a:chOff x="2445386" y="3520438"/>
                <a:chExt cx="6203314" cy="356266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445386" y="3520438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445386" y="3876704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75597" y="3694274"/>
                <a:ext cx="8794036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264308" y="4061463"/>
              <a:ext cx="609182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47826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Closure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1"/>
              <p:cNvSpPr>
                <a:spLocks noChangeArrowheads="1"/>
              </p:cNvSpPr>
              <p:nvPr/>
            </p:nvSpPr>
            <p:spPr bwMode="auto">
              <a:xfrm>
                <a:off x="-1" y="281668"/>
                <a:ext cx="8572939" cy="83434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4759" tIns="47380" rIns="94759" bIns="4738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Extended Thinking</a:t>
                </a:r>
                <a:endParaRPr lang="en-US" altLang="en-US" sz="1600" dirty="0">
                  <a:solidFill>
                    <a:srgbClr val="20202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Jacob and Emma evaluate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cs typeface="Arial" pitchFamily="34" charset="0"/>
                      </a:rPr>
                      <m:t>)= 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-4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– 8</a:t>
                </a:r>
                <a:r>
                  <a:rPr 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 at two values and get different answers. Which person do you agree with? What did the other person do wrong? </a:t>
                </a:r>
              </a:p>
            </p:txBody>
          </p:sp>
        </mc:Choice>
        <mc:Fallback xmlns="">
          <p:sp>
            <p:nvSpPr>
              <p:cNvPr id="99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281668"/>
                <a:ext cx="8572939" cy="834349"/>
              </a:xfrm>
              <a:prstGeom prst="rect">
                <a:avLst/>
              </a:prstGeom>
              <a:blipFill rotWithShape="1">
                <a:blip r:embed="rId4"/>
                <a:stretch>
                  <a:fillRect l="-356" t="-2190" b="-8029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-1" y="4428534"/>
            <a:ext cx="6583660" cy="5881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Summary Closure 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did you learn today about evaluating and graphing different types of functions?</a:t>
            </a:r>
            <a:endParaRPr lang="en-US" altLang="en-US" sz="140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03720" y="5897666"/>
            <a:ext cx="2194560" cy="634166"/>
            <a:chOff x="6903720" y="1316756"/>
            <a:chExt cx="2194560" cy="634166"/>
          </a:xfrm>
        </p:grpSpPr>
        <p:grpSp>
          <p:nvGrpSpPr>
            <p:cNvPr id="132" name="Group 131"/>
            <p:cNvGrpSpPr/>
            <p:nvPr/>
          </p:nvGrpSpPr>
          <p:grpSpPr>
            <a:xfrm>
              <a:off x="6903720" y="1316756"/>
              <a:ext cx="2194560" cy="634166"/>
              <a:chOff x="6903720" y="1916212"/>
              <a:chExt cx="2743206" cy="634166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34" name="Round Same Side Corner Rectangle 133"/>
              <p:cNvSpPr/>
              <p:nvPr/>
            </p:nvSpPr>
            <p:spPr bwMode="auto">
              <a:xfrm>
                <a:off x="6903721" y="2167196"/>
                <a:ext cx="2743200" cy="383182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en-US" sz="1050" dirty="0">
                    <a:solidFill>
                      <a:srgbClr val="B5B5B5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input    </a:t>
                </a:r>
                <a:r>
                  <a:rPr lang="en-US" altLang="en-US" sz="1050" dirty="0">
                    <a:solidFill>
                      <a:srgbClr val="B5B5B5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050" dirty="0">
                    <a:solidFill>
                      <a:srgbClr val="B5B5B5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   table  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1050" dirty="0">
                    <a:solidFill>
                      <a:srgbClr val="B5B5B5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050" dirty="0">
                    <a:solidFill>
                      <a:srgbClr val="B5B5B5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graph</a:t>
                </a:r>
                <a:r>
                  <a:rPr lang="en-US" altLang="en-US" sz="1050" dirty="0">
                    <a:solidFill>
                      <a:srgbClr val="B5B5B5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   ordered pair   </a:t>
                </a:r>
                <a:r>
                  <a:rPr lang="en-US" altLang="en-US" sz="1050" dirty="0">
                    <a:solidFill>
                      <a:srgbClr val="B5B5B5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function</a:t>
                </a:r>
              </a:p>
            </p:txBody>
          </p:sp>
          <p:sp>
            <p:nvSpPr>
              <p:cNvPr id="135" name="Round Same Side Corner Rectangle 134"/>
              <p:cNvSpPr/>
              <p:nvPr/>
            </p:nvSpPr>
            <p:spPr bwMode="auto">
              <a:xfrm>
                <a:off x="6903720" y="1916212"/>
                <a:ext cx="2743206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Word Bank</a:t>
                </a:r>
              </a:p>
            </p:txBody>
          </p:sp>
        </p:grpSp>
        <p:pic>
          <p:nvPicPr>
            <p:cNvPr id="136" name="Picture 4" descr="C:\Users\Stephen\Desktop\Image Workshop\Bank Icon Whi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822" y="1343943"/>
              <a:ext cx="211635" cy="17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7" name="Group 136"/>
          <p:cNvGrpSpPr/>
          <p:nvPr/>
        </p:nvGrpSpPr>
        <p:grpSpPr>
          <a:xfrm>
            <a:off x="75597" y="5315802"/>
            <a:ext cx="6280537" cy="856368"/>
            <a:chOff x="75597" y="2831712"/>
            <a:chExt cx="3212097" cy="913668"/>
          </a:xfrm>
        </p:grpSpPr>
        <p:grpSp>
          <p:nvGrpSpPr>
            <p:cNvPr id="138" name="Group 137"/>
            <p:cNvGrpSpPr/>
            <p:nvPr/>
          </p:nvGrpSpPr>
          <p:grpSpPr>
            <a:xfrm>
              <a:off x="75597" y="2831712"/>
              <a:ext cx="3212097" cy="304556"/>
              <a:chOff x="2445386" y="3520438"/>
              <a:chExt cx="6203314" cy="356266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2445386" y="3520438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445386" y="3876704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>
              <a:off x="75597" y="3440824"/>
              <a:ext cx="321209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597" y="3745380"/>
              <a:ext cx="321209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275125" y="2977758"/>
            <a:ext cx="603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I agree with Emma. Jacob multiplied by positive 4 instead of  negative 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095367"/>
                  </p:ext>
                </p:extLst>
              </p:nvPr>
            </p:nvGraphicFramePr>
            <p:xfrm>
              <a:off x="2046286" y="1612352"/>
              <a:ext cx="1085333" cy="11887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4452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0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458830"/>
                  </p:ext>
                </p:extLst>
              </p:nvPr>
            </p:nvGraphicFramePr>
            <p:xfrm>
              <a:off x="2046286" y="1612352"/>
              <a:ext cx="1085333" cy="11887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445260"/>
                    <a:gridCol w="640073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370" r="-143836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70476" b="-2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494178"/>
                  </p:ext>
                </p:extLst>
              </p:nvPr>
            </p:nvGraphicFramePr>
            <p:xfrm>
              <a:off x="4416210" y="1612352"/>
              <a:ext cx="1163059" cy="11887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4452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77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0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-16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-20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995343"/>
                  </p:ext>
                </p:extLst>
              </p:nvPr>
            </p:nvGraphicFramePr>
            <p:xfrm>
              <a:off x="4416210" y="1612352"/>
              <a:ext cx="1163059" cy="11887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445260"/>
                    <a:gridCol w="717799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r="-163014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1864" r="-847" b="-2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-16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-20</a:t>
                          </a:r>
                          <a:endParaRPr lang="en-US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7" name="TextBox 56"/>
          <p:cNvSpPr txBox="1"/>
          <p:nvPr/>
        </p:nvSpPr>
        <p:spPr>
          <a:xfrm>
            <a:off x="2137957" y="1048647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Jacob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07649" y="1048647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Emma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903720" y="3429000"/>
            <a:ext cx="2194560" cy="1574423"/>
            <a:chOff x="6903720" y="4983463"/>
            <a:chExt cx="2194560" cy="1574423"/>
          </a:xfrm>
        </p:grpSpPr>
        <p:grpSp>
          <p:nvGrpSpPr>
            <p:cNvPr id="36" name="Group 35"/>
            <p:cNvGrpSpPr/>
            <p:nvPr/>
          </p:nvGrpSpPr>
          <p:grpSpPr>
            <a:xfrm>
              <a:off x="6903720" y="4983463"/>
              <a:ext cx="2194560" cy="1574423"/>
              <a:chOff x="6903720" y="4983463"/>
              <a:chExt cx="2194560" cy="1574423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38" name="Round Same Side Corner Rectangle 37"/>
              <p:cNvSpPr/>
              <p:nvPr/>
            </p:nvSpPr>
            <p:spPr bwMode="auto">
              <a:xfrm>
                <a:off x="6903721" y="5234447"/>
                <a:ext cx="2194555" cy="132343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</a:t>
                </a:r>
                <a:r>
                  <a:rPr lang="en-US" altLang="en-US" sz="1000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</a:t>
                </a:r>
                <a:r>
                  <a:rPr lang="en-US" altLang="en-US" sz="1000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1000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114300" indent="-114300" defTabSz="947593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An </a:t>
                </a:r>
                <a:r>
                  <a:rPr 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input</a:t>
                </a:r>
                <a:r>
                  <a:rPr lang="en-US" sz="1000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replaces the 𝑥’s and the expression gives the corresponding </a:t>
                </a:r>
                <a:r>
                  <a:rPr 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output</a:t>
                </a: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114300" indent="-114300" defTabSz="947593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alt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Evaluating a function </a:t>
                </a:r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means substituting a number for the input to figure out the output.</a:t>
                </a:r>
              </a:p>
            </p:txBody>
          </p:sp>
          <p:sp>
            <p:nvSpPr>
              <p:cNvPr id="39" name="Round Same Side Corner Rectangle 38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</a:p>
            </p:txBody>
          </p:sp>
        </p:grpSp>
        <p:pic>
          <p:nvPicPr>
            <p:cNvPr id="37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6903720" y="5059903"/>
            <a:ext cx="2180689" cy="738664"/>
            <a:chOff x="6903720" y="4883450"/>
            <a:chExt cx="2180689" cy="738664"/>
          </a:xfrm>
        </p:grpSpPr>
        <p:sp>
          <p:nvSpPr>
            <p:cNvPr id="41" name="TextBox 40"/>
            <p:cNvSpPr txBox="1"/>
            <p:nvPr/>
          </p:nvSpPr>
          <p:spPr>
            <a:xfrm>
              <a:off x="6903720" y="4883450"/>
              <a:ext cx="2180689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b="1" kern="0" dirty="0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en-US" altLang="en-US" sz="1400" b="1" kern="0" dirty="0" err="1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input,output</a:t>
              </a:r>
              <a:r>
                <a:rPr lang="en-US" altLang="en-US" sz="1400" b="1" kern="0" dirty="0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</a:p>
            <a:p>
              <a:pPr algn="ctr"/>
              <a:endParaRPr lang="en-US" sz="14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  <a:p>
              <a:pPr algn="ctr"/>
              <a:endParaRPr lang="en-US" sz="14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sp>
          <p:nvSpPr>
            <p:cNvPr id="42" name="TextBox 588"/>
            <p:cNvSpPr txBox="1">
              <a:spLocks noChangeArrowheads="1"/>
            </p:cNvSpPr>
            <p:nvPr/>
          </p:nvSpPr>
          <p:spPr bwMode="auto">
            <a:xfrm>
              <a:off x="7350351" y="5229891"/>
              <a:ext cx="293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9459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x</a:t>
              </a:r>
              <a:endParaRPr lang="en-US" altLang="en-US" sz="1600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sp>
          <p:nvSpPr>
            <p:cNvPr id="43" name="TextBox 591"/>
            <p:cNvSpPr txBox="1">
              <a:spLocks noChangeArrowheads="1"/>
            </p:cNvSpPr>
            <p:nvPr/>
          </p:nvSpPr>
          <p:spPr bwMode="auto">
            <a:xfrm>
              <a:off x="8316298" y="5233766"/>
              <a:ext cx="5132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9459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f(x)</a:t>
              </a:r>
              <a:endParaRPr lang="en-US" altLang="en-US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cxnSp>
          <p:nvCxnSpPr>
            <p:cNvPr id="44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7574711" y="5165191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137"/>
            <p:cNvCxnSpPr>
              <a:cxnSpLocks noChangeShapeType="1"/>
            </p:cNvCxnSpPr>
            <p:nvPr/>
          </p:nvCxnSpPr>
          <p:spPr bwMode="auto">
            <a:xfrm flipH="1" flipV="1">
              <a:off x="8220879" y="5175509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26" name="Picture 2" descr="C:\Users\WSNT108\Desktop\iStock_000022395160_Medium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/>
          <a:stretch/>
        </p:blipFill>
        <p:spPr bwMode="auto">
          <a:xfrm>
            <a:off x="6883121" y="1600220"/>
            <a:ext cx="2175223" cy="1654635"/>
          </a:xfrm>
          <a:prstGeom prst="rect">
            <a:avLst/>
          </a:prstGeom>
          <a:noFill/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5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09742" y="308159"/>
            <a:ext cx="2388538" cy="1543646"/>
            <a:chOff x="6923980" y="225002"/>
            <a:chExt cx="2194560" cy="1543646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543646"/>
              <a:chOff x="6923982" y="225002"/>
              <a:chExt cx="2767149" cy="154364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Round Same Side Corner Rectangle 41"/>
                  <p:cNvSpPr/>
                  <p:nvPr/>
                </p:nvSpPr>
                <p:spPr bwMode="auto">
                  <a:xfrm>
                    <a:off x="6923982" y="475986"/>
                    <a:ext cx="2767149" cy="1292662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solidFill>
                    <a:srgbClr val="FFFFFF"/>
                  </a:solidFill>
                  <a:ln w="3175">
                    <a:noFill/>
                  </a:ln>
                  <a:effectLst/>
                  <a:extLst/>
                </p:spPr>
                <p:txBody>
    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en-US" sz="14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Which ordered pair is on the graph of </a:t>
                    </a:r>
                    <a14:m>
                      <m:oMath xmlns:m="http://schemas.openxmlformats.org/officeDocument/2006/math">
                        <m:r>
                          <a:rPr lang="en-US" sz="1400" b="1" i="1" dirty="0" smtClean="0">
                            <a:solidFill>
                              <a:srgbClr val="B5B5B5">
                                <a:lumMod val="50000"/>
                              </a:srgb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𝒈</m:t>
                        </m:r>
                        <m:r>
                          <a:rPr lang="en-US" sz="1400" b="1" i="1" dirty="0" smtClean="0">
                            <a:solidFill>
                              <a:srgbClr val="B5B5B5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1400" b="1" i="1" dirty="0" smtClean="0">
                            <a:solidFill>
                              <a:srgbClr val="B5B5B5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oMath>
                    </a14:m>
                    <a:r>
                      <a:rPr lang="en-US" sz="14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)=3</a:t>
                    </a:r>
                    <a14:m>
                      <m:oMath xmlns:m="http://schemas.openxmlformats.org/officeDocument/2006/math">
                        <m:r>
                          <a:rPr lang="en-US" sz="1400" b="1" i="1" dirty="0" smtClean="0">
                            <a:solidFill>
                              <a:srgbClr val="B5B5B5">
                                <a:lumMod val="50000"/>
                              </a:srgb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oMath>
                    </a14:m>
                    <a:r>
                      <a:rPr lang="en-US" sz="14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+1</a:t>
                    </a:r>
                    <a:r>
                      <a:rPr lang="en-US" sz="14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at </a:t>
                    </a:r>
                    <a14:m>
                      <m:oMath xmlns:m="http://schemas.openxmlformats.org/officeDocument/2006/math">
                        <m:r>
                          <a:rPr lang="en-US" sz="1400" b="1" i="1" dirty="0" smtClean="0">
                            <a:solidFill>
                              <a:srgbClr val="B5B5B5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oMath>
                    </a14:m>
                    <a:r>
                      <a:rPr lang="en-US" sz="14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=1</a:t>
                    </a:r>
                    <a:r>
                      <a:rPr lang="en-US" sz="14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? How do you know?</a:t>
                    </a:r>
                  </a:p>
                  <a:p>
                    <a:pPr defTabSz="914400">
                      <a:defRPr/>
                    </a:pPr>
                    <a:endParaRPr lang="en-US" sz="120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marL="228600" indent="-228600" defTabSz="914400">
                      <a:defRPr/>
                    </a:pPr>
                    <a:r>
                      <a:rPr lang="en-US" sz="1200" b="1" dirty="0">
                        <a:solidFill>
                          <a:srgbClr val="B5B5B5">
                            <a:lumMod val="75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A</a:t>
                    </a:r>
                    <a:r>
                      <a:rPr lang="en-US" sz="12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	</a:t>
                    </a:r>
                    <a:r>
                      <a:rPr lang="en-US" sz="1200" b="1" dirty="0">
                        <a:solidFill>
                          <a:srgbClr val="10101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(1, 4)</a:t>
                    </a:r>
                  </a:p>
                  <a:p>
                    <a:pPr marL="228600" indent="-228600" defTabSz="914400">
                      <a:defRPr/>
                    </a:pPr>
                    <a:r>
                      <a:rPr lang="en-US" sz="1200" b="1" dirty="0">
                        <a:solidFill>
                          <a:srgbClr val="B5B5B5">
                            <a:lumMod val="75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B</a:t>
                    </a:r>
                    <a:r>
                      <a:rPr lang="en-US" sz="12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	</a:t>
                    </a:r>
                    <a:r>
                      <a:rPr lang="en-US" sz="1200" b="1" dirty="0">
                        <a:solidFill>
                          <a:srgbClr val="10101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(1, 6)</a:t>
                    </a:r>
                  </a:p>
                </p:txBody>
              </p:sp>
            </mc:Choice>
            <mc:Fallback>
              <p:sp>
                <p:nvSpPr>
                  <p:cNvPr id="42" name="Round Same Side Corner 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23982" y="475986"/>
                    <a:ext cx="2767149" cy="1292662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blipFill>
                    <a:blip r:embed="rId4"/>
                    <a:stretch>
                      <a:fillRect l="-2806" t="-943" r="-2551" b="-2830"/>
                    </a:stretch>
                  </a:blipFill>
                  <a:ln w="3175"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23221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6735580" y="1444111"/>
            <a:ext cx="171486" cy="139104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7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69639"/>
              </p:ext>
            </p:extLst>
          </p:nvPr>
        </p:nvGraphicFramePr>
        <p:xfrm>
          <a:off x="68678" y="1217356"/>
          <a:ext cx="6598822" cy="4406180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659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1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1441" marR="91441" marT="45725" marB="457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-1" y="258097"/>
            <a:ext cx="6858003" cy="8343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47593">
              <a:buClr>
                <a:srgbClr val="FF5623"/>
              </a:buClr>
              <a:buSzPct val="100000"/>
              <a:defRPr/>
            </a:pPr>
            <a:r>
              <a:rPr lang="en-US" sz="1600" b="1" dirty="0">
                <a:solidFill>
                  <a:srgbClr val="FF5623"/>
                </a:solidFill>
                <a:latin typeface="Century Gothic" panose="020B0502020202020204" pitchFamily="34" charset="0"/>
              </a:rPr>
              <a:t>Functions</a:t>
            </a:r>
            <a:r>
              <a:rPr lang="en-US" sz="1600" dirty="0">
                <a:solidFill>
                  <a:srgbClr val="FF5623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can be represented as graphs by plotting the input-output pairs.</a:t>
            </a:r>
          </a:p>
          <a:p>
            <a:pPr marL="171450" indent="-171450" defTabSz="947593">
              <a:buClr>
                <a:srgbClr val="FF5623"/>
              </a:buClr>
              <a:buSzPct val="100000"/>
              <a:buFont typeface="Wingdings 3" panose="05040102010807070707" pitchFamily="18" charset="2"/>
              <a:buChar char="}"/>
              <a:defRPr/>
            </a:pP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Evaluate the function using an </a:t>
            </a:r>
            <a:r>
              <a:rPr lang="en-US" altLang="en-US" sz="1600" b="1" dirty="0">
                <a:solidFill>
                  <a:srgbClr val="21A8B3"/>
                </a:solidFill>
                <a:latin typeface="Century Gothic" panose="020B0502020202020204" pitchFamily="34" charset="0"/>
              </a:rPr>
              <a:t>input</a:t>
            </a:r>
            <a:r>
              <a:rPr lang="en-US" altLang="en-US" sz="1600" dirty="0">
                <a:solidFill>
                  <a:srgbClr val="21A8B3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to figure out the </a:t>
            </a:r>
            <a:r>
              <a:rPr lang="en-US" altLang="en-US" sz="1600" b="1" dirty="0">
                <a:solidFill>
                  <a:srgbClr val="21A8B3"/>
                </a:solidFill>
                <a:latin typeface="Century Gothic" panose="020B0502020202020204" pitchFamily="34" charset="0"/>
              </a:rPr>
              <a:t>output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9" name="Text Box 347"/>
          <p:cNvSpPr txBox="1">
            <a:spLocks noChangeArrowheads="1"/>
          </p:cNvSpPr>
          <p:nvPr/>
        </p:nvSpPr>
        <p:spPr bwMode="auto">
          <a:xfrm>
            <a:off x="68678" y="1217356"/>
            <a:ext cx="3544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5623"/>
                </a:solidFill>
                <a:latin typeface="Century Gothic"/>
                <a:cs typeface="Arial" pitchFamily="34" charset="0"/>
              </a:rPr>
              <a:t>Use functions to make graphs.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2187281" y="2277726"/>
                <a:ext cx="940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81" y="2277726"/>
                <a:ext cx="94000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948" t="-10000" r="-51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2187281" y="2884348"/>
                <a:ext cx="940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81" y="2884348"/>
                <a:ext cx="94000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948" t="-9836" r="-519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2110337" y="3432982"/>
                <a:ext cx="101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37" y="3432982"/>
                <a:ext cx="1016945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198" t="-9836" r="-5389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7" name="Table 1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8780627"/>
                  </p:ext>
                </p:extLst>
              </p:nvPr>
            </p:nvGraphicFramePr>
            <p:xfrm>
              <a:off x="243733" y="1641599"/>
              <a:ext cx="1737341" cy="275506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7579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94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4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Input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dirty="0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Output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dirty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7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-2</a:t>
                          </a:r>
                          <a:endParaRPr lang="en-US" sz="1800" b="1" dirty="0">
                            <a:solidFill>
                              <a:srgbClr val="C00000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  <a:endParaRPr lang="en-US" sz="1800" b="1" dirty="0">
                            <a:solidFill>
                              <a:srgbClr val="8E44AD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7" name="Table 1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989759"/>
                  </p:ext>
                </p:extLst>
              </p:nvPr>
            </p:nvGraphicFramePr>
            <p:xfrm>
              <a:off x="243733" y="1641599"/>
              <a:ext cx="1737341" cy="275506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757901"/>
                    <a:gridCol w="97944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806" t="-4762" r="-129839" b="-3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77640" t="-4762" b="-331429"/>
                          </a:stretch>
                        </a:blipFill>
                      </a:tcPr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7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-2</a:t>
                          </a:r>
                          <a:endParaRPr lang="en-US" sz="1800" b="1" dirty="0">
                            <a:solidFill>
                              <a:srgbClr val="C00000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b="1" dirty="0">
                            <a:solidFill>
                              <a:srgbClr val="8E44AD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58" name="Group 163"/>
          <p:cNvGrpSpPr>
            <a:grpSpLocks/>
          </p:cNvGrpSpPr>
          <p:nvPr/>
        </p:nvGrpSpPr>
        <p:grpSpPr bwMode="auto">
          <a:xfrm>
            <a:off x="3526804" y="1746223"/>
            <a:ext cx="2787650" cy="2682875"/>
            <a:chOff x="1980" y="1727"/>
            <a:chExt cx="1756" cy="1690"/>
          </a:xfrm>
        </p:grpSpPr>
        <p:cxnSp>
          <p:nvCxnSpPr>
            <p:cNvPr id="159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2" name="Group 165"/>
          <p:cNvGrpSpPr>
            <a:grpSpLocks/>
          </p:cNvGrpSpPr>
          <p:nvPr/>
        </p:nvGrpSpPr>
        <p:grpSpPr bwMode="auto">
          <a:xfrm>
            <a:off x="4992067" y="3057498"/>
            <a:ext cx="1444625" cy="214312"/>
            <a:chOff x="2921" y="2553"/>
            <a:chExt cx="910" cy="135"/>
          </a:xfrm>
        </p:grpSpPr>
        <p:sp>
          <p:nvSpPr>
            <p:cNvPr id="193" name="TextBox 71"/>
            <p:cNvSpPr txBox="1">
              <a:spLocks noChangeArrowheads="1"/>
            </p:cNvSpPr>
            <p:nvPr/>
          </p:nvSpPr>
          <p:spPr bwMode="auto">
            <a:xfrm>
              <a:off x="292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4" name="TextBox 72"/>
            <p:cNvSpPr txBox="1">
              <a:spLocks noChangeArrowheads="1"/>
            </p:cNvSpPr>
            <p:nvPr/>
          </p:nvSpPr>
          <p:spPr bwMode="auto">
            <a:xfrm>
              <a:off x="3026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95" name="TextBox 73"/>
            <p:cNvSpPr txBox="1">
              <a:spLocks noChangeArrowheads="1"/>
            </p:cNvSpPr>
            <p:nvPr/>
          </p:nvSpPr>
          <p:spPr bwMode="auto">
            <a:xfrm>
              <a:off x="313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96" name="TextBox 74"/>
            <p:cNvSpPr txBox="1">
              <a:spLocks noChangeArrowheads="1"/>
            </p:cNvSpPr>
            <p:nvPr/>
          </p:nvSpPr>
          <p:spPr bwMode="auto">
            <a:xfrm>
              <a:off x="324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97" name="TextBox 75"/>
            <p:cNvSpPr txBox="1">
              <a:spLocks noChangeArrowheads="1"/>
            </p:cNvSpPr>
            <p:nvPr/>
          </p:nvSpPr>
          <p:spPr bwMode="auto">
            <a:xfrm>
              <a:off x="3351" y="2553"/>
              <a:ext cx="14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98" name="TextBox 76"/>
            <p:cNvSpPr txBox="1">
              <a:spLocks noChangeArrowheads="1"/>
            </p:cNvSpPr>
            <p:nvPr/>
          </p:nvSpPr>
          <p:spPr bwMode="auto">
            <a:xfrm>
              <a:off x="3454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99" name="TextBox 77"/>
            <p:cNvSpPr txBox="1">
              <a:spLocks noChangeArrowheads="1"/>
            </p:cNvSpPr>
            <p:nvPr/>
          </p:nvSpPr>
          <p:spPr bwMode="auto">
            <a:xfrm>
              <a:off x="3569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00" name="TextBox 78"/>
            <p:cNvSpPr txBox="1">
              <a:spLocks noChangeArrowheads="1"/>
            </p:cNvSpPr>
            <p:nvPr/>
          </p:nvSpPr>
          <p:spPr bwMode="auto">
            <a:xfrm>
              <a:off x="3683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201" name="Group 164"/>
          <p:cNvGrpSpPr>
            <a:grpSpLocks/>
          </p:cNvGrpSpPr>
          <p:nvPr/>
        </p:nvGrpSpPr>
        <p:grpSpPr bwMode="auto">
          <a:xfrm>
            <a:off x="3387104" y="3054323"/>
            <a:ext cx="1481138" cy="215900"/>
            <a:chOff x="1856" y="2551"/>
            <a:chExt cx="933" cy="136"/>
          </a:xfrm>
        </p:grpSpPr>
        <p:sp>
          <p:nvSpPr>
            <p:cNvPr id="202" name="TextBox 83"/>
            <p:cNvSpPr txBox="1">
              <a:spLocks noChangeArrowheads="1"/>
            </p:cNvSpPr>
            <p:nvPr/>
          </p:nvSpPr>
          <p:spPr bwMode="auto">
            <a:xfrm>
              <a:off x="185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203" name="TextBox 84"/>
            <p:cNvSpPr txBox="1">
              <a:spLocks noChangeArrowheads="1"/>
            </p:cNvSpPr>
            <p:nvPr/>
          </p:nvSpPr>
          <p:spPr bwMode="auto">
            <a:xfrm>
              <a:off x="1961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04" name="TextBox 85"/>
            <p:cNvSpPr txBox="1">
              <a:spLocks noChangeArrowheads="1"/>
            </p:cNvSpPr>
            <p:nvPr/>
          </p:nvSpPr>
          <p:spPr bwMode="auto">
            <a:xfrm>
              <a:off x="2080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05" name="TextBox 86"/>
            <p:cNvSpPr txBox="1">
              <a:spLocks noChangeArrowheads="1"/>
            </p:cNvSpPr>
            <p:nvPr/>
          </p:nvSpPr>
          <p:spPr bwMode="auto">
            <a:xfrm>
              <a:off x="2185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06" name="TextBox 87"/>
            <p:cNvSpPr txBox="1">
              <a:spLocks noChangeArrowheads="1"/>
            </p:cNvSpPr>
            <p:nvPr/>
          </p:nvSpPr>
          <p:spPr bwMode="auto">
            <a:xfrm>
              <a:off x="2304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07" name="TextBox 88"/>
            <p:cNvSpPr txBox="1">
              <a:spLocks noChangeArrowheads="1"/>
            </p:cNvSpPr>
            <p:nvPr/>
          </p:nvSpPr>
          <p:spPr bwMode="auto">
            <a:xfrm>
              <a:off x="2409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08" name="TextBox 89"/>
            <p:cNvSpPr txBox="1">
              <a:spLocks noChangeArrowheads="1"/>
            </p:cNvSpPr>
            <p:nvPr/>
          </p:nvSpPr>
          <p:spPr bwMode="auto">
            <a:xfrm>
              <a:off x="251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09" name="TextBox 90"/>
            <p:cNvSpPr txBox="1">
              <a:spLocks noChangeArrowheads="1"/>
            </p:cNvSpPr>
            <p:nvPr/>
          </p:nvSpPr>
          <p:spPr bwMode="auto">
            <a:xfrm>
              <a:off x="2621" y="255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210" name="Group 167"/>
          <p:cNvGrpSpPr>
            <a:grpSpLocks/>
          </p:cNvGrpSpPr>
          <p:nvPr/>
        </p:nvGrpSpPr>
        <p:grpSpPr bwMode="auto">
          <a:xfrm>
            <a:off x="4876179" y="1636685"/>
            <a:ext cx="234950" cy="1390650"/>
            <a:chOff x="2833" y="1694"/>
            <a:chExt cx="148" cy="876"/>
          </a:xfrm>
        </p:grpSpPr>
        <p:sp>
          <p:nvSpPr>
            <p:cNvPr id="211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12" name="TextBox 138"/>
            <p:cNvSpPr txBox="1">
              <a:spLocks noChangeArrowheads="1"/>
            </p:cNvSpPr>
            <p:nvPr/>
          </p:nvSpPr>
          <p:spPr bwMode="auto">
            <a:xfrm>
              <a:off x="2833" y="2124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13" name="TextBox 139"/>
            <p:cNvSpPr txBox="1">
              <a:spLocks noChangeArrowheads="1"/>
            </p:cNvSpPr>
            <p:nvPr/>
          </p:nvSpPr>
          <p:spPr bwMode="auto">
            <a:xfrm>
              <a:off x="2833" y="2017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4" name="TextBox 140"/>
            <p:cNvSpPr txBox="1">
              <a:spLocks noChangeArrowheads="1"/>
            </p:cNvSpPr>
            <p:nvPr/>
          </p:nvSpPr>
          <p:spPr bwMode="auto">
            <a:xfrm>
              <a:off x="2833" y="1911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15" name="TextBox 141"/>
            <p:cNvSpPr txBox="1">
              <a:spLocks noChangeArrowheads="1"/>
            </p:cNvSpPr>
            <p:nvPr/>
          </p:nvSpPr>
          <p:spPr bwMode="auto">
            <a:xfrm>
              <a:off x="2833" y="180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16" name="TextBox 142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17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18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19" name="Group 166"/>
          <p:cNvGrpSpPr>
            <a:grpSpLocks/>
          </p:cNvGrpSpPr>
          <p:nvPr/>
        </p:nvGrpSpPr>
        <p:grpSpPr bwMode="auto">
          <a:xfrm>
            <a:off x="4877767" y="3136873"/>
            <a:ext cx="312737" cy="1389062"/>
            <a:chOff x="2834" y="2588"/>
            <a:chExt cx="197" cy="875"/>
          </a:xfrm>
        </p:grpSpPr>
        <p:sp>
          <p:nvSpPr>
            <p:cNvPr id="220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221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22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23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24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25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26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27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228" name="Group 168"/>
          <p:cNvGrpSpPr>
            <a:grpSpLocks/>
          </p:cNvGrpSpPr>
          <p:nvPr/>
        </p:nvGrpSpPr>
        <p:grpSpPr bwMode="auto">
          <a:xfrm>
            <a:off x="3329954" y="2930498"/>
            <a:ext cx="3379788" cy="307975"/>
            <a:chOff x="1856" y="2473"/>
            <a:chExt cx="2129" cy="194"/>
          </a:xfrm>
        </p:grpSpPr>
        <p:cxnSp>
          <p:nvCxnSpPr>
            <p:cNvPr id="229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grpSp>
        <p:nvGrpSpPr>
          <p:cNvPr id="231" name="Group 169"/>
          <p:cNvGrpSpPr>
            <a:grpSpLocks/>
          </p:cNvGrpSpPr>
          <p:nvPr/>
        </p:nvGrpSpPr>
        <p:grpSpPr bwMode="auto">
          <a:xfrm>
            <a:off x="4782527" y="1297754"/>
            <a:ext cx="412751" cy="3265487"/>
            <a:chOff x="2769" y="1419"/>
            <a:chExt cx="260" cy="2057"/>
          </a:xfrm>
        </p:grpSpPr>
        <p:cxnSp>
          <p:nvCxnSpPr>
            <p:cNvPr id="232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3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2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f(x)</a:t>
              </a:r>
            </a:p>
          </p:txBody>
        </p:sp>
      </p:grpSp>
      <p:sp>
        <p:nvSpPr>
          <p:cNvPr id="234" name="Oval 21"/>
          <p:cNvSpPr>
            <a:spLocks noChangeAspect="1" noChangeArrowheads="1"/>
          </p:cNvSpPr>
          <p:nvPr/>
        </p:nvSpPr>
        <p:spPr bwMode="auto">
          <a:xfrm>
            <a:off x="5052391" y="1874016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5" name="Oval 22"/>
          <p:cNvSpPr>
            <a:spLocks noChangeAspect="1" noChangeArrowheads="1"/>
          </p:cNvSpPr>
          <p:nvPr/>
        </p:nvSpPr>
        <p:spPr bwMode="auto">
          <a:xfrm>
            <a:off x="4537558" y="2874141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6" name="Oval 23"/>
          <p:cNvSpPr>
            <a:spLocks noChangeAspect="1" noChangeArrowheads="1"/>
          </p:cNvSpPr>
          <p:nvPr/>
        </p:nvSpPr>
        <p:spPr bwMode="auto">
          <a:xfrm>
            <a:off x="4876178" y="2203423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7" name="Oval 24"/>
          <p:cNvSpPr>
            <a:spLocks noChangeAspect="1" noChangeArrowheads="1"/>
          </p:cNvSpPr>
          <p:nvPr/>
        </p:nvSpPr>
        <p:spPr bwMode="auto">
          <a:xfrm>
            <a:off x="4707905" y="2538385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8" name="Line 26"/>
          <p:cNvSpPr>
            <a:spLocks noChangeShapeType="1"/>
          </p:cNvSpPr>
          <p:nvPr/>
        </p:nvSpPr>
        <p:spPr bwMode="auto">
          <a:xfrm flipH="1">
            <a:off x="3806997" y="1747810"/>
            <a:ext cx="1377157" cy="2681287"/>
          </a:xfrm>
          <a:prstGeom prst="line">
            <a:avLst/>
          </a:prstGeom>
          <a:noFill/>
          <a:ln w="9525">
            <a:solidFill>
              <a:srgbClr val="FF0505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2020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271729" y="272085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02020"/>
                </a:solidFill>
                <a:latin typeface="Century Gothic"/>
              </a:rPr>
              <a:t>A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116609" y="2393898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(-1, 3)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4325703" y="2053790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(0, 5)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5098428" y="171943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(1, 7)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425444" y="4756446"/>
                <a:ext cx="3881201" cy="64633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</a:rPr>
                  <a:t>Since 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(-2, 1)</a:t>
                </a:r>
                <a:r>
                  <a:rPr lang="en-US" dirty="0">
                    <a:solidFill>
                      <a:srgbClr val="202020"/>
                    </a:solidFill>
                    <a:latin typeface="Century Gothic"/>
                  </a:rPr>
                  <a:t> is a point on the graph of the function,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(-2)=1</a:t>
                </a:r>
                <a:r>
                  <a:rPr lang="en-US" dirty="0">
                    <a:solidFill>
                      <a:srgbClr val="202020"/>
                    </a:solidFill>
                    <a:latin typeface="Century Gothic"/>
                  </a:rPr>
                  <a:t>.</a:t>
                </a:r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44" y="4756446"/>
                <a:ext cx="3881201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41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TextBox 243"/>
          <p:cNvSpPr txBox="1"/>
          <p:nvPr/>
        </p:nvSpPr>
        <p:spPr>
          <a:xfrm>
            <a:off x="3632076" y="4070095"/>
            <a:ext cx="243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listo MT" panose="02040603050505030304" pitchFamily="18" charset="0"/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1988847" y="3985393"/>
                <a:ext cx="131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b="1" dirty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-2</a:t>
                </a:r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dirty="0">
                    <a:solidFill>
                      <a:srgbClr val="202020"/>
                    </a:solidFill>
                  </a:rPr>
                  <a:t>=</a:t>
                </a:r>
                <a:r>
                  <a:rPr lang="en-US" dirty="0">
                    <a:solidFill>
                      <a:srgbClr val="FF5623"/>
                    </a:solidFill>
                  </a:rPr>
                  <a:t>  </a:t>
                </a:r>
                <a:r>
                  <a:rPr lang="en-US" sz="2000" b="1" dirty="0">
                    <a:solidFill>
                      <a:srgbClr val="FF5623"/>
                    </a:solidFill>
                    <a:latin typeface="Bradley Hand ITC" panose="03070402050302030203" pitchFamily="66" charset="0"/>
                  </a:rPr>
                  <a:t>1</a:t>
                </a:r>
                <a:r>
                  <a:rPr lang="en-US" sz="2000" b="1" dirty="0">
                    <a:solidFill>
                      <a:srgbClr val="FF5623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47" y="3985393"/>
                <a:ext cx="1313501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926" t="-10769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Rectangle 245"/>
          <p:cNvSpPr/>
          <p:nvPr/>
        </p:nvSpPr>
        <p:spPr bwMode="auto">
          <a:xfrm>
            <a:off x="2273555" y="4028620"/>
            <a:ext cx="344672" cy="29301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2901316" y="4012443"/>
            <a:ext cx="324136" cy="32536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8" name="Straight Arrow Connector 247"/>
          <p:cNvCxnSpPr/>
          <p:nvPr/>
        </p:nvCxnSpPr>
        <p:spPr>
          <a:xfrm flipH="1" flipV="1">
            <a:off x="1171084" y="4491804"/>
            <a:ext cx="182878" cy="26464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 flipV="1">
            <a:off x="2641429" y="4471356"/>
            <a:ext cx="142055" cy="28509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250"/>
          <p:cNvGrpSpPr/>
          <p:nvPr/>
        </p:nvGrpSpPr>
        <p:grpSpPr>
          <a:xfrm>
            <a:off x="6705706" y="3002975"/>
            <a:ext cx="2388537" cy="1820644"/>
            <a:chOff x="6903720" y="4983463"/>
            <a:chExt cx="2194560" cy="1820644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253" name="Round Same Side Corner Rectangle 252"/>
            <p:cNvSpPr/>
            <p:nvPr/>
          </p:nvSpPr>
          <p:spPr bwMode="auto">
            <a:xfrm>
              <a:off x="6903721" y="5234447"/>
              <a:ext cx="2194555" cy="156966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en-US" sz="12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A </a:t>
              </a:r>
              <a:r>
                <a:rPr lang="en-US" altLang="en-US" sz="12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function</a:t>
              </a:r>
              <a:r>
                <a:rPr lang="en-US" altLang="en-US" sz="1200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en-US" sz="12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is a rule that assigns an </a:t>
              </a:r>
              <a:r>
                <a:rPr lang="en-US" altLang="en-US" sz="12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input</a:t>
              </a:r>
              <a:r>
                <a:rPr lang="en-US" altLang="en-US" sz="1200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en-US" sz="12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to exactly one </a:t>
              </a:r>
              <a:r>
                <a:rPr lang="en-US" altLang="en-US" sz="12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output</a:t>
              </a:r>
              <a:r>
                <a:rPr lang="en-US" altLang="en-US" sz="12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.</a:t>
              </a:r>
              <a:endParaRPr lang="en-US" sz="1200" i="1" dirty="0">
                <a:solidFill>
                  <a:srgbClr val="B5B5B5">
                    <a:lumMod val="50000"/>
                  </a:srgbClr>
                </a:solidFill>
                <a:latin typeface="Century Gothic" panose="020B0502020202020204" pitchFamily="34" charset="0"/>
                <a:cs typeface="Lato" panose="020F0502020204030203" pitchFamily="34" charset="0"/>
              </a:endParaRPr>
            </a:p>
            <a:p>
              <a:pPr marL="114300" indent="-114300" defTabSz="947593">
                <a:buClr>
                  <a:srgbClr val="FF5623"/>
                </a:buClr>
                <a:buSzPct val="100000"/>
                <a:buFont typeface="Wingdings 3" panose="05040102010807070707" pitchFamily="18" charset="2"/>
                <a:buChar char="}"/>
                <a:defRPr/>
              </a:pPr>
              <a:r>
                <a:rPr lang="en-US" sz="12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An </a:t>
              </a:r>
              <a:r>
                <a:rPr lang="en-US" sz="1200" b="1" dirty="0">
                  <a:solidFill>
                    <a:srgbClr val="FF5623"/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input</a:t>
              </a:r>
              <a:r>
                <a:rPr lang="en-US" sz="1200" dirty="0">
                  <a:solidFill>
                    <a:srgbClr val="FF5623"/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 </a:t>
              </a:r>
              <a:r>
                <a:rPr lang="en-US" sz="12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replaces the 𝑥’s and the expression gives the corresponding </a:t>
              </a:r>
              <a:r>
                <a:rPr lang="en-US" sz="1200" b="1" dirty="0">
                  <a:solidFill>
                    <a:srgbClr val="FF5623"/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output</a:t>
              </a:r>
              <a:r>
                <a:rPr lang="en-US" sz="12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.</a:t>
              </a:r>
            </a:p>
            <a:p>
              <a:pPr marL="114300" indent="-114300" defTabSz="947593">
                <a:buClr>
                  <a:srgbClr val="FF5623"/>
                </a:buClr>
                <a:buSzPct val="100000"/>
                <a:buFont typeface="Wingdings 3" panose="05040102010807070707" pitchFamily="18" charset="2"/>
                <a:buChar char="}"/>
                <a:defRPr/>
              </a:pPr>
              <a:r>
                <a:rPr lang="en-US" altLang="en-US" sz="12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Evaluating a function </a:t>
              </a:r>
              <a:r>
                <a:rPr lang="en-US" altLang="en-US" sz="12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means substituting a number for the input to figure out the output.</a:t>
              </a:r>
            </a:p>
          </p:txBody>
        </p:sp>
        <p:sp>
          <p:nvSpPr>
            <p:cNvPr id="254" name="Round Same Side Corner Rectangle 253"/>
            <p:cNvSpPr/>
            <p:nvPr/>
          </p:nvSpPr>
          <p:spPr bwMode="auto">
            <a:xfrm>
              <a:off x="6903720" y="4983463"/>
              <a:ext cx="2194560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Remember the Concept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6735580" y="1965117"/>
            <a:ext cx="2180689" cy="738664"/>
            <a:chOff x="6903720" y="4883450"/>
            <a:chExt cx="2180689" cy="738664"/>
          </a:xfrm>
        </p:grpSpPr>
        <p:sp>
          <p:nvSpPr>
            <p:cNvPr id="256" name="TextBox 255"/>
            <p:cNvSpPr txBox="1"/>
            <p:nvPr/>
          </p:nvSpPr>
          <p:spPr>
            <a:xfrm>
              <a:off x="6903720" y="4883450"/>
              <a:ext cx="2180689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b="1" kern="0" dirty="0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(input, output)</a:t>
              </a:r>
            </a:p>
            <a:p>
              <a:pPr algn="ctr"/>
              <a:endParaRPr lang="en-US" sz="14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  <a:p>
              <a:pPr algn="ctr"/>
              <a:endParaRPr lang="en-US" sz="14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sp>
          <p:nvSpPr>
            <p:cNvPr id="257" name="TextBox 588"/>
            <p:cNvSpPr txBox="1">
              <a:spLocks noChangeArrowheads="1"/>
            </p:cNvSpPr>
            <p:nvPr/>
          </p:nvSpPr>
          <p:spPr bwMode="auto">
            <a:xfrm>
              <a:off x="7350351" y="5229891"/>
              <a:ext cx="293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9459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x</a:t>
              </a:r>
              <a:endParaRPr lang="en-US" altLang="en-US" sz="1600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sp>
          <p:nvSpPr>
            <p:cNvPr id="258" name="TextBox 591"/>
            <p:cNvSpPr txBox="1">
              <a:spLocks noChangeArrowheads="1"/>
            </p:cNvSpPr>
            <p:nvPr/>
          </p:nvSpPr>
          <p:spPr bwMode="auto">
            <a:xfrm>
              <a:off x="8316298" y="5233766"/>
              <a:ext cx="5132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9459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f(x)</a:t>
              </a:r>
              <a:endParaRPr lang="en-US" altLang="en-US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cxnSp>
          <p:nvCxnSpPr>
            <p:cNvPr id="259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7574711" y="5165191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Straight Arrow Connector 137"/>
            <p:cNvCxnSpPr>
              <a:cxnSpLocks noChangeShapeType="1"/>
            </p:cNvCxnSpPr>
            <p:nvPr/>
          </p:nvCxnSpPr>
          <p:spPr bwMode="auto">
            <a:xfrm flipH="1" flipV="1">
              <a:off x="8220879" y="5175509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20" name="Picture 2" descr="C:\Users\Stephen\Downloads\Light Bulb 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182" y="4932279"/>
            <a:ext cx="230173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5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0" grpId="0"/>
      <p:bldP spid="155" grpId="0"/>
      <p:bldP spid="156" grpId="0"/>
      <p:bldP spid="234" grpId="0" animBg="1"/>
      <p:bldP spid="235" grpId="0" animBg="1"/>
      <p:bldP spid="236" grpId="0" animBg="1"/>
      <p:bldP spid="237" grpId="0" animBg="1"/>
      <p:bldP spid="238" grpId="0" animBg="1"/>
      <p:bldP spid="239" grpId="0"/>
      <p:bldP spid="240" grpId="0"/>
      <p:bldP spid="241" grpId="0"/>
      <p:bldP spid="242" grpId="0"/>
      <p:bldP spid="243" grpId="0" animBg="1"/>
      <p:bldP spid="244" grpId="0"/>
      <p:bldP spid="2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169863" y="1508125"/>
            <a:ext cx="8686800" cy="39688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93663" y="201613"/>
            <a:ext cx="6777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600" b="1" u="sng" dirty="0">
                <a:solidFill>
                  <a:srgbClr val="000000"/>
                </a:solidFill>
                <a:latin typeface="Arial" charset="0"/>
                <a:cs typeface="+mn-cs"/>
              </a:rPr>
              <a:t>quadratic function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 graphs as a parabola</a:t>
            </a:r>
            <a:r>
              <a:rPr lang="en-US" sz="1600" baseline="-2500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  <a:p>
            <a:pPr marL="285750" indent="-177800" defTabSz="914400">
              <a:buFont typeface="Arial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A quadratic function contains a variable to the second power.</a:t>
            </a:r>
          </a:p>
          <a:p>
            <a:pPr marL="285750" indent="-177800" defTabSz="914400">
              <a:buFont typeface="Arial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To graph a parabola, at least 5 points must be evaluated.</a:t>
            </a:r>
            <a:endParaRPr lang="en-US" sz="1400" dirty="0">
              <a:solidFill>
                <a:srgbClr val="000000"/>
              </a:solidFill>
              <a:latin typeface="Gill Sans MT" pitchFamily="34" charset="0"/>
              <a:cs typeface="+mn-cs"/>
            </a:endParaRPr>
          </a:p>
        </p:txBody>
      </p:sp>
      <p:grpSp>
        <p:nvGrpSpPr>
          <p:cNvPr id="1030" name="Group 42"/>
          <p:cNvGrpSpPr>
            <a:grpSpLocks/>
          </p:cNvGrpSpPr>
          <p:nvPr/>
        </p:nvGrpSpPr>
        <p:grpSpPr bwMode="auto">
          <a:xfrm>
            <a:off x="6750050" y="5853112"/>
            <a:ext cx="2190750" cy="512448"/>
            <a:chOff x="6750050" y="5199063"/>
            <a:chExt cx="2190750" cy="512376"/>
          </a:xfrm>
        </p:grpSpPr>
        <p:sp>
          <p:nvSpPr>
            <p:cNvPr id="44" name="Rectangle 43"/>
            <p:cNvSpPr/>
            <p:nvPr/>
          </p:nvSpPr>
          <p:spPr bwMode="auto">
            <a:xfrm>
              <a:off x="6750050" y="5199063"/>
              <a:ext cx="2184400" cy="51237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50" b="1" baseline="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1</a:t>
              </a:r>
              <a:r>
                <a:rPr lang="en-US" sz="1050" b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basic “U” shape graph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756400" y="5199063"/>
              <a:ext cx="2184400" cy="2317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sp>
        <p:nvSpPr>
          <p:cNvPr id="53" name="Pentagon 52"/>
          <p:cNvSpPr/>
          <p:nvPr/>
        </p:nvSpPr>
        <p:spPr bwMode="auto">
          <a:xfrm>
            <a:off x="0" y="0"/>
            <a:ext cx="1935163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graphicFrame>
        <p:nvGraphicFramePr>
          <p:cNvPr id="1032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422037"/>
              </p:ext>
            </p:extLst>
          </p:nvPr>
        </p:nvGraphicFramePr>
        <p:xfrm>
          <a:off x="2701925" y="1166813"/>
          <a:ext cx="1071563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1066800" imgH="228600" progId="Equation.DSMT4">
                  <p:embed/>
                </p:oleObj>
              </mc:Choice>
              <mc:Fallback>
                <p:oleObj name="Equation" r:id="rId5" imgW="1066800" imgH="228600" progId="Equation.DSMT4">
                  <p:embed/>
                  <p:pic>
                    <p:nvPicPr>
                      <p:cNvPr id="103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1166813"/>
                        <a:ext cx="1071563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18640"/>
              </p:ext>
            </p:extLst>
          </p:nvPr>
        </p:nvGraphicFramePr>
        <p:xfrm>
          <a:off x="1782763" y="1166813"/>
          <a:ext cx="73342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1033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1166813"/>
                        <a:ext cx="73342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204"/>
          <p:cNvSpPr>
            <a:spLocks noChangeArrowheads="1"/>
          </p:cNvSpPr>
          <p:nvPr/>
        </p:nvSpPr>
        <p:spPr bwMode="auto">
          <a:xfrm>
            <a:off x="138113" y="1111350"/>
            <a:ext cx="1220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Examples:    </a:t>
            </a:r>
            <a:endParaRPr lang="en-US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1035" name="Object 5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699180"/>
              </p:ext>
            </p:extLst>
          </p:nvPr>
        </p:nvGraphicFramePr>
        <p:xfrm>
          <a:off x="1181100" y="1160463"/>
          <a:ext cx="442913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9" imgW="444307" imgH="228501" progId="Equation.DSMT4">
                  <p:embed/>
                </p:oleObj>
              </mc:Choice>
              <mc:Fallback>
                <p:oleObj name="Equation" r:id="rId9" imgW="444307" imgH="228501" progId="Equation.DSMT4">
                  <p:embed/>
                  <p:pic>
                    <p:nvPicPr>
                      <p:cNvPr id="1035" name="Object 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160463"/>
                        <a:ext cx="442913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Line 610"/>
          <p:cNvSpPr>
            <a:spLocks noChangeShapeType="1"/>
          </p:cNvSpPr>
          <p:nvPr/>
        </p:nvSpPr>
        <p:spPr bwMode="auto">
          <a:xfrm flipV="1">
            <a:off x="71438" y="2286000"/>
            <a:ext cx="69580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08"/>
          <p:cNvSpPr>
            <a:spLocks noChangeArrowheads="1"/>
          </p:cNvSpPr>
          <p:nvPr/>
        </p:nvSpPr>
        <p:spPr bwMode="auto">
          <a:xfrm>
            <a:off x="68263" y="1849438"/>
            <a:ext cx="613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MS PGothic" panose="020B0600070205080204" pitchFamily="34" charset="-128"/>
              </a:rPr>
              <a:t>The coefficient of </a:t>
            </a:r>
            <a:r>
              <a:rPr lang="en-US" altLang="en-US" sz="1400" i="1" dirty="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  <a:r>
              <a:rPr lang="en-US" altLang="en-US" sz="1400" baseline="30000" dirty="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n-US" sz="1400" dirty="0">
                <a:latin typeface="Arial" panose="020B0604020202020204" pitchFamily="34" charset="0"/>
                <a:ea typeface="MS PGothic" panose="020B0600070205080204" pitchFamily="34" charset="-128"/>
              </a:rPr>
              <a:t> determines the </a:t>
            </a:r>
            <a:r>
              <a:rPr lang="en-US" altLang="en-US" sz="1400" b="1" u="sng" dirty="0">
                <a:latin typeface="Arial" panose="020B0604020202020204" pitchFamily="34" charset="0"/>
                <a:ea typeface="MS PGothic" panose="020B0600070205080204" pitchFamily="34" charset="-128"/>
              </a:rPr>
              <a:t>direction</a:t>
            </a:r>
            <a:r>
              <a:rPr lang="en-US" altLang="en-US" sz="1400" dirty="0">
                <a:latin typeface="Arial" panose="020B0604020202020204" pitchFamily="34" charset="0"/>
                <a:ea typeface="MS PGothic" panose="020B0600070205080204" pitchFamily="34" charset="-128"/>
              </a:rPr>
              <a:t> of the parabola.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8" name="Object 615"/>
              <p:cNvSpPr txBox="1"/>
              <p:nvPr/>
            </p:nvSpPr>
            <p:spPr bwMode="auto">
              <a:xfrm>
                <a:off x="5651500" y="1819275"/>
                <a:ext cx="871538" cy="36671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8" name="Object 6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1500" y="1819275"/>
                <a:ext cx="871538" cy="3667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9" name="Rectangle 521"/>
          <p:cNvSpPr>
            <a:spLocks noChangeArrowheads="1"/>
          </p:cNvSpPr>
          <p:nvPr/>
        </p:nvSpPr>
        <p:spPr bwMode="auto">
          <a:xfrm>
            <a:off x="204788" y="2176463"/>
            <a:ext cx="887412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anose="020B0604020202020204" pitchFamily="34" charset="0"/>
                <a:ea typeface="MS PGothic" panose="020B0600070205080204" pitchFamily="34" charset="-128"/>
              </a:rPr>
              <a:t>Examples:</a:t>
            </a:r>
          </a:p>
        </p:txBody>
      </p:sp>
      <p:sp>
        <p:nvSpPr>
          <p:cNvPr id="1040" name="Rectangle 631"/>
          <p:cNvSpPr>
            <a:spLocks noChangeArrowheads="1"/>
          </p:cNvSpPr>
          <p:nvPr/>
        </p:nvSpPr>
        <p:spPr bwMode="auto">
          <a:xfrm>
            <a:off x="139700" y="2466975"/>
            <a:ext cx="3348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If </a:t>
            </a:r>
            <a:r>
              <a:rPr lang="en-US" altLang="en-US" sz="1200" b="1" i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is positive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,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then the parabola </a:t>
            </a:r>
            <a:r>
              <a:rPr lang="en-US" altLang="en-US" sz="1200" u="sng" dirty="0">
                <a:latin typeface="Arial" panose="020B0604020202020204" pitchFamily="34" charset="0"/>
                <a:ea typeface="MS PGothic" panose="020B0600070205080204" pitchFamily="34" charset="-128"/>
              </a:rPr>
              <a:t>opens upward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</a:p>
        </p:txBody>
      </p:sp>
      <p:graphicFrame>
        <p:nvGraphicFramePr>
          <p:cNvPr id="1041" name="Object 633"/>
          <p:cNvGraphicFramePr>
            <a:graphicFrameLocks noChangeAspect="1"/>
          </p:cNvGraphicFramePr>
          <p:nvPr/>
        </p:nvGraphicFramePr>
        <p:xfrm>
          <a:off x="192088" y="2936875"/>
          <a:ext cx="6778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2" imgW="533169" imgH="228501" progId="Equation.DSMT4">
                  <p:embed/>
                </p:oleObj>
              </mc:Choice>
              <mc:Fallback>
                <p:oleObj name="Equation" r:id="rId12" imgW="533169" imgH="228501" progId="Equation.DSMT4">
                  <p:embed/>
                  <p:pic>
                    <p:nvPicPr>
                      <p:cNvPr id="1041" name="Object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2936875"/>
                        <a:ext cx="677862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639"/>
          <p:cNvSpPr>
            <a:spLocks noChangeArrowheads="1"/>
          </p:cNvSpPr>
          <p:nvPr/>
        </p:nvSpPr>
        <p:spPr bwMode="auto">
          <a:xfrm>
            <a:off x="3509963" y="2466975"/>
            <a:ext cx="3586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If 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 is negative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,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then the parabola </a:t>
            </a:r>
            <a:r>
              <a:rPr lang="en-US" altLang="en-US" sz="1200" u="sng" dirty="0">
                <a:latin typeface="Arial" panose="020B0604020202020204" pitchFamily="34" charset="0"/>
                <a:ea typeface="MS PGothic" panose="020B0600070205080204" pitchFamily="34" charset="-128"/>
              </a:rPr>
              <a:t>opens downward</a:t>
            </a:r>
            <a:r>
              <a:rPr lang="en-US" altLang="en-US" sz="1200" dirty="0"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</a:p>
        </p:txBody>
      </p:sp>
      <p:graphicFrame>
        <p:nvGraphicFramePr>
          <p:cNvPr id="1043" name="Object 641"/>
          <p:cNvGraphicFramePr>
            <a:graphicFrameLocks noChangeAspect="1"/>
          </p:cNvGraphicFramePr>
          <p:nvPr/>
        </p:nvGraphicFramePr>
        <p:xfrm>
          <a:off x="3719513" y="2930525"/>
          <a:ext cx="7445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14" imgW="583947" imgH="228501" progId="Equation.DSMT4">
                  <p:embed/>
                </p:oleObj>
              </mc:Choice>
              <mc:Fallback>
                <p:oleObj name="Equation" r:id="rId14" imgW="583947" imgH="228501" progId="Equation.DSMT4">
                  <p:embed/>
                  <p:pic>
                    <p:nvPicPr>
                      <p:cNvPr id="1043" name="Object 6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2930525"/>
                        <a:ext cx="74453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AutoShape 556"/>
          <p:cNvSpPr>
            <a:spLocks noChangeArrowheads="1"/>
          </p:cNvSpPr>
          <p:nvPr/>
        </p:nvSpPr>
        <p:spPr bwMode="auto">
          <a:xfrm>
            <a:off x="71438" y="1790700"/>
            <a:ext cx="7023100" cy="3375025"/>
          </a:xfrm>
          <a:prstGeom prst="roundRect">
            <a:avLst>
              <a:gd name="adj" fmla="val 279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1045" name="Object 557"/>
          <p:cNvGraphicFramePr>
            <a:graphicFrameLocks noChangeAspect="1"/>
          </p:cNvGraphicFramePr>
          <p:nvPr/>
        </p:nvGraphicFramePr>
        <p:xfrm>
          <a:off x="7583488" y="542925"/>
          <a:ext cx="6254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6" imgW="495085" imgH="228501" progId="Equation.DSMT4">
                  <p:embed/>
                </p:oleObj>
              </mc:Choice>
              <mc:Fallback>
                <p:oleObj name="Equation" r:id="rId16" imgW="495085" imgH="228501" progId="Equation.DSMT4">
                  <p:embed/>
                  <p:pic>
                    <p:nvPicPr>
                      <p:cNvPr id="1045" name="Object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542925"/>
                        <a:ext cx="6254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6" name="Group 668"/>
          <p:cNvGrpSpPr>
            <a:grpSpLocks/>
          </p:cNvGrpSpPr>
          <p:nvPr/>
        </p:nvGrpSpPr>
        <p:grpSpPr bwMode="auto">
          <a:xfrm>
            <a:off x="7167562" y="-1647825"/>
            <a:ext cx="1590675" cy="3606800"/>
            <a:chOff x="4577" y="-1088"/>
            <a:chExt cx="1002" cy="2272"/>
          </a:xfrm>
        </p:grpSpPr>
        <p:sp>
          <p:nvSpPr>
            <p:cNvPr id="1702" name="AutoShape 554"/>
            <p:cNvSpPr>
              <a:spLocks noChangeArrowheads="1"/>
            </p:cNvSpPr>
            <p:nvPr/>
          </p:nvSpPr>
          <p:spPr bwMode="auto">
            <a:xfrm>
              <a:off x="4577" y="80"/>
              <a:ext cx="1002" cy="1104"/>
            </a:xfrm>
            <a:prstGeom prst="roundRect">
              <a:avLst>
                <a:gd name="adj" fmla="val 532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703" name="Group 665"/>
            <p:cNvGrpSpPr>
              <a:grpSpLocks/>
            </p:cNvGrpSpPr>
            <p:nvPr/>
          </p:nvGrpSpPr>
          <p:grpSpPr bwMode="auto">
            <a:xfrm>
              <a:off x="4593" y="273"/>
              <a:ext cx="969" cy="858"/>
              <a:chOff x="4593" y="111"/>
              <a:chExt cx="969" cy="858"/>
            </a:xfrm>
          </p:grpSpPr>
          <p:pic>
            <p:nvPicPr>
              <p:cNvPr id="1709" name="Picture 659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22" t="25081" r="29379" b="37842"/>
              <a:stretch>
                <a:fillRect/>
              </a:stretch>
            </p:blipFill>
            <p:spPr bwMode="auto">
              <a:xfrm>
                <a:off x="4613" y="149"/>
                <a:ext cx="942" cy="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0" name="Line 661"/>
              <p:cNvSpPr>
                <a:spLocks noChangeAspect="1" noChangeShapeType="1"/>
              </p:cNvSpPr>
              <p:nvPr/>
            </p:nvSpPr>
            <p:spPr bwMode="auto">
              <a:xfrm>
                <a:off x="4593" y="689"/>
                <a:ext cx="96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" name="Line 662"/>
              <p:cNvSpPr>
                <a:spLocks noChangeAspect="1" noChangeShapeType="1"/>
              </p:cNvSpPr>
              <p:nvPr/>
            </p:nvSpPr>
            <p:spPr bwMode="auto">
              <a:xfrm rot="5400000">
                <a:off x="4633" y="540"/>
                <a:ext cx="85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04" name="Arc 606"/>
            <p:cNvSpPr>
              <a:spLocks/>
            </p:cNvSpPr>
            <p:nvPr/>
          </p:nvSpPr>
          <p:spPr bwMode="auto">
            <a:xfrm>
              <a:off x="4784" y="-1088"/>
              <a:ext cx="550" cy="1939"/>
            </a:xfrm>
            <a:custGeom>
              <a:avLst/>
              <a:gdLst>
                <a:gd name="T0" fmla="*/ 0 w 32747"/>
                <a:gd name="T1" fmla="*/ 0 h 21600"/>
                <a:gd name="T2" fmla="*/ 0 w 32747"/>
                <a:gd name="T3" fmla="*/ 0 h 21600"/>
                <a:gd name="T4" fmla="*/ 0 w 32747"/>
                <a:gd name="T5" fmla="*/ 0 h 21600"/>
                <a:gd name="T6" fmla="*/ 0 60000 65536"/>
                <a:gd name="T7" fmla="*/ 0 60000 65536"/>
                <a:gd name="T8" fmla="*/ 0 60000 65536"/>
                <a:gd name="T9" fmla="*/ 0 w 32747"/>
                <a:gd name="T10" fmla="*/ 0 h 21600"/>
                <a:gd name="T11" fmla="*/ 32747 w 327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747" h="21600" fill="none" extrusionOk="0">
                  <a:moveTo>
                    <a:pt x="32746" y="14211"/>
                  </a:moveTo>
                  <a:cubicBezTo>
                    <a:pt x="28645" y="18906"/>
                    <a:pt x="22715" y="21599"/>
                    <a:pt x="16481" y="21600"/>
                  </a:cubicBezTo>
                  <a:cubicBezTo>
                    <a:pt x="10131" y="21600"/>
                    <a:pt x="4104" y="18806"/>
                    <a:pt x="0" y="13961"/>
                  </a:cubicBezTo>
                </a:path>
                <a:path w="32747" h="21600" stroke="0" extrusionOk="0">
                  <a:moveTo>
                    <a:pt x="32746" y="14211"/>
                  </a:moveTo>
                  <a:cubicBezTo>
                    <a:pt x="28645" y="18906"/>
                    <a:pt x="22715" y="21599"/>
                    <a:pt x="16481" y="21600"/>
                  </a:cubicBezTo>
                  <a:cubicBezTo>
                    <a:pt x="10131" y="21600"/>
                    <a:pt x="4104" y="18806"/>
                    <a:pt x="0" y="13961"/>
                  </a:cubicBezTo>
                  <a:lnTo>
                    <a:pt x="16481" y="0"/>
                  </a:lnTo>
                  <a:lnTo>
                    <a:pt x="32746" y="1421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5" name="Oval 601"/>
            <p:cNvSpPr>
              <a:spLocks noChangeAspect="1" noChangeArrowheads="1"/>
            </p:cNvSpPr>
            <p:nvPr/>
          </p:nvSpPr>
          <p:spPr bwMode="auto">
            <a:xfrm>
              <a:off x="5156" y="746"/>
              <a:ext cx="29" cy="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6" name="Oval 602"/>
            <p:cNvSpPr>
              <a:spLocks noChangeAspect="1" noChangeArrowheads="1"/>
            </p:cNvSpPr>
            <p:nvPr/>
          </p:nvSpPr>
          <p:spPr bwMode="auto">
            <a:xfrm>
              <a:off x="5263" y="451"/>
              <a:ext cx="29" cy="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7" name="Oval 603"/>
            <p:cNvSpPr>
              <a:spLocks noChangeAspect="1" noChangeArrowheads="1"/>
            </p:cNvSpPr>
            <p:nvPr/>
          </p:nvSpPr>
          <p:spPr bwMode="auto">
            <a:xfrm>
              <a:off x="4939" y="745"/>
              <a:ext cx="29" cy="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8" name="Oval 604"/>
            <p:cNvSpPr>
              <a:spLocks noChangeAspect="1" noChangeArrowheads="1"/>
            </p:cNvSpPr>
            <p:nvPr/>
          </p:nvSpPr>
          <p:spPr bwMode="auto">
            <a:xfrm>
              <a:off x="4832" y="452"/>
              <a:ext cx="29" cy="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694" name="Oval 692"/>
          <p:cNvSpPr>
            <a:spLocks noChangeArrowheads="1"/>
          </p:cNvSpPr>
          <p:nvPr/>
        </p:nvSpPr>
        <p:spPr bwMode="auto">
          <a:xfrm>
            <a:off x="3467101" y="2636838"/>
            <a:ext cx="277813" cy="277812"/>
          </a:xfrm>
          <a:prstGeom prst="ellipse">
            <a:avLst/>
          </a:prstGeom>
          <a:solidFill>
            <a:srgbClr val="FFFF66"/>
          </a:solidFill>
          <a:ln w="6350">
            <a:solidFill>
              <a:srgbClr val="DFDA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95" name="Oval 693"/>
          <p:cNvSpPr>
            <a:spLocks noChangeArrowheads="1"/>
          </p:cNvSpPr>
          <p:nvPr/>
        </p:nvSpPr>
        <p:spPr bwMode="auto">
          <a:xfrm>
            <a:off x="3536951" y="2668588"/>
            <a:ext cx="46038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96" name="Oval 694"/>
          <p:cNvSpPr>
            <a:spLocks noChangeArrowheads="1"/>
          </p:cNvSpPr>
          <p:nvPr/>
        </p:nvSpPr>
        <p:spPr bwMode="auto">
          <a:xfrm>
            <a:off x="3629026" y="2667000"/>
            <a:ext cx="46038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97" name="Arc 695"/>
          <p:cNvSpPr>
            <a:spLocks/>
          </p:cNvSpPr>
          <p:nvPr/>
        </p:nvSpPr>
        <p:spPr bwMode="auto">
          <a:xfrm flipV="1">
            <a:off x="3522663" y="2763838"/>
            <a:ext cx="169863" cy="112712"/>
          </a:xfrm>
          <a:custGeom>
            <a:avLst/>
            <a:gdLst>
              <a:gd name="T0" fmla="*/ 0 w 43197"/>
              <a:gd name="T1" fmla="*/ 0 h 21600"/>
              <a:gd name="T2" fmla="*/ 0 w 43197"/>
              <a:gd name="T3" fmla="*/ 0 h 21600"/>
              <a:gd name="T4" fmla="*/ 0 w 43197"/>
              <a:gd name="T5" fmla="*/ 0 h 21600"/>
              <a:gd name="T6" fmla="*/ 0 60000 65536"/>
              <a:gd name="T7" fmla="*/ 0 60000 65536"/>
              <a:gd name="T8" fmla="*/ 0 60000 65536"/>
              <a:gd name="T9" fmla="*/ 0 w 43197"/>
              <a:gd name="T10" fmla="*/ 0 h 21600"/>
              <a:gd name="T11" fmla="*/ 43197 w 43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7" h="21600" fill="none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</a:path>
              <a:path w="43197" h="21600" stroke="0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  <a:lnTo>
                  <a:pt x="21598" y="0"/>
                </a:lnTo>
                <a:lnTo>
                  <a:pt x="43197" y="165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" name="Oval 696"/>
          <p:cNvSpPr>
            <a:spLocks noChangeArrowheads="1"/>
          </p:cNvSpPr>
          <p:nvPr/>
        </p:nvSpPr>
        <p:spPr bwMode="auto">
          <a:xfrm>
            <a:off x="115888" y="2640013"/>
            <a:ext cx="277813" cy="277812"/>
          </a:xfrm>
          <a:prstGeom prst="ellipse">
            <a:avLst/>
          </a:prstGeom>
          <a:solidFill>
            <a:srgbClr val="FFFF66"/>
          </a:solidFill>
          <a:ln w="6350">
            <a:solidFill>
              <a:srgbClr val="DFDA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99" name="Oval 697"/>
          <p:cNvSpPr>
            <a:spLocks noChangeArrowheads="1"/>
          </p:cNvSpPr>
          <p:nvPr/>
        </p:nvSpPr>
        <p:spPr bwMode="auto">
          <a:xfrm>
            <a:off x="185738" y="2671763"/>
            <a:ext cx="46038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00" name="Oval 698"/>
          <p:cNvSpPr>
            <a:spLocks noChangeArrowheads="1"/>
          </p:cNvSpPr>
          <p:nvPr/>
        </p:nvSpPr>
        <p:spPr bwMode="auto">
          <a:xfrm>
            <a:off x="277813" y="2670175"/>
            <a:ext cx="46038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01" name="Arc 699"/>
          <p:cNvSpPr>
            <a:spLocks/>
          </p:cNvSpPr>
          <p:nvPr/>
        </p:nvSpPr>
        <p:spPr bwMode="auto">
          <a:xfrm>
            <a:off x="171451" y="2776538"/>
            <a:ext cx="169863" cy="112712"/>
          </a:xfrm>
          <a:custGeom>
            <a:avLst/>
            <a:gdLst>
              <a:gd name="T0" fmla="*/ 0 w 43197"/>
              <a:gd name="T1" fmla="*/ 0 h 21600"/>
              <a:gd name="T2" fmla="*/ 0 w 43197"/>
              <a:gd name="T3" fmla="*/ 0 h 21600"/>
              <a:gd name="T4" fmla="*/ 0 w 43197"/>
              <a:gd name="T5" fmla="*/ 0 h 21600"/>
              <a:gd name="T6" fmla="*/ 0 60000 65536"/>
              <a:gd name="T7" fmla="*/ 0 60000 65536"/>
              <a:gd name="T8" fmla="*/ 0 60000 65536"/>
              <a:gd name="T9" fmla="*/ 0 w 43197"/>
              <a:gd name="T10" fmla="*/ 0 h 21600"/>
              <a:gd name="T11" fmla="*/ 43197 w 43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7" h="21600" fill="none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</a:path>
              <a:path w="43197" h="21600" stroke="0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  <a:lnTo>
                  <a:pt x="21598" y="0"/>
                </a:lnTo>
                <a:lnTo>
                  <a:pt x="43197" y="165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Oval 753"/>
          <p:cNvSpPr>
            <a:spLocks noChangeAspect="1" noChangeArrowheads="1"/>
          </p:cNvSpPr>
          <p:nvPr/>
        </p:nvSpPr>
        <p:spPr bwMode="auto">
          <a:xfrm>
            <a:off x="7858125" y="1717675"/>
            <a:ext cx="46038" cy="460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100" name="Group 773"/>
          <p:cNvGraphicFramePr>
            <a:graphicFrameLocks noGrp="1"/>
          </p:cNvGraphicFramePr>
          <p:nvPr/>
        </p:nvGraphicFramePr>
        <p:xfrm>
          <a:off x="3627438" y="3235325"/>
          <a:ext cx="646112" cy="1646238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72" name="Group 3"/>
          <p:cNvGrpSpPr>
            <a:grpSpLocks/>
          </p:cNvGrpSpPr>
          <p:nvPr/>
        </p:nvGrpSpPr>
        <p:grpSpPr bwMode="auto">
          <a:xfrm>
            <a:off x="974725" y="2813050"/>
            <a:ext cx="2073275" cy="2019300"/>
            <a:chOff x="974725" y="2419350"/>
            <a:chExt cx="2073275" cy="2019300"/>
          </a:xfrm>
        </p:grpSpPr>
        <p:grpSp>
          <p:nvGrpSpPr>
            <p:cNvPr id="1389" name="Group 711"/>
            <p:cNvGrpSpPr>
              <a:grpSpLocks/>
            </p:cNvGrpSpPr>
            <p:nvPr/>
          </p:nvGrpSpPr>
          <p:grpSpPr bwMode="auto">
            <a:xfrm>
              <a:off x="974725" y="2419350"/>
              <a:ext cx="2073275" cy="2019300"/>
              <a:chOff x="3513932" y="1814513"/>
              <a:chExt cx="2074068" cy="2019301"/>
            </a:xfrm>
          </p:grpSpPr>
          <p:grpSp>
            <p:nvGrpSpPr>
              <p:cNvPr id="1397" name="Group 712"/>
              <p:cNvGrpSpPr>
                <a:grpSpLocks/>
              </p:cNvGrpSpPr>
              <p:nvPr/>
            </p:nvGrpSpPr>
            <p:grpSpPr bwMode="auto">
              <a:xfrm>
                <a:off x="3632200" y="1949451"/>
                <a:ext cx="1758949" cy="1862931"/>
                <a:chOff x="3632200" y="1949451"/>
                <a:chExt cx="1758949" cy="1862931"/>
              </a:xfrm>
            </p:grpSpPr>
            <p:grpSp>
              <p:nvGrpSpPr>
                <p:cNvPr id="1405" name="Group 720"/>
                <p:cNvGrpSpPr>
                  <a:grpSpLocks/>
                </p:cNvGrpSpPr>
                <p:nvPr/>
              </p:nvGrpSpPr>
              <p:grpSpPr bwMode="auto">
                <a:xfrm>
                  <a:off x="3632200" y="2058989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678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9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0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1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2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3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4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5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6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7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8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9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90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9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9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93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06" name="Group 721"/>
                <p:cNvGrpSpPr>
                  <a:grpSpLocks/>
                </p:cNvGrpSpPr>
                <p:nvPr/>
              </p:nvGrpSpPr>
              <p:grpSpPr bwMode="auto">
                <a:xfrm>
                  <a:off x="3632200" y="2168527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662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3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4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5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6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7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8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9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0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1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2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3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4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5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6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7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07" name="Group 722"/>
                <p:cNvGrpSpPr>
                  <a:grpSpLocks/>
                </p:cNvGrpSpPr>
                <p:nvPr/>
              </p:nvGrpSpPr>
              <p:grpSpPr bwMode="auto">
                <a:xfrm>
                  <a:off x="3632200" y="2278064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646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7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8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9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0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1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2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3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4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5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6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7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8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9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0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1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08" name="Group 723"/>
                <p:cNvGrpSpPr>
                  <a:grpSpLocks/>
                </p:cNvGrpSpPr>
                <p:nvPr/>
              </p:nvGrpSpPr>
              <p:grpSpPr bwMode="auto">
                <a:xfrm>
                  <a:off x="3632200" y="238760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630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1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2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3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4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5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6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7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8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9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0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1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2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3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4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5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09" name="Group 724"/>
                <p:cNvGrpSpPr>
                  <a:grpSpLocks/>
                </p:cNvGrpSpPr>
                <p:nvPr/>
              </p:nvGrpSpPr>
              <p:grpSpPr bwMode="auto">
                <a:xfrm>
                  <a:off x="3632200" y="2497139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614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5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7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8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9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0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1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2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3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4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5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6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7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8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9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0" name="Group 725"/>
                <p:cNvGrpSpPr>
                  <a:grpSpLocks/>
                </p:cNvGrpSpPr>
                <p:nvPr/>
              </p:nvGrpSpPr>
              <p:grpSpPr bwMode="auto">
                <a:xfrm>
                  <a:off x="3632200" y="260667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98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9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0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1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2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3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4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5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6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7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8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9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0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3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1" name="Group 726"/>
                <p:cNvGrpSpPr>
                  <a:grpSpLocks/>
                </p:cNvGrpSpPr>
                <p:nvPr/>
              </p:nvGrpSpPr>
              <p:grpSpPr bwMode="auto">
                <a:xfrm>
                  <a:off x="3632200" y="2716214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82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3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4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5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6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7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8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9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0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1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2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3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4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5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6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7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2" name="Group 727"/>
                <p:cNvGrpSpPr>
                  <a:grpSpLocks/>
                </p:cNvGrpSpPr>
                <p:nvPr/>
              </p:nvGrpSpPr>
              <p:grpSpPr bwMode="auto">
                <a:xfrm>
                  <a:off x="3632200" y="282575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66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7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8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9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0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1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2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3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4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5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6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7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8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9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0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1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3" name="Group 728"/>
                <p:cNvGrpSpPr>
                  <a:grpSpLocks/>
                </p:cNvGrpSpPr>
                <p:nvPr/>
              </p:nvGrpSpPr>
              <p:grpSpPr bwMode="auto">
                <a:xfrm>
                  <a:off x="3632200" y="2935288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50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1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2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3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4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5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6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7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8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9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0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1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2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3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4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5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4" name="Group 729"/>
                <p:cNvGrpSpPr>
                  <a:grpSpLocks/>
                </p:cNvGrpSpPr>
                <p:nvPr/>
              </p:nvGrpSpPr>
              <p:grpSpPr bwMode="auto">
                <a:xfrm>
                  <a:off x="3632200" y="304482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34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5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7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8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9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0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1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2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3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4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5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6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7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8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9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5" name="Group 730"/>
                <p:cNvGrpSpPr>
                  <a:grpSpLocks/>
                </p:cNvGrpSpPr>
                <p:nvPr/>
              </p:nvGrpSpPr>
              <p:grpSpPr bwMode="auto">
                <a:xfrm>
                  <a:off x="3632200" y="3154363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18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9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0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1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2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3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4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5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6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7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8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9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0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3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6" name="Group 731"/>
                <p:cNvGrpSpPr>
                  <a:grpSpLocks/>
                </p:cNvGrpSpPr>
                <p:nvPr/>
              </p:nvGrpSpPr>
              <p:grpSpPr bwMode="auto">
                <a:xfrm>
                  <a:off x="3632200" y="326390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02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3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4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5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6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7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8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9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0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1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2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3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4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5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6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7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7" name="Group 732"/>
                <p:cNvGrpSpPr>
                  <a:grpSpLocks/>
                </p:cNvGrpSpPr>
                <p:nvPr/>
              </p:nvGrpSpPr>
              <p:grpSpPr bwMode="auto">
                <a:xfrm>
                  <a:off x="3632200" y="337423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486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7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8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9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0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1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2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3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4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5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6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7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8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9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0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1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8" name="Group 733"/>
                <p:cNvGrpSpPr>
                  <a:grpSpLocks/>
                </p:cNvGrpSpPr>
                <p:nvPr/>
              </p:nvGrpSpPr>
              <p:grpSpPr bwMode="auto">
                <a:xfrm>
                  <a:off x="3632200" y="3483768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470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1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2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3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4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5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6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7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8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9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0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1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2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3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4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5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9" name="Group 734"/>
                <p:cNvGrpSpPr>
                  <a:grpSpLocks/>
                </p:cNvGrpSpPr>
                <p:nvPr/>
              </p:nvGrpSpPr>
              <p:grpSpPr bwMode="auto">
                <a:xfrm>
                  <a:off x="3632200" y="359330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454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5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7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8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9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0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1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2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3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4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5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6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7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8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9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20" name="Group 735"/>
                <p:cNvGrpSpPr>
                  <a:grpSpLocks/>
                </p:cNvGrpSpPr>
                <p:nvPr/>
              </p:nvGrpSpPr>
              <p:grpSpPr bwMode="auto">
                <a:xfrm>
                  <a:off x="3632200" y="3702844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438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9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0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1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2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3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4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5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6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7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8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9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0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3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21" name="Group 736"/>
                <p:cNvGrpSpPr>
                  <a:grpSpLocks/>
                </p:cNvGrpSpPr>
                <p:nvPr/>
              </p:nvGrpSpPr>
              <p:grpSpPr bwMode="auto">
                <a:xfrm>
                  <a:off x="3632200" y="194945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422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3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4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5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6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7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8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9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0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1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2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3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4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5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6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7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1398" name="Group 713"/>
              <p:cNvGrpSpPr>
                <a:grpSpLocks/>
              </p:cNvGrpSpPr>
              <p:nvPr/>
            </p:nvGrpSpPr>
            <p:grpSpPr bwMode="auto">
              <a:xfrm>
                <a:off x="3513932" y="1814513"/>
                <a:ext cx="2074068" cy="2019301"/>
                <a:chOff x="3513932" y="1814513"/>
                <a:chExt cx="2074068" cy="2019301"/>
              </a:xfrm>
            </p:grpSpPr>
            <p:sp>
              <p:nvSpPr>
                <p:cNvPr id="1399" name="Text Box 1169"/>
                <p:cNvSpPr txBox="1">
                  <a:spLocks noChangeArrowheads="1"/>
                </p:cNvSpPr>
                <p:nvPr/>
              </p:nvSpPr>
              <p:spPr bwMode="auto">
                <a:xfrm>
                  <a:off x="3603625" y="3505201"/>
                  <a:ext cx="1833562" cy="76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-8   -7   -6   -5   -4   -3   -2   -1           1    2    3     4    5     6    7    8</a:t>
                  </a:r>
                </a:p>
              </p:txBody>
            </p:sp>
            <p:sp>
              <p:nvSpPr>
                <p:cNvPr id="1400" name="Text Box 1170"/>
                <p:cNvSpPr txBox="1">
                  <a:spLocks noChangeArrowheads="1"/>
                </p:cNvSpPr>
                <p:nvPr/>
              </p:nvSpPr>
              <p:spPr bwMode="auto">
                <a:xfrm>
                  <a:off x="4408488" y="1909763"/>
                  <a:ext cx="80962" cy="18240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14</a:t>
                  </a:r>
                </a:p>
                <a:p>
                  <a:pPr algn="r" eaLnBrk="1" hangingPunct="1"/>
                  <a:r>
                    <a:rPr lang="en-US" altLang="en-US" sz="2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</a:t>
                  </a: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13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12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11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10</a:t>
                  </a:r>
                </a:p>
                <a:p>
                  <a:pPr algn="r" eaLnBrk="1" hangingPunct="1"/>
                  <a:endParaRPr lang="en-US" altLang="en-US" sz="3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9</a:t>
                  </a:r>
                </a:p>
                <a:p>
                  <a:pPr algn="r" eaLnBrk="1" hangingPunct="1"/>
                  <a:endParaRPr lang="en-US" altLang="en-US" sz="3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8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7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6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5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4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3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2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1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-1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-2</a:t>
                  </a:r>
                </a:p>
              </p:txBody>
            </p:sp>
            <p:sp>
              <p:nvSpPr>
                <p:cNvPr id="1401" name="Line 1171"/>
                <p:cNvSpPr>
                  <a:spLocks noChangeShapeType="1"/>
                </p:cNvSpPr>
                <p:nvPr/>
              </p:nvSpPr>
              <p:spPr bwMode="auto">
                <a:xfrm>
                  <a:off x="4514850" y="1822451"/>
                  <a:ext cx="0" cy="2011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1268"/>
                <p:cNvSpPr>
                  <a:spLocks noChangeShapeType="1"/>
                </p:cNvSpPr>
                <p:nvPr/>
              </p:nvSpPr>
              <p:spPr bwMode="auto">
                <a:xfrm rot="5400000">
                  <a:off x="4519613" y="2479676"/>
                  <a:ext cx="0" cy="2011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" name="Text Box 1269"/>
                <p:cNvSpPr txBox="1">
                  <a:spLocks noChangeArrowheads="1"/>
                </p:cNvSpPr>
                <p:nvPr/>
              </p:nvSpPr>
              <p:spPr bwMode="auto">
                <a:xfrm>
                  <a:off x="5422900" y="3371851"/>
                  <a:ext cx="1651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 i="1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x</a:t>
                  </a:r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-axis</a:t>
                  </a:r>
                </a:p>
              </p:txBody>
            </p:sp>
            <p:sp>
              <p:nvSpPr>
                <p:cNvPr id="1404" name="Text Box 1270"/>
                <p:cNvSpPr txBox="1">
                  <a:spLocks noChangeArrowheads="1"/>
                </p:cNvSpPr>
                <p:nvPr/>
              </p:nvSpPr>
              <p:spPr bwMode="auto">
                <a:xfrm>
                  <a:off x="4551363" y="1814513"/>
                  <a:ext cx="1651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 i="1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y</a:t>
                  </a:r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-axis</a:t>
                  </a:r>
                </a:p>
              </p:txBody>
            </p:sp>
          </p:grpSp>
        </p:grpSp>
        <p:sp>
          <p:nvSpPr>
            <p:cNvPr id="1390" name="Freeform 1562"/>
            <p:cNvSpPr>
              <a:spLocks/>
            </p:cNvSpPr>
            <p:nvPr/>
          </p:nvSpPr>
          <p:spPr bwMode="auto">
            <a:xfrm>
              <a:off x="1725613" y="2962275"/>
              <a:ext cx="246062" cy="1136650"/>
            </a:xfrm>
            <a:custGeom>
              <a:avLst/>
              <a:gdLst>
                <a:gd name="T0" fmla="*/ 2147483647 w 159"/>
                <a:gd name="T1" fmla="*/ 2147483647 h 724"/>
                <a:gd name="T2" fmla="*/ 2147483647 w 159"/>
                <a:gd name="T3" fmla="*/ 2147483647 h 724"/>
                <a:gd name="T4" fmla="*/ 2147483647 w 159"/>
                <a:gd name="T5" fmla="*/ 2147483647 h 724"/>
                <a:gd name="T6" fmla="*/ 0 w 159"/>
                <a:gd name="T7" fmla="*/ 0 h 7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724"/>
                <a:gd name="T14" fmla="*/ 159 w 159"/>
                <a:gd name="T15" fmla="*/ 724 h 7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724">
                  <a:moveTo>
                    <a:pt x="159" y="724"/>
                  </a:moveTo>
                  <a:cubicBezTo>
                    <a:pt x="136" y="700"/>
                    <a:pt x="113" y="676"/>
                    <a:pt x="89" y="583"/>
                  </a:cubicBezTo>
                  <a:cubicBezTo>
                    <a:pt x="65" y="490"/>
                    <a:pt x="33" y="265"/>
                    <a:pt x="18" y="168"/>
                  </a:cubicBezTo>
                  <a:cubicBezTo>
                    <a:pt x="3" y="71"/>
                    <a:pt x="1" y="35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1" name="Freeform 1563"/>
            <p:cNvSpPr>
              <a:spLocks/>
            </p:cNvSpPr>
            <p:nvPr/>
          </p:nvSpPr>
          <p:spPr bwMode="auto">
            <a:xfrm>
              <a:off x="1976438" y="2957513"/>
              <a:ext cx="234950" cy="1136650"/>
            </a:xfrm>
            <a:custGeom>
              <a:avLst/>
              <a:gdLst>
                <a:gd name="T0" fmla="*/ 0 w 155"/>
                <a:gd name="T1" fmla="*/ 2147483647 h 727"/>
                <a:gd name="T2" fmla="*/ 2147483647 w 155"/>
                <a:gd name="T3" fmla="*/ 2147483647 h 727"/>
                <a:gd name="T4" fmla="*/ 2147483647 w 155"/>
                <a:gd name="T5" fmla="*/ 2147483647 h 727"/>
                <a:gd name="T6" fmla="*/ 2147483647 w 155"/>
                <a:gd name="T7" fmla="*/ 0 h 7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"/>
                <a:gd name="T13" fmla="*/ 0 h 727"/>
                <a:gd name="T14" fmla="*/ 155 w 155"/>
                <a:gd name="T15" fmla="*/ 727 h 7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" h="727">
                  <a:moveTo>
                    <a:pt x="0" y="727"/>
                  </a:moveTo>
                  <a:cubicBezTo>
                    <a:pt x="24" y="702"/>
                    <a:pt x="48" y="678"/>
                    <a:pt x="71" y="585"/>
                  </a:cubicBezTo>
                  <a:cubicBezTo>
                    <a:pt x="94" y="492"/>
                    <a:pt x="124" y="268"/>
                    <a:pt x="138" y="171"/>
                  </a:cubicBezTo>
                  <a:cubicBezTo>
                    <a:pt x="152" y="74"/>
                    <a:pt x="153" y="37"/>
                    <a:pt x="15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" name="Oval 1557"/>
            <p:cNvSpPr>
              <a:spLocks noChangeArrowheads="1"/>
            </p:cNvSpPr>
            <p:nvPr/>
          </p:nvSpPr>
          <p:spPr bwMode="auto">
            <a:xfrm>
              <a:off x="1728788" y="3192463"/>
              <a:ext cx="46037" cy="460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93" name="Oval 1558"/>
            <p:cNvSpPr>
              <a:spLocks noChangeArrowheads="1"/>
            </p:cNvSpPr>
            <p:nvPr/>
          </p:nvSpPr>
          <p:spPr bwMode="auto">
            <a:xfrm>
              <a:off x="1838325" y="3848100"/>
              <a:ext cx="46038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94" name="Oval 1559"/>
            <p:cNvSpPr>
              <a:spLocks noChangeArrowheads="1"/>
            </p:cNvSpPr>
            <p:nvPr/>
          </p:nvSpPr>
          <p:spPr bwMode="auto">
            <a:xfrm>
              <a:off x="1951038" y="4070350"/>
              <a:ext cx="46037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95" name="Oval 1560"/>
            <p:cNvSpPr>
              <a:spLocks noChangeArrowheads="1"/>
            </p:cNvSpPr>
            <p:nvPr/>
          </p:nvSpPr>
          <p:spPr bwMode="auto">
            <a:xfrm>
              <a:off x="2057400" y="3844925"/>
              <a:ext cx="46038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96" name="Oval 1561"/>
            <p:cNvSpPr>
              <a:spLocks noChangeArrowheads="1"/>
            </p:cNvSpPr>
            <p:nvPr/>
          </p:nvSpPr>
          <p:spPr bwMode="auto">
            <a:xfrm>
              <a:off x="2166938" y="3187700"/>
              <a:ext cx="46037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aphicFrame>
        <p:nvGraphicFramePr>
          <p:cNvPr id="413" name="Group 773"/>
          <p:cNvGraphicFramePr>
            <a:graphicFrameLocks noGrp="1"/>
          </p:cNvGraphicFramePr>
          <p:nvPr/>
        </p:nvGraphicFramePr>
        <p:xfrm>
          <a:off x="150813" y="3235325"/>
          <a:ext cx="646112" cy="1646238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96" name="Group 4"/>
          <p:cNvGrpSpPr>
            <a:grpSpLocks/>
          </p:cNvGrpSpPr>
          <p:nvPr/>
        </p:nvGrpSpPr>
        <p:grpSpPr bwMode="auto">
          <a:xfrm>
            <a:off x="4708525" y="2813050"/>
            <a:ext cx="2073275" cy="2019300"/>
            <a:chOff x="4708525" y="2419350"/>
            <a:chExt cx="2073275" cy="2019300"/>
          </a:xfrm>
        </p:grpSpPr>
        <p:grpSp>
          <p:nvGrpSpPr>
            <p:cNvPr id="1101" name="Group 710"/>
            <p:cNvGrpSpPr>
              <a:grpSpLocks/>
            </p:cNvGrpSpPr>
            <p:nvPr/>
          </p:nvGrpSpPr>
          <p:grpSpPr bwMode="auto">
            <a:xfrm>
              <a:off x="4708525" y="2419350"/>
              <a:ext cx="2073275" cy="2019300"/>
              <a:chOff x="3492500" y="4053684"/>
              <a:chExt cx="2074068" cy="2019301"/>
            </a:xfrm>
          </p:grpSpPr>
          <p:grpSp>
            <p:nvGrpSpPr>
              <p:cNvPr id="1109" name="Group 711"/>
              <p:cNvGrpSpPr>
                <a:grpSpLocks/>
              </p:cNvGrpSpPr>
              <p:nvPr/>
            </p:nvGrpSpPr>
            <p:grpSpPr bwMode="auto">
              <a:xfrm>
                <a:off x="3613150" y="4197351"/>
                <a:ext cx="1758949" cy="1753393"/>
                <a:chOff x="3613150" y="4197351"/>
                <a:chExt cx="1758949" cy="1753393"/>
              </a:xfrm>
            </p:grpSpPr>
            <p:grpSp>
              <p:nvGrpSpPr>
                <p:cNvPr id="1117" name="Group 719"/>
                <p:cNvGrpSpPr>
                  <a:grpSpLocks/>
                </p:cNvGrpSpPr>
                <p:nvPr/>
              </p:nvGrpSpPr>
              <p:grpSpPr bwMode="auto">
                <a:xfrm>
                  <a:off x="3613150" y="4306889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373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4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6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7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8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9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0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1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2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3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4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5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6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7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8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18" name="Group 720"/>
                <p:cNvGrpSpPr>
                  <a:grpSpLocks/>
                </p:cNvGrpSpPr>
                <p:nvPr/>
              </p:nvGrpSpPr>
              <p:grpSpPr bwMode="auto">
                <a:xfrm>
                  <a:off x="3613150" y="4416427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357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8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9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0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1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2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3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4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5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6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7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8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9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0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1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2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19" name="Group 721"/>
                <p:cNvGrpSpPr>
                  <a:grpSpLocks/>
                </p:cNvGrpSpPr>
                <p:nvPr/>
              </p:nvGrpSpPr>
              <p:grpSpPr bwMode="auto">
                <a:xfrm>
                  <a:off x="3613150" y="4525964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341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2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3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4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5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6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7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8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9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0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1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2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3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4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5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6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0" name="Group 722"/>
                <p:cNvGrpSpPr>
                  <a:grpSpLocks/>
                </p:cNvGrpSpPr>
                <p:nvPr/>
              </p:nvGrpSpPr>
              <p:grpSpPr bwMode="auto">
                <a:xfrm>
                  <a:off x="3613150" y="463550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325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6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7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8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9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0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1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2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3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4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5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6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7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8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9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0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1" name="Group 723"/>
                <p:cNvGrpSpPr>
                  <a:grpSpLocks/>
                </p:cNvGrpSpPr>
                <p:nvPr/>
              </p:nvGrpSpPr>
              <p:grpSpPr bwMode="auto">
                <a:xfrm>
                  <a:off x="3613150" y="4745039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309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0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1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2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3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4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5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6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7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8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9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0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1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2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3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4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2" name="Group 724"/>
                <p:cNvGrpSpPr>
                  <a:grpSpLocks/>
                </p:cNvGrpSpPr>
                <p:nvPr/>
              </p:nvGrpSpPr>
              <p:grpSpPr bwMode="auto">
                <a:xfrm>
                  <a:off x="3613150" y="485457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93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4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6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7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8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9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0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1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2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3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4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5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6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7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8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3" name="Group 725"/>
                <p:cNvGrpSpPr>
                  <a:grpSpLocks/>
                </p:cNvGrpSpPr>
                <p:nvPr/>
              </p:nvGrpSpPr>
              <p:grpSpPr bwMode="auto">
                <a:xfrm>
                  <a:off x="3613150" y="4964114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77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8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9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0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1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2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3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4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5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6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7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8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9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0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1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2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4" name="Group 726"/>
                <p:cNvGrpSpPr>
                  <a:grpSpLocks/>
                </p:cNvGrpSpPr>
                <p:nvPr/>
              </p:nvGrpSpPr>
              <p:grpSpPr bwMode="auto">
                <a:xfrm>
                  <a:off x="3613150" y="507365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61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2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3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4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5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6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7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8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9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0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1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2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3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4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5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6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5" name="Group 727"/>
                <p:cNvGrpSpPr>
                  <a:grpSpLocks/>
                </p:cNvGrpSpPr>
                <p:nvPr/>
              </p:nvGrpSpPr>
              <p:grpSpPr bwMode="auto">
                <a:xfrm>
                  <a:off x="3613150" y="5183188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45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6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7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8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9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0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1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2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3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4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5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6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7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8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9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0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6" name="Group 728"/>
                <p:cNvGrpSpPr>
                  <a:grpSpLocks/>
                </p:cNvGrpSpPr>
                <p:nvPr/>
              </p:nvGrpSpPr>
              <p:grpSpPr bwMode="auto">
                <a:xfrm>
                  <a:off x="3613150" y="529272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29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0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1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2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3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4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5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6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7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8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9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0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1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2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3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4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7" name="Group 729"/>
                <p:cNvGrpSpPr>
                  <a:grpSpLocks/>
                </p:cNvGrpSpPr>
                <p:nvPr/>
              </p:nvGrpSpPr>
              <p:grpSpPr bwMode="auto">
                <a:xfrm>
                  <a:off x="3613150" y="5402263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13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4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6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7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8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9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0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1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2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3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4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5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6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7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8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8" name="Group 730"/>
                <p:cNvGrpSpPr>
                  <a:grpSpLocks/>
                </p:cNvGrpSpPr>
                <p:nvPr/>
              </p:nvGrpSpPr>
              <p:grpSpPr bwMode="auto">
                <a:xfrm>
                  <a:off x="3613150" y="551180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197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8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9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0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1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2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3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4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5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6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7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8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9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0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1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2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9" name="Group 731"/>
                <p:cNvGrpSpPr>
                  <a:grpSpLocks/>
                </p:cNvGrpSpPr>
                <p:nvPr/>
              </p:nvGrpSpPr>
              <p:grpSpPr bwMode="auto">
                <a:xfrm>
                  <a:off x="3613150" y="562213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181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2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3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4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5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6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7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8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9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0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1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2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3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4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5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6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30" name="Group 732"/>
                <p:cNvGrpSpPr>
                  <a:grpSpLocks/>
                </p:cNvGrpSpPr>
                <p:nvPr/>
              </p:nvGrpSpPr>
              <p:grpSpPr bwMode="auto">
                <a:xfrm>
                  <a:off x="3613150" y="5731668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165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6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7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8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9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0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1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2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3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4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5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6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7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8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9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0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31" name="Group 733"/>
                <p:cNvGrpSpPr>
                  <a:grpSpLocks/>
                </p:cNvGrpSpPr>
                <p:nvPr/>
              </p:nvGrpSpPr>
              <p:grpSpPr bwMode="auto">
                <a:xfrm>
                  <a:off x="3613150" y="584120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149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0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1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2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3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4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5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6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7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8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9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0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1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2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3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4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32" name="Group 734"/>
                <p:cNvGrpSpPr>
                  <a:grpSpLocks/>
                </p:cNvGrpSpPr>
                <p:nvPr/>
              </p:nvGrpSpPr>
              <p:grpSpPr bwMode="auto">
                <a:xfrm>
                  <a:off x="3613150" y="419735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133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4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6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7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8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9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0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1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2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3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4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5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6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7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8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1110" name="Group 712"/>
              <p:cNvGrpSpPr>
                <a:grpSpLocks/>
              </p:cNvGrpSpPr>
              <p:nvPr/>
            </p:nvGrpSpPr>
            <p:grpSpPr bwMode="auto">
              <a:xfrm>
                <a:off x="3492500" y="4053684"/>
                <a:ext cx="2074068" cy="2019301"/>
                <a:chOff x="3475832" y="1812925"/>
                <a:chExt cx="2074068" cy="2019301"/>
              </a:xfrm>
            </p:grpSpPr>
            <p:sp>
              <p:nvSpPr>
                <p:cNvPr id="1111" name="Text Box 417"/>
                <p:cNvSpPr txBox="1">
                  <a:spLocks noChangeArrowheads="1"/>
                </p:cNvSpPr>
                <p:nvPr/>
              </p:nvSpPr>
              <p:spPr bwMode="auto">
                <a:xfrm>
                  <a:off x="3565525" y="2743200"/>
                  <a:ext cx="1833562" cy="76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-8   -7   -6   -5   -4   -3   -2   -1           1    2    3     4    5     6    7    8</a:t>
                  </a:r>
                </a:p>
              </p:txBody>
            </p:sp>
            <p:sp>
              <p:nvSpPr>
                <p:cNvPr id="1112" name="Text Box 418"/>
                <p:cNvSpPr txBox="1">
                  <a:spLocks noChangeArrowheads="1"/>
                </p:cNvSpPr>
                <p:nvPr/>
              </p:nvSpPr>
              <p:spPr bwMode="auto">
                <a:xfrm>
                  <a:off x="4370388" y="1908175"/>
                  <a:ext cx="80962" cy="18097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7</a:t>
                  </a:r>
                </a:p>
                <a:p>
                  <a:pPr algn="r" eaLnBrk="1" hangingPunct="1"/>
                  <a:r>
                    <a:rPr lang="en-US" altLang="en-US" sz="2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</a:t>
                  </a: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6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5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4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3</a:t>
                  </a:r>
                </a:p>
                <a:p>
                  <a:pPr algn="r" eaLnBrk="1" hangingPunct="1"/>
                  <a:endParaRPr lang="en-US" altLang="en-US" sz="3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2</a:t>
                  </a:r>
                </a:p>
                <a:p>
                  <a:pPr algn="r" eaLnBrk="1" hangingPunct="1"/>
                  <a:endParaRPr lang="en-US" altLang="en-US" sz="3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1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 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-1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-2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-3  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-4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-5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-6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-7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-8</a:t>
                  </a:r>
                </a:p>
                <a:p>
                  <a:pPr algn="r" eaLnBrk="1" hangingPunct="1"/>
                  <a:endPara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-9</a:t>
                  </a:r>
                </a:p>
              </p:txBody>
            </p:sp>
            <p:sp>
              <p:nvSpPr>
                <p:cNvPr id="1113" name="Line 419"/>
                <p:cNvSpPr>
                  <a:spLocks noChangeShapeType="1"/>
                </p:cNvSpPr>
                <p:nvPr/>
              </p:nvSpPr>
              <p:spPr bwMode="auto">
                <a:xfrm>
                  <a:off x="4476750" y="1820863"/>
                  <a:ext cx="0" cy="2011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4" name="Line 420"/>
                <p:cNvSpPr>
                  <a:spLocks noChangeShapeType="1"/>
                </p:cNvSpPr>
                <p:nvPr/>
              </p:nvSpPr>
              <p:spPr bwMode="auto">
                <a:xfrm rot="5400000">
                  <a:off x="4481513" y="1717675"/>
                  <a:ext cx="0" cy="2011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5" name="Text Box 421"/>
                <p:cNvSpPr txBox="1">
                  <a:spLocks noChangeArrowheads="1"/>
                </p:cNvSpPr>
                <p:nvPr/>
              </p:nvSpPr>
              <p:spPr bwMode="auto">
                <a:xfrm>
                  <a:off x="5384800" y="2609850"/>
                  <a:ext cx="1651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 i="1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x</a:t>
                  </a:r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-axis</a:t>
                  </a:r>
                </a:p>
              </p:txBody>
            </p:sp>
            <p:sp>
              <p:nvSpPr>
                <p:cNvPr id="1116" name="Text Box 422"/>
                <p:cNvSpPr txBox="1">
                  <a:spLocks noChangeArrowheads="1"/>
                </p:cNvSpPr>
                <p:nvPr/>
              </p:nvSpPr>
              <p:spPr bwMode="auto">
                <a:xfrm>
                  <a:off x="4513263" y="1812925"/>
                  <a:ext cx="1651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 i="1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y</a:t>
                  </a:r>
                  <a:r>
                    <a:rPr lang="en-US" altLang="en-US" sz="5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-axis</a:t>
                  </a:r>
                </a:p>
              </p:txBody>
            </p:sp>
          </p:grpSp>
        </p:grpSp>
        <p:sp>
          <p:nvSpPr>
            <p:cNvPr id="1102" name="Freeform 709"/>
            <p:cNvSpPr>
              <a:spLocks/>
            </p:cNvSpPr>
            <p:nvPr/>
          </p:nvSpPr>
          <p:spPr bwMode="auto">
            <a:xfrm rot="10800000">
              <a:off x="5711825" y="3332163"/>
              <a:ext cx="231775" cy="1077912"/>
            </a:xfrm>
            <a:custGeom>
              <a:avLst/>
              <a:gdLst>
                <a:gd name="T0" fmla="*/ 2147483647 w 159"/>
                <a:gd name="T1" fmla="*/ 2147483647 h 724"/>
                <a:gd name="T2" fmla="*/ 2147483647 w 159"/>
                <a:gd name="T3" fmla="*/ 2147483647 h 724"/>
                <a:gd name="T4" fmla="*/ 2147483647 w 159"/>
                <a:gd name="T5" fmla="*/ 2147483647 h 724"/>
                <a:gd name="T6" fmla="*/ 0 w 159"/>
                <a:gd name="T7" fmla="*/ 0 h 7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724"/>
                <a:gd name="T14" fmla="*/ 159 w 159"/>
                <a:gd name="T15" fmla="*/ 724 h 7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724">
                  <a:moveTo>
                    <a:pt x="159" y="724"/>
                  </a:moveTo>
                  <a:cubicBezTo>
                    <a:pt x="136" y="700"/>
                    <a:pt x="113" y="676"/>
                    <a:pt x="89" y="583"/>
                  </a:cubicBezTo>
                  <a:cubicBezTo>
                    <a:pt x="65" y="490"/>
                    <a:pt x="33" y="265"/>
                    <a:pt x="18" y="168"/>
                  </a:cubicBezTo>
                  <a:cubicBezTo>
                    <a:pt x="3" y="71"/>
                    <a:pt x="1" y="35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Freeform 710"/>
            <p:cNvSpPr>
              <a:spLocks/>
            </p:cNvSpPr>
            <p:nvPr/>
          </p:nvSpPr>
          <p:spPr bwMode="auto">
            <a:xfrm rot="10800000">
              <a:off x="5468938" y="3333750"/>
              <a:ext cx="234950" cy="1073150"/>
            </a:xfrm>
            <a:custGeom>
              <a:avLst/>
              <a:gdLst>
                <a:gd name="T0" fmla="*/ 0 w 155"/>
                <a:gd name="T1" fmla="*/ 2147483647 h 727"/>
                <a:gd name="T2" fmla="*/ 2147483647 w 155"/>
                <a:gd name="T3" fmla="*/ 2147483647 h 727"/>
                <a:gd name="T4" fmla="*/ 2147483647 w 155"/>
                <a:gd name="T5" fmla="*/ 2147483647 h 727"/>
                <a:gd name="T6" fmla="*/ 2147483647 w 155"/>
                <a:gd name="T7" fmla="*/ 0 h 7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"/>
                <a:gd name="T13" fmla="*/ 0 h 727"/>
                <a:gd name="T14" fmla="*/ 155 w 155"/>
                <a:gd name="T15" fmla="*/ 727 h 7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" h="727">
                  <a:moveTo>
                    <a:pt x="0" y="727"/>
                  </a:moveTo>
                  <a:cubicBezTo>
                    <a:pt x="24" y="702"/>
                    <a:pt x="48" y="678"/>
                    <a:pt x="71" y="585"/>
                  </a:cubicBezTo>
                  <a:cubicBezTo>
                    <a:pt x="94" y="492"/>
                    <a:pt x="124" y="268"/>
                    <a:pt x="138" y="171"/>
                  </a:cubicBezTo>
                  <a:cubicBezTo>
                    <a:pt x="152" y="74"/>
                    <a:pt x="153" y="37"/>
                    <a:pt x="15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Oval 704"/>
            <p:cNvSpPr>
              <a:spLocks noChangeArrowheads="1"/>
            </p:cNvSpPr>
            <p:nvPr/>
          </p:nvSpPr>
          <p:spPr bwMode="auto">
            <a:xfrm>
              <a:off x="5464175" y="4183063"/>
              <a:ext cx="46038" cy="44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05" name="Oval 705"/>
            <p:cNvSpPr>
              <a:spLocks noChangeArrowheads="1"/>
            </p:cNvSpPr>
            <p:nvPr/>
          </p:nvSpPr>
          <p:spPr bwMode="auto">
            <a:xfrm>
              <a:off x="5573713" y="3516313"/>
              <a:ext cx="46037" cy="460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06" name="Oval 706"/>
            <p:cNvSpPr>
              <a:spLocks noChangeArrowheads="1"/>
            </p:cNvSpPr>
            <p:nvPr/>
          </p:nvSpPr>
          <p:spPr bwMode="auto">
            <a:xfrm>
              <a:off x="5683250" y="3302000"/>
              <a:ext cx="46038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07" name="Oval 707"/>
            <p:cNvSpPr>
              <a:spLocks noChangeArrowheads="1"/>
            </p:cNvSpPr>
            <p:nvPr/>
          </p:nvSpPr>
          <p:spPr bwMode="auto">
            <a:xfrm>
              <a:off x="5789613" y="3522663"/>
              <a:ext cx="46037" cy="460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08" name="Oval 708"/>
            <p:cNvSpPr>
              <a:spLocks noChangeArrowheads="1"/>
            </p:cNvSpPr>
            <p:nvPr/>
          </p:nvSpPr>
          <p:spPr bwMode="auto">
            <a:xfrm>
              <a:off x="5903913" y="4178300"/>
              <a:ext cx="44450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097" name="Group 1"/>
          <p:cNvGrpSpPr>
            <a:grpSpLocks/>
          </p:cNvGrpSpPr>
          <p:nvPr/>
        </p:nvGrpSpPr>
        <p:grpSpPr bwMode="auto">
          <a:xfrm>
            <a:off x="6848854" y="2055298"/>
            <a:ext cx="2197100" cy="2667128"/>
            <a:chOff x="6750050" y="1057275"/>
            <a:chExt cx="2197100" cy="2666655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750050" y="1065211"/>
              <a:ext cx="2190750" cy="265871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 defTabSz="914400">
                <a:defRPr/>
              </a:pPr>
              <a:r>
                <a:rPr lang="en-US" sz="1050" b="1" dirty="0">
                  <a:solidFill>
                    <a:srgbClr val="7030A0"/>
                  </a:solidFill>
                  <a:latin typeface="Verdana" pitchFamily="34" charset="0"/>
                  <a:cs typeface="Arial" charset="0"/>
                </a:rPr>
                <a:t>On your whiteboard, draw a parabola.</a:t>
              </a:r>
            </a:p>
            <a:p>
              <a:pPr defTabSz="914400">
                <a:defRPr/>
              </a:pPr>
              <a:endParaRPr lang="en-US" sz="1050" b="1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defTabSz="914400">
                <a:defRPr/>
              </a:pPr>
              <a:r>
                <a:rPr lang="en-US" sz="1050" dirty="0">
                  <a:solidFill>
                    <a:srgbClr val="D25400"/>
                  </a:solidFill>
                  <a:latin typeface="Verdana" pitchFamily="34" charset="0"/>
                  <a:cs typeface="Arial" charset="0"/>
                </a:rPr>
                <a:t>Which phrase best describes the direction of the parabola for the quadratic function </a:t>
              </a:r>
            </a:p>
            <a:p>
              <a:pPr defTabSz="914400">
                <a:defRPr/>
              </a:pPr>
              <a:r>
                <a:rPr lang="en-US" altLang="en-US" sz="1050" dirty="0">
                  <a:solidFill>
                    <a:srgbClr val="D25400"/>
                  </a:solidFill>
                  <a:latin typeface="Verdana" pitchFamily="34" charset="0"/>
                  <a:cs typeface="Times New Roman" pitchFamily="18" charset="0"/>
                </a:rPr>
                <a:t>y = -4x</a:t>
              </a:r>
              <a:r>
                <a:rPr lang="en-US" altLang="en-US" sz="1050" baseline="30000" dirty="0">
                  <a:solidFill>
                    <a:srgbClr val="D25400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  <a:r>
                <a:rPr lang="en-US" sz="1050" dirty="0">
                  <a:solidFill>
                    <a:srgbClr val="D25400"/>
                  </a:solidFill>
                  <a:latin typeface="Verdana" pitchFamily="34" charset="0"/>
                  <a:cs typeface="Arial" charset="0"/>
                </a:rPr>
                <a:t>? How do you know?</a:t>
              </a:r>
            </a:p>
            <a:p>
              <a:pPr defTabSz="914400">
                <a:defRPr/>
              </a:pPr>
              <a:r>
                <a:rPr lang="en-US" sz="1200" b="1" i="1" dirty="0">
                  <a:solidFill>
                    <a:srgbClr val="D25400"/>
                  </a:solidFill>
                  <a:latin typeface="Arial" pitchFamily="34" charset="0"/>
                  <a:cs typeface="Arial" charset="0"/>
                </a:rPr>
                <a:t>A   opens upward</a:t>
              </a:r>
            </a:p>
            <a:p>
              <a:pPr defTabSz="914400">
                <a:defRPr/>
              </a:pPr>
              <a:r>
                <a:rPr lang="en-US" sz="1200" b="1" i="1" dirty="0">
                  <a:solidFill>
                    <a:srgbClr val="D25400"/>
                  </a:solidFill>
                  <a:latin typeface="Arial" pitchFamily="34" charset="0"/>
                  <a:cs typeface="Arial" charset="0"/>
                </a:rPr>
                <a:t>B   opens downward</a:t>
              </a:r>
            </a:p>
            <a:p>
              <a:pPr defTabSz="914400">
                <a:defRPr/>
              </a:pPr>
              <a:endParaRPr lang="en-US" sz="1050" b="1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defTabSz="914400"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In your own words, what is a quadratic function? </a:t>
              </a:r>
            </a:p>
            <a:p>
              <a:pPr defTabSz="914400">
                <a:defRPr/>
              </a:pPr>
              <a:r>
                <a:rPr lang="en-US" sz="1050" b="1" i="1" dirty="0">
                  <a:solidFill>
                    <a:schemeClr val="tx1"/>
                  </a:solidFill>
                  <a:latin typeface="Gill Sans MT" pitchFamily="34" charset="0"/>
                  <a:cs typeface="Arial" charset="0"/>
                </a:rPr>
                <a:t>“A quadratic function is ____________.”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756400" y="1057275"/>
              <a:ext cx="2190750" cy="22062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176" name="Oval 63"/>
          <p:cNvSpPr>
            <a:spLocks noChangeArrowheads="1"/>
          </p:cNvSpPr>
          <p:nvPr/>
        </p:nvSpPr>
        <p:spPr bwMode="auto">
          <a:xfrm>
            <a:off x="6878755" y="3659982"/>
            <a:ext cx="211728" cy="2127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6" name="Picture 19" descr="https://lh5.googleusercontent.com/QAidKZxfRYABpifWTNIr-mPbeWG_qRSUSAGPGrjBy-qY3cLasaSIcw4qAF2aQjcRcMg1SOw7zwhadANVoE5cBI6lsnYc7tV5P-Is0kjIHgQbccFzmNPnx_uH3ou0dm7CdDmlKUlo7n4">
            <a:extLst>
              <a:ext uri="{FF2B5EF4-FFF2-40B4-BE49-F238E27FC236}">
                <a16:creationId xmlns:a16="http://schemas.microsoft.com/office/drawing/2014/main" id="{5145A4DD-DD84-4DE0-8044-A1924EB6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43" y="4947101"/>
            <a:ext cx="4381184" cy="148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B93F13-56A4-44AF-A070-28D77BEFF018}"/>
              </a:ext>
            </a:extLst>
          </p:cNvPr>
          <p:cNvSpPr/>
          <p:nvPr/>
        </p:nvSpPr>
        <p:spPr>
          <a:xfrm>
            <a:off x="1382043" y="623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Value of “a” Number Line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/>
      <p:bldP spid="1038" grpId="0"/>
      <p:bldP spid="1040" grpId="0"/>
      <p:bldP spid="1042" grpId="0"/>
      <p:bldP spid="1694" grpId="0" animBg="1"/>
      <p:bldP spid="1695" grpId="0" animBg="1"/>
      <p:bldP spid="1696" grpId="0" animBg="1"/>
      <p:bldP spid="1697" grpId="0" animBg="1"/>
      <p:bldP spid="1698" grpId="0" animBg="1"/>
      <p:bldP spid="1699" grpId="0" animBg="1"/>
      <p:bldP spid="1700" grpId="0" animBg="1"/>
      <p:bldP spid="1701" grpId="0" animBg="1"/>
      <p:bldP spid="17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592138"/>
            <a:ext cx="7094538" cy="1828800"/>
            <a:chOff x="93663" y="1050925"/>
            <a:chExt cx="7094537" cy="1828780"/>
          </a:xfrm>
        </p:grpSpPr>
        <p:pic>
          <p:nvPicPr>
            <p:cNvPr id="7920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828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393821"/>
              <a:ext cx="6172199" cy="1384285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Identify and label the coefficient, </a:t>
              </a: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, of the quadratic function.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, describe whether the parabola opens upward or downward.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Complete the table with x- and y-values by evaluating each function for the x-values in the table.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Use the table to create ordered pairs and plot them on the coordinate grid. Sketch the parabola.</a:t>
              </a:r>
              <a:endParaRPr lang="en-US" sz="16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22" name="Rectangle 1112"/>
            <p:cNvSpPr>
              <a:spLocks noChangeArrowheads="1"/>
            </p:cNvSpPr>
            <p:nvPr/>
          </p:nvSpPr>
          <p:spPr bwMode="auto">
            <a:xfrm>
              <a:off x="274638" y="1165324"/>
              <a:ext cx="3276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n-US" sz="1400" b="1">
                  <a:latin typeface="Arial" panose="020B0604020202020204" pitchFamily="34" charset="0"/>
                </a:rPr>
                <a:t>Graph functions of the form </a:t>
              </a:r>
              <a:r>
                <a:rPr lang="en-US" altLang="en-US" sz="1400" b="1" i="1">
                  <a:latin typeface="Arial" panose="020B0604020202020204" pitchFamily="34" charset="0"/>
                </a:rPr>
                <a:t>y</a:t>
              </a:r>
              <a:r>
                <a:rPr lang="en-US" altLang="en-US" sz="1400" b="1">
                  <a:latin typeface="Arial" panose="020B0604020202020204" pitchFamily="34" charset="0"/>
                </a:rPr>
                <a:t> = </a:t>
              </a:r>
              <a:r>
                <a:rPr lang="en-US" altLang="en-US" sz="1400" b="1" i="1">
                  <a:latin typeface="Arial" panose="020B0604020202020204" pitchFamily="34" charset="0"/>
                </a:rPr>
                <a:t>nx</a:t>
              </a:r>
              <a:r>
                <a:rPr lang="en-US" altLang="en-US" sz="1400" b="1" baseline="30000">
                  <a:latin typeface="Arial" panose="020B0604020202020204" pitchFamily="34" charset="0"/>
                </a:rPr>
                <a:t>2</a:t>
              </a:r>
              <a:r>
                <a:rPr lang="en-US" altLang="en-US" sz="1400" b="1">
                  <a:latin typeface="Arial" panose="020B0604020202020204" pitchFamily="34" charset="0"/>
                </a:rPr>
                <a:t>. 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441446"/>
              <a:ext cx="173038" cy="1730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8" y="1668455"/>
              <a:ext cx="173038" cy="17303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1878003"/>
              <a:ext cx="173038" cy="17303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76238" y="2330436"/>
              <a:ext cx="173038" cy="1730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72" name="Group 63"/>
          <p:cNvGrpSpPr>
            <a:grpSpLocks/>
          </p:cNvGrpSpPr>
          <p:nvPr/>
        </p:nvGrpSpPr>
        <p:grpSpPr bwMode="auto">
          <a:xfrm>
            <a:off x="6742113" y="766763"/>
            <a:ext cx="2190750" cy="1581150"/>
            <a:chOff x="6742113" y="947738"/>
            <a:chExt cx="2190750" cy="158249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184400" cy="158249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use the coefficient to describe how the parabola opens?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evaluate the function using x-values?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create ordered pairs and plot them on the coordinate grid?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184400" cy="231972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08788" y="1235319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744" name="Oval 743"/>
            <p:cNvSpPr/>
            <p:nvPr/>
          </p:nvSpPr>
          <p:spPr bwMode="auto">
            <a:xfrm>
              <a:off x="6808788" y="1707208"/>
              <a:ext cx="173037" cy="17159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745" name="Oval 744"/>
            <p:cNvSpPr/>
            <p:nvPr/>
          </p:nvSpPr>
          <p:spPr bwMode="auto">
            <a:xfrm>
              <a:off x="6808788" y="2001144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32" name="Heading"/>
          <p:cNvSpPr/>
          <p:nvPr/>
        </p:nvSpPr>
        <p:spPr bwMode="auto">
          <a:xfrm>
            <a:off x="0" y="0"/>
            <a:ext cx="27432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93663" y="223838"/>
            <a:ext cx="6777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200" b="1" u="sng" dirty="0">
                <a:solidFill>
                  <a:srgbClr val="000000"/>
                </a:solidFill>
                <a:latin typeface="Arial" charset="0"/>
                <a:cs typeface="+mn-cs"/>
              </a:rPr>
              <a:t>quadratic function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 graphs as a parabola.</a:t>
            </a:r>
          </a:p>
          <a:p>
            <a:pPr marL="285750" indent="-177800" defTabSz="914400">
              <a:buFont typeface="Arial" pitchFamily="34" charset="0"/>
              <a:buChar char="•"/>
              <a:defRPr/>
            </a:pPr>
            <a:r>
              <a:rPr lang="en-US" sz="120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A quadratic function contains a variable to the second power.</a:t>
            </a:r>
          </a:p>
        </p:txBody>
      </p:sp>
      <p:grpSp>
        <p:nvGrpSpPr>
          <p:cNvPr id="7175" name="Group 716"/>
          <p:cNvGrpSpPr>
            <a:grpSpLocks/>
          </p:cNvGrpSpPr>
          <p:nvPr/>
        </p:nvGrpSpPr>
        <p:grpSpPr bwMode="auto">
          <a:xfrm>
            <a:off x="4054475" y="136525"/>
            <a:ext cx="3144838" cy="617538"/>
            <a:chOff x="4561" y="1220"/>
            <a:chExt cx="1981" cy="389"/>
          </a:xfrm>
        </p:grpSpPr>
        <p:sp>
          <p:nvSpPr>
            <p:cNvPr id="7910" name="AutoShape 646"/>
            <p:cNvSpPr>
              <a:spLocks noChangeArrowheads="1"/>
            </p:cNvSpPr>
            <p:nvPr/>
          </p:nvSpPr>
          <p:spPr bwMode="auto">
            <a:xfrm>
              <a:off x="4561" y="1220"/>
              <a:ext cx="1981" cy="3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7911" name="Group 696"/>
            <p:cNvGrpSpPr>
              <a:grpSpLocks/>
            </p:cNvGrpSpPr>
            <p:nvPr/>
          </p:nvGrpSpPr>
          <p:grpSpPr bwMode="auto">
            <a:xfrm>
              <a:off x="4668" y="1379"/>
              <a:ext cx="1872" cy="196"/>
              <a:chOff x="3084" y="416"/>
              <a:chExt cx="1872" cy="196"/>
            </a:xfrm>
          </p:grpSpPr>
          <p:sp>
            <p:nvSpPr>
              <p:cNvPr id="7913" name="Rectangle 650"/>
              <p:cNvSpPr>
                <a:spLocks noChangeArrowheads="1"/>
              </p:cNvSpPr>
              <p:nvPr/>
            </p:nvSpPr>
            <p:spPr bwMode="auto">
              <a:xfrm>
                <a:off x="3085" y="416"/>
                <a:ext cx="174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If </a:t>
                </a:r>
                <a:r>
                  <a:rPr lang="en-US" altLang="en-US" sz="1000" b="1" i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n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is positive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,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then the parabola </a:t>
                </a:r>
                <a:r>
                  <a:rPr lang="en-US" altLang="en-US" sz="1000" u="sng">
                    <a:latin typeface="Arial" panose="020B0604020202020204" pitchFamily="34" charset="0"/>
                    <a:ea typeface="MS PGothic" panose="020B0600070205080204" pitchFamily="34" charset="-128"/>
                  </a:rPr>
                  <a:t>opens upward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.</a:t>
                </a:r>
              </a:p>
            </p:txBody>
          </p:sp>
          <p:sp>
            <p:nvSpPr>
              <p:cNvPr id="7914" name="Rectangle 651"/>
              <p:cNvSpPr>
                <a:spLocks noChangeArrowheads="1"/>
              </p:cNvSpPr>
              <p:nvPr/>
            </p:nvSpPr>
            <p:spPr bwMode="auto">
              <a:xfrm>
                <a:off x="3084" y="515"/>
                <a:ext cx="18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If </a:t>
                </a:r>
                <a:r>
                  <a:rPr lang="en-US" altLang="en-US" sz="1000" b="1" i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n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is negative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,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then the parabola </a:t>
                </a:r>
                <a:r>
                  <a:rPr lang="en-US" altLang="en-US" sz="1000" u="sng">
                    <a:latin typeface="Arial" panose="020B0604020202020204" pitchFamily="34" charset="0"/>
                    <a:ea typeface="MS PGothic" panose="020B0600070205080204" pitchFamily="34" charset="-128"/>
                  </a:rPr>
                  <a:t>opens downward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.</a:t>
                </a:r>
              </a:p>
            </p:txBody>
          </p:sp>
        </p:grpSp>
        <p:sp>
          <p:nvSpPr>
            <p:cNvPr id="7912" name="Rectangle 652"/>
            <p:cNvSpPr>
              <a:spLocks noChangeArrowheads="1"/>
            </p:cNvSpPr>
            <p:nvPr/>
          </p:nvSpPr>
          <p:spPr bwMode="auto">
            <a:xfrm>
              <a:off x="4664" y="1257"/>
              <a:ext cx="1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  <a:ea typeface="MS PGothic" panose="020B0600070205080204" pitchFamily="34" charset="-128"/>
                </a:rPr>
                <a:t>What </a:t>
              </a:r>
              <a:r>
                <a:rPr lang="en-US" altLang="en-US" sz="1000" b="1" i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</a:t>
              </a:r>
              <a:r>
                <a:rPr lang="en-US" altLang="en-US" sz="1000" b="1">
                  <a:latin typeface="Arial" panose="020B0604020202020204" pitchFamily="34" charset="0"/>
                  <a:ea typeface="MS PGothic" panose="020B0600070205080204" pitchFamily="34" charset="-128"/>
                </a:rPr>
                <a:t> tells about the graph:</a:t>
              </a:r>
            </a:p>
          </p:txBody>
        </p:sp>
      </p:grpSp>
      <p:graphicFrame>
        <p:nvGraphicFramePr>
          <p:cNvPr id="51" name="Group 909"/>
          <p:cNvGraphicFramePr>
            <a:graphicFrameLocks noGrp="1"/>
          </p:cNvGraphicFramePr>
          <p:nvPr/>
        </p:nvGraphicFramePr>
        <p:xfrm>
          <a:off x="36513" y="2427288"/>
          <a:ext cx="9007475" cy="4019550"/>
        </p:xfrm>
        <a:graphic>
          <a:graphicData uri="http://schemas.openxmlformats.org/drawingml/2006/table">
            <a:tbl>
              <a:tblPr/>
              <a:tblGrid>
                <a:gridCol w="900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182" name="Group 1009"/>
          <p:cNvGrpSpPr>
            <a:grpSpLocks/>
          </p:cNvGrpSpPr>
          <p:nvPr/>
        </p:nvGrpSpPr>
        <p:grpSpPr bwMode="auto">
          <a:xfrm>
            <a:off x="3514725" y="4418013"/>
            <a:ext cx="2074863" cy="2019300"/>
            <a:chOff x="3513137" y="1807212"/>
            <a:chExt cx="2074070" cy="2019301"/>
          </a:xfrm>
        </p:grpSpPr>
        <p:grpSp>
          <p:nvGrpSpPr>
            <p:cNvPr id="7630" name="Group 1010"/>
            <p:cNvGrpSpPr>
              <a:grpSpLocks/>
            </p:cNvGrpSpPr>
            <p:nvPr/>
          </p:nvGrpSpPr>
          <p:grpSpPr bwMode="auto">
            <a:xfrm>
              <a:off x="3632200" y="1949451"/>
              <a:ext cx="1758949" cy="1753393"/>
              <a:chOff x="3632200" y="1949451"/>
              <a:chExt cx="1758949" cy="1753393"/>
            </a:xfrm>
          </p:grpSpPr>
          <p:grpSp>
            <p:nvGrpSpPr>
              <p:cNvPr id="7638" name="Group 1018"/>
              <p:cNvGrpSpPr>
                <a:grpSpLocks/>
              </p:cNvGrpSpPr>
              <p:nvPr/>
            </p:nvGrpSpPr>
            <p:grpSpPr bwMode="auto">
              <a:xfrm>
                <a:off x="3632200" y="205898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9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39" name="Group 1019"/>
              <p:cNvGrpSpPr>
                <a:grpSpLocks/>
              </p:cNvGrpSpPr>
              <p:nvPr/>
            </p:nvGrpSpPr>
            <p:grpSpPr bwMode="auto">
              <a:xfrm>
                <a:off x="3632200" y="2168527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7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0" name="Group 1020"/>
              <p:cNvGrpSpPr>
                <a:grpSpLocks/>
              </p:cNvGrpSpPr>
              <p:nvPr/>
            </p:nvGrpSpPr>
            <p:grpSpPr bwMode="auto">
              <a:xfrm>
                <a:off x="3632200" y="227806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6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1" name="Group 1021"/>
              <p:cNvGrpSpPr>
                <a:grpSpLocks/>
              </p:cNvGrpSpPr>
              <p:nvPr/>
            </p:nvGrpSpPr>
            <p:grpSpPr bwMode="auto">
              <a:xfrm>
                <a:off x="3632200" y="23876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4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2" name="Group 1022"/>
              <p:cNvGrpSpPr>
                <a:grpSpLocks/>
              </p:cNvGrpSpPr>
              <p:nvPr/>
            </p:nvGrpSpPr>
            <p:grpSpPr bwMode="auto">
              <a:xfrm>
                <a:off x="3632200" y="249713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3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3" name="Group 1023"/>
              <p:cNvGrpSpPr>
                <a:grpSpLocks/>
              </p:cNvGrpSpPr>
              <p:nvPr/>
            </p:nvGrpSpPr>
            <p:grpSpPr bwMode="auto">
              <a:xfrm>
                <a:off x="3632200" y="260667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1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4" name="Group 1024"/>
              <p:cNvGrpSpPr>
                <a:grpSpLocks/>
              </p:cNvGrpSpPr>
              <p:nvPr/>
            </p:nvGrpSpPr>
            <p:grpSpPr bwMode="auto">
              <a:xfrm>
                <a:off x="3632200" y="271621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9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5" name="Group 1025"/>
              <p:cNvGrpSpPr>
                <a:grpSpLocks/>
              </p:cNvGrpSpPr>
              <p:nvPr/>
            </p:nvGrpSpPr>
            <p:grpSpPr bwMode="auto">
              <a:xfrm>
                <a:off x="3632200" y="28257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8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6" name="Group 1026"/>
              <p:cNvGrpSpPr>
                <a:grpSpLocks/>
              </p:cNvGrpSpPr>
              <p:nvPr/>
            </p:nvGrpSpPr>
            <p:grpSpPr bwMode="auto">
              <a:xfrm>
                <a:off x="3632200" y="293528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6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7" name="Group 1027"/>
              <p:cNvGrpSpPr>
                <a:grpSpLocks/>
              </p:cNvGrpSpPr>
              <p:nvPr/>
            </p:nvGrpSpPr>
            <p:grpSpPr bwMode="auto">
              <a:xfrm>
                <a:off x="3632200" y="304482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5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8" name="Group 1028"/>
              <p:cNvGrpSpPr>
                <a:grpSpLocks/>
              </p:cNvGrpSpPr>
              <p:nvPr/>
            </p:nvGrpSpPr>
            <p:grpSpPr bwMode="auto">
              <a:xfrm>
                <a:off x="3632200" y="3154363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3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9" name="Group 1029"/>
              <p:cNvGrpSpPr>
                <a:grpSpLocks/>
              </p:cNvGrpSpPr>
              <p:nvPr/>
            </p:nvGrpSpPr>
            <p:grpSpPr bwMode="auto">
              <a:xfrm>
                <a:off x="3632200" y="32639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1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50" name="Group 1030"/>
              <p:cNvGrpSpPr>
                <a:grpSpLocks/>
              </p:cNvGrpSpPr>
              <p:nvPr/>
            </p:nvGrpSpPr>
            <p:grpSpPr bwMode="auto">
              <a:xfrm>
                <a:off x="3632200" y="337423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0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51" name="Group 1031"/>
              <p:cNvGrpSpPr>
                <a:grpSpLocks/>
              </p:cNvGrpSpPr>
              <p:nvPr/>
            </p:nvGrpSpPr>
            <p:grpSpPr bwMode="auto">
              <a:xfrm>
                <a:off x="3632200" y="348376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68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52" name="Group 1032"/>
              <p:cNvGrpSpPr>
                <a:grpSpLocks/>
              </p:cNvGrpSpPr>
              <p:nvPr/>
            </p:nvGrpSpPr>
            <p:grpSpPr bwMode="auto">
              <a:xfrm>
                <a:off x="3632200" y="359330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67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53" name="Group 1033"/>
              <p:cNvGrpSpPr>
                <a:grpSpLocks/>
              </p:cNvGrpSpPr>
              <p:nvPr/>
            </p:nvGrpSpPr>
            <p:grpSpPr bwMode="auto">
              <a:xfrm>
                <a:off x="3632200" y="19494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65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5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5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5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5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5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7631" name="Group 1011"/>
            <p:cNvGrpSpPr>
              <a:grpSpLocks/>
            </p:cNvGrpSpPr>
            <p:nvPr/>
          </p:nvGrpSpPr>
          <p:grpSpPr bwMode="auto">
            <a:xfrm>
              <a:off x="3513137" y="1807212"/>
              <a:ext cx="2074070" cy="2019301"/>
              <a:chOff x="3515518" y="3817938"/>
              <a:chExt cx="2074070" cy="2019301"/>
            </a:xfrm>
          </p:grpSpPr>
          <p:sp>
            <p:nvSpPr>
              <p:cNvPr id="7632" name="Text Box 1530"/>
              <p:cNvSpPr txBox="1">
                <a:spLocks noChangeArrowheads="1"/>
              </p:cNvSpPr>
              <p:nvPr/>
            </p:nvSpPr>
            <p:spPr bwMode="auto">
              <a:xfrm>
                <a:off x="3605213" y="5075238"/>
                <a:ext cx="1833563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-8   -7   -6   -5   -4   -3   -2   -1           1    2    3     4    5     6    7    8</a:t>
                </a:r>
              </a:p>
            </p:txBody>
          </p:sp>
          <p:sp>
            <p:nvSpPr>
              <p:cNvPr id="7633" name="Text Box 1531"/>
              <p:cNvSpPr txBox="1">
                <a:spLocks noChangeArrowheads="1"/>
              </p:cNvSpPr>
              <p:nvPr/>
            </p:nvSpPr>
            <p:spPr bwMode="auto">
              <a:xfrm>
                <a:off x="4410075" y="3913188"/>
                <a:ext cx="80963" cy="1809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10</a:t>
                </a:r>
              </a:p>
              <a:p>
                <a:pPr algn="r" eaLnBrk="1" hangingPunct="1"/>
                <a:r>
                  <a: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9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8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7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6</a:t>
                </a:r>
              </a:p>
              <a:p>
                <a:pPr algn="r" eaLnBrk="1" hangingPunct="1"/>
                <a:endParaRPr lang="en-US" altLang="en-US" sz="3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5</a:t>
                </a:r>
              </a:p>
              <a:p>
                <a:pPr algn="r" eaLnBrk="1" hangingPunct="1"/>
                <a:endParaRPr lang="en-US" altLang="en-US" sz="3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4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3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2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 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-2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-3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-4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-5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-6</a:t>
                </a:r>
              </a:p>
            </p:txBody>
          </p:sp>
          <p:sp>
            <p:nvSpPr>
              <p:cNvPr id="7634" name="Line 1532"/>
              <p:cNvSpPr>
                <a:spLocks noChangeShapeType="1"/>
              </p:cNvSpPr>
              <p:nvPr/>
            </p:nvSpPr>
            <p:spPr bwMode="auto">
              <a:xfrm>
                <a:off x="4516438" y="3825876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5" name="Line 1533"/>
              <p:cNvSpPr>
                <a:spLocks noChangeShapeType="1"/>
              </p:cNvSpPr>
              <p:nvPr/>
            </p:nvSpPr>
            <p:spPr bwMode="auto">
              <a:xfrm rot="5400000">
                <a:off x="4521200" y="4049713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6" name="Text Box 1534"/>
              <p:cNvSpPr txBox="1">
                <a:spLocks noChangeArrowheads="1"/>
              </p:cNvSpPr>
              <p:nvPr/>
            </p:nvSpPr>
            <p:spPr bwMode="auto">
              <a:xfrm>
                <a:off x="5424488" y="4941888"/>
                <a:ext cx="1651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 i="1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7637" name="Text Box 1535"/>
              <p:cNvSpPr txBox="1">
                <a:spLocks noChangeArrowheads="1"/>
              </p:cNvSpPr>
              <p:nvPr/>
            </p:nvSpPr>
            <p:spPr bwMode="auto">
              <a:xfrm>
                <a:off x="4552950" y="3817938"/>
                <a:ext cx="1651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 i="1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</p:grpSp>
      </p:grpSp>
      <p:grpSp>
        <p:nvGrpSpPr>
          <p:cNvPr id="7183" name="Group 711"/>
          <p:cNvGrpSpPr>
            <a:grpSpLocks/>
          </p:cNvGrpSpPr>
          <p:nvPr/>
        </p:nvGrpSpPr>
        <p:grpSpPr bwMode="auto">
          <a:xfrm>
            <a:off x="3514725" y="2420938"/>
            <a:ext cx="2073275" cy="2019300"/>
            <a:chOff x="3513932" y="1814513"/>
            <a:chExt cx="2074068" cy="2019301"/>
          </a:xfrm>
        </p:grpSpPr>
        <p:grpSp>
          <p:nvGrpSpPr>
            <p:cNvPr id="7333" name="Group 712"/>
            <p:cNvGrpSpPr>
              <a:grpSpLocks/>
            </p:cNvGrpSpPr>
            <p:nvPr/>
          </p:nvGrpSpPr>
          <p:grpSpPr bwMode="auto">
            <a:xfrm>
              <a:off x="3632200" y="1949451"/>
              <a:ext cx="1758949" cy="1862931"/>
              <a:chOff x="3632200" y="1949451"/>
              <a:chExt cx="1758949" cy="1862931"/>
            </a:xfrm>
          </p:grpSpPr>
          <p:grpSp>
            <p:nvGrpSpPr>
              <p:cNvPr id="7341" name="Group 720"/>
              <p:cNvGrpSpPr>
                <a:grpSpLocks/>
              </p:cNvGrpSpPr>
              <p:nvPr/>
            </p:nvGrpSpPr>
            <p:grpSpPr bwMode="auto">
              <a:xfrm>
                <a:off x="3632200" y="205898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61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2" name="Group 721"/>
              <p:cNvGrpSpPr>
                <a:grpSpLocks/>
              </p:cNvGrpSpPr>
              <p:nvPr/>
            </p:nvGrpSpPr>
            <p:grpSpPr bwMode="auto">
              <a:xfrm>
                <a:off x="3632200" y="2168527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9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3" name="Group 722"/>
              <p:cNvGrpSpPr>
                <a:grpSpLocks/>
              </p:cNvGrpSpPr>
              <p:nvPr/>
            </p:nvGrpSpPr>
            <p:grpSpPr bwMode="auto">
              <a:xfrm>
                <a:off x="3632200" y="227806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8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4" name="Group 723"/>
              <p:cNvGrpSpPr>
                <a:grpSpLocks/>
              </p:cNvGrpSpPr>
              <p:nvPr/>
            </p:nvGrpSpPr>
            <p:grpSpPr bwMode="auto">
              <a:xfrm>
                <a:off x="3632200" y="23876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6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5" name="Group 724"/>
              <p:cNvGrpSpPr>
                <a:grpSpLocks/>
              </p:cNvGrpSpPr>
              <p:nvPr/>
            </p:nvGrpSpPr>
            <p:grpSpPr bwMode="auto">
              <a:xfrm>
                <a:off x="3632200" y="249713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5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6" name="Group 725"/>
              <p:cNvGrpSpPr>
                <a:grpSpLocks/>
              </p:cNvGrpSpPr>
              <p:nvPr/>
            </p:nvGrpSpPr>
            <p:grpSpPr bwMode="auto">
              <a:xfrm>
                <a:off x="3632200" y="260667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3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7" name="Group 726"/>
              <p:cNvGrpSpPr>
                <a:grpSpLocks/>
              </p:cNvGrpSpPr>
              <p:nvPr/>
            </p:nvGrpSpPr>
            <p:grpSpPr bwMode="auto">
              <a:xfrm>
                <a:off x="3632200" y="271621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1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8" name="Group 727"/>
              <p:cNvGrpSpPr>
                <a:grpSpLocks/>
              </p:cNvGrpSpPr>
              <p:nvPr/>
            </p:nvGrpSpPr>
            <p:grpSpPr bwMode="auto">
              <a:xfrm>
                <a:off x="3632200" y="28257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0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9" name="Group 728"/>
              <p:cNvGrpSpPr>
                <a:grpSpLocks/>
              </p:cNvGrpSpPr>
              <p:nvPr/>
            </p:nvGrpSpPr>
            <p:grpSpPr bwMode="auto">
              <a:xfrm>
                <a:off x="3632200" y="293528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8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0" name="Group 729"/>
              <p:cNvGrpSpPr>
                <a:grpSpLocks/>
              </p:cNvGrpSpPr>
              <p:nvPr/>
            </p:nvGrpSpPr>
            <p:grpSpPr bwMode="auto">
              <a:xfrm>
                <a:off x="3632200" y="304482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7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1" name="Group 730"/>
              <p:cNvGrpSpPr>
                <a:grpSpLocks/>
              </p:cNvGrpSpPr>
              <p:nvPr/>
            </p:nvGrpSpPr>
            <p:grpSpPr bwMode="auto">
              <a:xfrm>
                <a:off x="3632200" y="3154363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5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2" name="Group 731"/>
              <p:cNvGrpSpPr>
                <a:grpSpLocks/>
              </p:cNvGrpSpPr>
              <p:nvPr/>
            </p:nvGrpSpPr>
            <p:grpSpPr bwMode="auto">
              <a:xfrm>
                <a:off x="3632200" y="32639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3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3" name="Group 732"/>
              <p:cNvGrpSpPr>
                <a:grpSpLocks/>
              </p:cNvGrpSpPr>
              <p:nvPr/>
            </p:nvGrpSpPr>
            <p:grpSpPr bwMode="auto">
              <a:xfrm>
                <a:off x="3632200" y="337423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2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4" name="Group 733"/>
              <p:cNvGrpSpPr>
                <a:grpSpLocks/>
              </p:cNvGrpSpPr>
              <p:nvPr/>
            </p:nvGrpSpPr>
            <p:grpSpPr bwMode="auto">
              <a:xfrm>
                <a:off x="3632200" y="348376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0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5" name="Group 734"/>
              <p:cNvGrpSpPr>
                <a:grpSpLocks/>
              </p:cNvGrpSpPr>
              <p:nvPr/>
            </p:nvGrpSpPr>
            <p:grpSpPr bwMode="auto">
              <a:xfrm>
                <a:off x="3632200" y="359330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39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6" name="Group 735"/>
              <p:cNvGrpSpPr>
                <a:grpSpLocks/>
              </p:cNvGrpSpPr>
              <p:nvPr/>
            </p:nvGrpSpPr>
            <p:grpSpPr bwMode="auto">
              <a:xfrm>
                <a:off x="3632200" y="370284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37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7" name="Group 736"/>
              <p:cNvGrpSpPr>
                <a:grpSpLocks/>
              </p:cNvGrpSpPr>
              <p:nvPr/>
            </p:nvGrpSpPr>
            <p:grpSpPr bwMode="auto">
              <a:xfrm>
                <a:off x="3632200" y="19494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35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5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7334" name="Group 713"/>
            <p:cNvGrpSpPr>
              <a:grpSpLocks/>
            </p:cNvGrpSpPr>
            <p:nvPr/>
          </p:nvGrpSpPr>
          <p:grpSpPr bwMode="auto">
            <a:xfrm>
              <a:off x="3513932" y="1814513"/>
              <a:ext cx="2074068" cy="2019301"/>
              <a:chOff x="3513932" y="1814513"/>
              <a:chExt cx="2074068" cy="2019301"/>
            </a:xfrm>
          </p:grpSpPr>
          <p:sp>
            <p:nvSpPr>
              <p:cNvPr id="7335" name="Text Box 1169"/>
              <p:cNvSpPr txBox="1">
                <a:spLocks noChangeArrowheads="1"/>
              </p:cNvSpPr>
              <p:nvPr/>
            </p:nvSpPr>
            <p:spPr bwMode="auto">
              <a:xfrm>
                <a:off x="3603625" y="3505201"/>
                <a:ext cx="1833562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-8   -7   -6   -5   -4   -3   -2   -1           1    2    3     4    5     6    7    8</a:t>
                </a:r>
              </a:p>
            </p:txBody>
          </p:sp>
          <p:sp>
            <p:nvSpPr>
              <p:cNvPr id="7336" name="Text Box 1170"/>
              <p:cNvSpPr txBox="1">
                <a:spLocks noChangeArrowheads="1"/>
              </p:cNvSpPr>
              <p:nvPr/>
            </p:nvSpPr>
            <p:spPr bwMode="auto">
              <a:xfrm>
                <a:off x="4408488" y="1909763"/>
                <a:ext cx="80962" cy="182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14</a:t>
                </a:r>
              </a:p>
              <a:p>
                <a:pPr algn="r" eaLnBrk="1" hangingPunct="1"/>
                <a:r>
                  <a: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13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12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10</a:t>
                </a:r>
              </a:p>
              <a:p>
                <a:pPr algn="r" eaLnBrk="1" hangingPunct="1"/>
                <a:endParaRPr lang="en-US" altLang="en-US" sz="3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9</a:t>
                </a:r>
              </a:p>
              <a:p>
                <a:pPr algn="r" eaLnBrk="1" hangingPunct="1"/>
                <a:endParaRPr lang="en-US" altLang="en-US" sz="3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8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7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6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5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4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3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2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-2</a:t>
                </a:r>
              </a:p>
            </p:txBody>
          </p:sp>
          <p:sp>
            <p:nvSpPr>
              <p:cNvPr id="7337" name="Line 1171"/>
              <p:cNvSpPr>
                <a:spLocks noChangeShapeType="1"/>
              </p:cNvSpPr>
              <p:nvPr/>
            </p:nvSpPr>
            <p:spPr bwMode="auto">
              <a:xfrm>
                <a:off x="4514850" y="1822451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8" name="Line 1268"/>
              <p:cNvSpPr>
                <a:spLocks noChangeShapeType="1"/>
              </p:cNvSpPr>
              <p:nvPr/>
            </p:nvSpPr>
            <p:spPr bwMode="auto">
              <a:xfrm rot="5400000">
                <a:off x="4519613" y="2479676"/>
                <a:ext cx="0" cy="2011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9" name="Text Box 1269"/>
              <p:cNvSpPr txBox="1">
                <a:spLocks noChangeArrowheads="1"/>
              </p:cNvSpPr>
              <p:nvPr/>
            </p:nvSpPr>
            <p:spPr bwMode="auto">
              <a:xfrm>
                <a:off x="5422900" y="3371851"/>
                <a:ext cx="1651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 i="1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7340" name="Text Box 1270"/>
              <p:cNvSpPr txBox="1">
                <a:spLocks noChangeArrowheads="1"/>
              </p:cNvSpPr>
              <p:nvPr/>
            </p:nvSpPr>
            <p:spPr bwMode="auto">
              <a:xfrm>
                <a:off x="4551363" y="1814513"/>
                <a:ext cx="1651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 i="1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</p:grpSp>
      </p:grpSp>
      <p:graphicFrame>
        <p:nvGraphicFramePr>
          <p:cNvPr id="640" name="Group 791"/>
          <p:cNvGraphicFramePr>
            <a:graphicFrameLocks noGrp="1"/>
          </p:cNvGraphicFramePr>
          <p:nvPr/>
        </p:nvGraphicFramePr>
        <p:xfrm>
          <a:off x="2184400" y="2557463"/>
          <a:ext cx="830263" cy="1828800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07" name="Text Box 792"/>
          <p:cNvSpPr txBox="1">
            <a:spLocks noChangeArrowheads="1"/>
          </p:cNvSpPr>
          <p:nvPr/>
        </p:nvSpPr>
        <p:spPr bwMode="auto">
          <a:xfrm>
            <a:off x="0" y="2987675"/>
            <a:ext cx="1789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Opens: __________</a:t>
            </a:r>
          </a:p>
        </p:txBody>
      </p:sp>
      <p:sp>
        <p:nvSpPr>
          <p:cNvPr id="642" name="Text Box 662"/>
          <p:cNvSpPr txBox="1">
            <a:spLocks noChangeArrowheads="1"/>
          </p:cNvSpPr>
          <p:nvPr/>
        </p:nvSpPr>
        <p:spPr bwMode="auto">
          <a:xfrm>
            <a:off x="719138" y="3001963"/>
            <a:ext cx="887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upward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3" name="Object 691"/>
              <p:cNvSpPr txBox="1"/>
              <p:nvPr/>
            </p:nvSpPr>
            <p:spPr bwMode="auto">
              <a:xfrm>
                <a:off x="577056" y="2452483"/>
                <a:ext cx="150813" cy="18573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643" name="Object 6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056" y="2452483"/>
                <a:ext cx="150813" cy="185738"/>
              </a:xfrm>
              <a:prstGeom prst="rect">
                <a:avLst/>
              </a:prstGeom>
              <a:blipFill>
                <a:blip r:embed="rId6"/>
                <a:stretch>
                  <a:fillRect r="-29167" b="-16129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10" name="Object 568"/>
          <p:cNvGraphicFramePr>
            <a:graphicFrameLocks noChangeAspect="1"/>
          </p:cNvGraphicFramePr>
          <p:nvPr/>
        </p:nvGraphicFramePr>
        <p:xfrm>
          <a:off x="82550" y="2606675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Equation" r:id="rId7" imgW="850531" imgH="279279" progId="Equation.DSMT4">
                  <p:embed/>
                </p:oleObj>
              </mc:Choice>
              <mc:Fallback>
                <p:oleObj name="Equation" r:id="rId7" imgW="850531" imgH="279279" progId="Equation.DSMT4">
                  <p:embed/>
                  <p:pic>
                    <p:nvPicPr>
                      <p:cNvPr id="7210" name="Object 5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2606675"/>
                        <a:ext cx="85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" name="Object 794"/>
          <p:cNvGraphicFramePr>
            <a:graphicFrameLocks noChangeAspect="1"/>
          </p:cNvGraphicFramePr>
          <p:nvPr/>
        </p:nvGraphicFramePr>
        <p:xfrm>
          <a:off x="122238" y="3827463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Equation" r:id="rId9" imgW="622030" imgH="279279" progId="Equation.DSMT4">
                  <p:embed/>
                </p:oleObj>
              </mc:Choice>
              <mc:Fallback>
                <p:oleObj name="Equation" r:id="rId9" imgW="622030" imgH="279279" progId="Equation.DSMT4">
                  <p:embed/>
                  <p:pic>
                    <p:nvPicPr>
                      <p:cNvPr id="645" name="Object 7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3827463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" name="Object 795"/>
          <p:cNvGraphicFramePr>
            <a:graphicFrameLocks noChangeAspect="1"/>
          </p:cNvGraphicFramePr>
          <p:nvPr/>
        </p:nvGraphicFramePr>
        <p:xfrm>
          <a:off x="120650" y="4048125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Equation" r:id="rId11" imgW="863225" imgH="279279" progId="Equation.DSMT4">
                  <p:embed/>
                </p:oleObj>
              </mc:Choice>
              <mc:Fallback>
                <p:oleObj name="Equation" r:id="rId11" imgW="863225" imgH="279279" progId="Equation.DSMT4">
                  <p:embed/>
                  <p:pic>
                    <p:nvPicPr>
                      <p:cNvPr id="646" name="Object 7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4048125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" name="Object 796"/>
          <p:cNvGraphicFramePr>
            <a:graphicFrameLocks noChangeAspect="1"/>
          </p:cNvGraphicFramePr>
          <p:nvPr/>
        </p:nvGraphicFramePr>
        <p:xfrm>
          <a:off x="128588" y="4295775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Equation" r:id="rId13" imgW="672808" imgH="241195" progId="Equation.DSMT4">
                  <p:embed/>
                </p:oleObj>
              </mc:Choice>
              <mc:Fallback>
                <p:oleObj name="Equation" r:id="rId13" imgW="672808" imgH="241195" progId="Equation.DSMT4">
                  <p:embed/>
                  <p:pic>
                    <p:nvPicPr>
                      <p:cNvPr id="647" name="Object 7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295775"/>
                        <a:ext cx="673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" name="Object 797"/>
          <p:cNvGraphicFramePr>
            <a:graphicFrameLocks noChangeAspect="1"/>
          </p:cNvGraphicFramePr>
          <p:nvPr/>
        </p:nvGraphicFramePr>
        <p:xfrm>
          <a:off x="131763" y="4514850"/>
          <a:ext cx="520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Equation" r:id="rId15" imgW="520474" imgH="241195" progId="Equation.DSMT4">
                  <p:embed/>
                </p:oleObj>
              </mc:Choice>
              <mc:Fallback>
                <p:oleObj name="Equation" r:id="rId15" imgW="520474" imgH="241195" progId="Equation.DSMT4">
                  <p:embed/>
                  <p:pic>
                    <p:nvPicPr>
                      <p:cNvPr id="648" name="Object 7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4514850"/>
                        <a:ext cx="520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" name="Text Box 798"/>
          <p:cNvSpPr txBox="1">
            <a:spLocks noChangeArrowheads="1"/>
          </p:cNvSpPr>
          <p:nvPr/>
        </p:nvSpPr>
        <p:spPr bwMode="auto">
          <a:xfrm>
            <a:off x="0" y="3325813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-2</a:t>
            </a:r>
          </a:p>
        </p:txBody>
      </p:sp>
      <p:graphicFrame>
        <p:nvGraphicFramePr>
          <p:cNvPr id="650" name="Object 804"/>
          <p:cNvGraphicFramePr>
            <a:graphicFrameLocks noChangeAspect="1"/>
          </p:cNvGraphicFramePr>
          <p:nvPr/>
        </p:nvGraphicFramePr>
        <p:xfrm>
          <a:off x="2679700" y="2924175"/>
          <a:ext cx="228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Equation" r:id="rId17" imgW="228600" imgH="190500" progId="Equation.DSMT4">
                  <p:embed/>
                </p:oleObj>
              </mc:Choice>
              <mc:Fallback>
                <p:oleObj name="Equation" r:id="rId17" imgW="228600" imgH="190500" progId="Equation.DSMT4">
                  <p:embed/>
                  <p:pic>
                    <p:nvPicPr>
                      <p:cNvPr id="650" name="Object 8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2924175"/>
                        <a:ext cx="2286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1" name="Object 805"/>
          <p:cNvGraphicFramePr>
            <a:graphicFrameLocks noChangeAspect="1"/>
          </p:cNvGraphicFramePr>
          <p:nvPr/>
        </p:nvGraphicFramePr>
        <p:xfrm>
          <a:off x="417513" y="4513263"/>
          <a:ext cx="228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Equation" r:id="rId19" imgW="228600" imgH="190500" progId="Equation.DSMT4">
                  <p:embed/>
                </p:oleObj>
              </mc:Choice>
              <mc:Fallback>
                <p:oleObj name="Equation" r:id="rId19" imgW="228600" imgH="190500" progId="Equation.DSMT4">
                  <p:embed/>
                  <p:pic>
                    <p:nvPicPr>
                      <p:cNvPr id="651" name="Object 8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4513263"/>
                        <a:ext cx="2286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" name="Object 806"/>
          <p:cNvGraphicFramePr>
            <a:graphicFrameLocks noChangeAspect="1"/>
          </p:cNvGraphicFramePr>
          <p:nvPr/>
        </p:nvGraphicFramePr>
        <p:xfrm>
          <a:off x="1238250" y="3833813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" name="Equation" r:id="rId20" imgW="622030" imgH="279279" progId="Equation.DSMT4">
                  <p:embed/>
                </p:oleObj>
              </mc:Choice>
              <mc:Fallback>
                <p:oleObj name="Equation" r:id="rId20" imgW="622030" imgH="279279" progId="Equation.DSMT4">
                  <p:embed/>
                  <p:pic>
                    <p:nvPicPr>
                      <p:cNvPr id="652" name="Object 8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833813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" name="Object 807"/>
          <p:cNvGraphicFramePr>
            <a:graphicFrameLocks noChangeAspect="1"/>
          </p:cNvGraphicFramePr>
          <p:nvPr/>
        </p:nvGraphicFramePr>
        <p:xfrm>
          <a:off x="1243013" y="4054475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name="Equation" r:id="rId22" imgW="850531" imgH="279279" progId="Equation.DSMT4">
                  <p:embed/>
                </p:oleObj>
              </mc:Choice>
              <mc:Fallback>
                <p:oleObj name="Equation" r:id="rId22" imgW="850531" imgH="279279" progId="Equation.DSMT4">
                  <p:embed/>
                  <p:pic>
                    <p:nvPicPr>
                      <p:cNvPr id="653" name="Object 8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054475"/>
                        <a:ext cx="85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" name="Object 808"/>
          <p:cNvGraphicFramePr>
            <a:graphicFrameLocks noChangeAspect="1"/>
          </p:cNvGraphicFramePr>
          <p:nvPr/>
        </p:nvGraphicFramePr>
        <p:xfrm>
          <a:off x="1247775" y="4302125"/>
          <a:ext cx="635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Equation" r:id="rId24" imgW="634725" imgH="241195" progId="Equation.DSMT4">
                  <p:embed/>
                </p:oleObj>
              </mc:Choice>
              <mc:Fallback>
                <p:oleObj name="Equation" r:id="rId24" imgW="634725" imgH="241195" progId="Equation.DSMT4">
                  <p:embed/>
                  <p:pic>
                    <p:nvPicPr>
                      <p:cNvPr id="654" name="Object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4302125"/>
                        <a:ext cx="635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" name="Object 809"/>
          <p:cNvGraphicFramePr>
            <a:graphicFrameLocks noChangeAspect="1"/>
          </p:cNvGraphicFramePr>
          <p:nvPr/>
        </p:nvGraphicFramePr>
        <p:xfrm>
          <a:off x="1252538" y="4521200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name="Equation" r:id="rId26" imgW="431613" imgH="241195" progId="Equation.DSMT4">
                  <p:embed/>
                </p:oleObj>
              </mc:Choice>
              <mc:Fallback>
                <p:oleObj name="Equation" r:id="rId26" imgW="431613" imgH="241195" progId="Equation.DSMT4">
                  <p:embed/>
                  <p:pic>
                    <p:nvPicPr>
                      <p:cNvPr id="655" name="Object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4521200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" name="Text Box 810"/>
          <p:cNvSpPr txBox="1">
            <a:spLocks noChangeArrowheads="1"/>
          </p:cNvSpPr>
          <p:nvPr/>
        </p:nvSpPr>
        <p:spPr bwMode="auto">
          <a:xfrm>
            <a:off x="1116013" y="3332163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-1</a:t>
            </a:r>
          </a:p>
        </p:txBody>
      </p:sp>
      <p:graphicFrame>
        <p:nvGraphicFramePr>
          <p:cNvPr id="657" name="Object 811"/>
          <p:cNvGraphicFramePr>
            <a:graphicFrameLocks noChangeAspect="1"/>
          </p:cNvGraphicFramePr>
          <p:nvPr/>
        </p:nvGraphicFramePr>
        <p:xfrm>
          <a:off x="1538288" y="4513263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" name="Equation" r:id="rId28" imgW="139639" imgH="203112" progId="Equation.DSMT4">
                  <p:embed/>
                </p:oleObj>
              </mc:Choice>
              <mc:Fallback>
                <p:oleObj name="Equation" r:id="rId28" imgW="139639" imgH="203112" progId="Equation.DSMT4">
                  <p:embed/>
                  <p:pic>
                    <p:nvPicPr>
                      <p:cNvPr id="657" name="Object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513263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" name="Object 812"/>
          <p:cNvGraphicFramePr>
            <a:graphicFrameLocks noChangeAspect="1"/>
          </p:cNvGraphicFramePr>
          <p:nvPr/>
        </p:nvGraphicFramePr>
        <p:xfrm>
          <a:off x="2733675" y="32131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" name="Equation" r:id="rId30" imgW="139639" imgH="203112" progId="Equation.DSMT4">
                  <p:embed/>
                </p:oleObj>
              </mc:Choice>
              <mc:Fallback>
                <p:oleObj name="Equation" r:id="rId30" imgW="139639" imgH="203112" progId="Equation.DSMT4">
                  <p:embed/>
                  <p:pic>
                    <p:nvPicPr>
                      <p:cNvPr id="658" name="Object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32131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" name="Object 813"/>
          <p:cNvGraphicFramePr>
            <a:graphicFrameLocks noChangeAspect="1"/>
          </p:cNvGraphicFramePr>
          <p:nvPr/>
        </p:nvGraphicFramePr>
        <p:xfrm>
          <a:off x="149225" y="5430838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" name="Equation" r:id="rId32" imgW="622030" imgH="279279" progId="Equation.DSMT4">
                  <p:embed/>
                </p:oleObj>
              </mc:Choice>
              <mc:Fallback>
                <p:oleObj name="Equation" r:id="rId32" imgW="622030" imgH="279279" progId="Equation.DSMT4">
                  <p:embed/>
                  <p:pic>
                    <p:nvPicPr>
                      <p:cNvPr id="659" name="Object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5430838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" name="Object 814"/>
          <p:cNvGraphicFramePr>
            <a:graphicFrameLocks noChangeAspect="1"/>
          </p:cNvGraphicFramePr>
          <p:nvPr/>
        </p:nvGraphicFramePr>
        <p:xfrm>
          <a:off x="141288" y="5651500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Equation" r:id="rId34" imgW="749300" imgH="279400" progId="Equation.DSMT4">
                  <p:embed/>
                </p:oleObj>
              </mc:Choice>
              <mc:Fallback>
                <p:oleObj name="Equation" r:id="rId34" imgW="749300" imgH="279400" progId="Equation.DSMT4">
                  <p:embed/>
                  <p:pic>
                    <p:nvPicPr>
                      <p:cNvPr id="660" name="Object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5651500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" name="Object 815"/>
          <p:cNvGraphicFramePr>
            <a:graphicFrameLocks noChangeAspect="1"/>
          </p:cNvGraphicFramePr>
          <p:nvPr/>
        </p:nvGraphicFramePr>
        <p:xfrm>
          <a:off x="147638" y="5899150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Equation" r:id="rId36" imgW="672808" imgH="241195" progId="Equation.DSMT4">
                  <p:embed/>
                </p:oleObj>
              </mc:Choice>
              <mc:Fallback>
                <p:oleObj name="Equation" r:id="rId36" imgW="672808" imgH="241195" progId="Equation.DSMT4">
                  <p:embed/>
                  <p:pic>
                    <p:nvPicPr>
                      <p:cNvPr id="661" name="Object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5899150"/>
                        <a:ext cx="673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" name="Object 816"/>
          <p:cNvGraphicFramePr>
            <a:graphicFrameLocks noChangeAspect="1"/>
          </p:cNvGraphicFramePr>
          <p:nvPr/>
        </p:nvGraphicFramePr>
        <p:xfrm>
          <a:off x="147638" y="6118225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Equation" r:id="rId38" imgW="431613" imgH="241195" progId="Equation.DSMT4">
                  <p:embed/>
                </p:oleObj>
              </mc:Choice>
              <mc:Fallback>
                <p:oleObj name="Equation" r:id="rId38" imgW="431613" imgH="241195" progId="Equation.DSMT4">
                  <p:embed/>
                  <p:pic>
                    <p:nvPicPr>
                      <p:cNvPr id="662" name="Object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6118225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3" name="Text Box 817"/>
          <p:cNvSpPr txBox="1">
            <a:spLocks noChangeArrowheads="1"/>
          </p:cNvSpPr>
          <p:nvPr/>
        </p:nvSpPr>
        <p:spPr bwMode="auto">
          <a:xfrm>
            <a:off x="26988" y="4929188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0</a:t>
            </a:r>
          </a:p>
        </p:txBody>
      </p:sp>
      <p:graphicFrame>
        <p:nvGraphicFramePr>
          <p:cNvPr id="664" name="Object 818"/>
          <p:cNvGraphicFramePr>
            <a:graphicFrameLocks noChangeAspect="1"/>
          </p:cNvGraphicFramePr>
          <p:nvPr/>
        </p:nvGraphicFramePr>
        <p:xfrm>
          <a:off x="441325" y="6118225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40" imgW="139639" imgH="203112" progId="Equation.DSMT4">
                  <p:embed/>
                </p:oleObj>
              </mc:Choice>
              <mc:Fallback>
                <p:oleObj name="Equation" r:id="rId40" imgW="139639" imgH="203112" progId="Equation.DSMT4">
                  <p:embed/>
                  <p:pic>
                    <p:nvPicPr>
                      <p:cNvPr id="664" name="Object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18225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" name="Object 819"/>
          <p:cNvGraphicFramePr>
            <a:graphicFrameLocks noChangeAspect="1"/>
          </p:cNvGraphicFramePr>
          <p:nvPr/>
        </p:nvGraphicFramePr>
        <p:xfrm>
          <a:off x="2725738" y="351155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Equation" r:id="rId42" imgW="139639" imgH="203112" progId="Equation.DSMT4">
                  <p:embed/>
                </p:oleObj>
              </mc:Choice>
              <mc:Fallback>
                <p:oleObj name="Equation" r:id="rId42" imgW="139639" imgH="203112" progId="Equation.DSMT4">
                  <p:embed/>
                  <p:pic>
                    <p:nvPicPr>
                      <p:cNvPr id="665" name="Object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351155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" name="Object 821"/>
          <p:cNvGraphicFramePr>
            <a:graphicFrameLocks noChangeAspect="1"/>
          </p:cNvGraphicFramePr>
          <p:nvPr/>
        </p:nvGraphicFramePr>
        <p:xfrm>
          <a:off x="1230313" y="5451475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name="Equation" r:id="rId44" imgW="622030" imgH="279279" progId="Equation.DSMT4">
                  <p:embed/>
                </p:oleObj>
              </mc:Choice>
              <mc:Fallback>
                <p:oleObj name="Equation" r:id="rId44" imgW="622030" imgH="279279" progId="Equation.DSMT4">
                  <p:embed/>
                  <p:pic>
                    <p:nvPicPr>
                      <p:cNvPr id="666" name="Object 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5451475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" name="Object 822"/>
          <p:cNvGraphicFramePr>
            <a:graphicFrameLocks noChangeAspect="1"/>
          </p:cNvGraphicFramePr>
          <p:nvPr/>
        </p:nvGraphicFramePr>
        <p:xfrm>
          <a:off x="1222375" y="5672138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" name="Equation" r:id="rId45" imgW="749300" imgH="279400" progId="Equation.DSMT4">
                  <p:embed/>
                </p:oleObj>
              </mc:Choice>
              <mc:Fallback>
                <p:oleObj name="Equation" r:id="rId45" imgW="749300" imgH="279400" progId="Equation.DSMT4">
                  <p:embed/>
                  <p:pic>
                    <p:nvPicPr>
                      <p:cNvPr id="667" name="Object 8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5672138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" name="Object 823"/>
          <p:cNvGraphicFramePr>
            <a:graphicFrameLocks noChangeAspect="1"/>
          </p:cNvGraphicFramePr>
          <p:nvPr/>
        </p:nvGraphicFramePr>
        <p:xfrm>
          <a:off x="1231900" y="5919788"/>
          <a:ext cx="635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" name="Equation" r:id="rId47" imgW="634725" imgH="241195" progId="Equation.DSMT4">
                  <p:embed/>
                </p:oleObj>
              </mc:Choice>
              <mc:Fallback>
                <p:oleObj name="Equation" r:id="rId47" imgW="634725" imgH="241195" progId="Equation.DSMT4">
                  <p:embed/>
                  <p:pic>
                    <p:nvPicPr>
                      <p:cNvPr id="668" name="Object 8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5919788"/>
                        <a:ext cx="635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" name="Object 824"/>
          <p:cNvGraphicFramePr>
            <a:graphicFrameLocks noChangeAspect="1"/>
          </p:cNvGraphicFramePr>
          <p:nvPr/>
        </p:nvGraphicFramePr>
        <p:xfrm>
          <a:off x="1228725" y="6138863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" name="Equation" r:id="rId49" imgW="431613" imgH="241195" progId="Equation.DSMT4">
                  <p:embed/>
                </p:oleObj>
              </mc:Choice>
              <mc:Fallback>
                <p:oleObj name="Equation" r:id="rId49" imgW="431613" imgH="241195" progId="Equation.DSMT4">
                  <p:embed/>
                  <p:pic>
                    <p:nvPicPr>
                      <p:cNvPr id="669" name="Object 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6138863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" name="Text Box 825"/>
          <p:cNvSpPr txBox="1">
            <a:spLocks noChangeArrowheads="1"/>
          </p:cNvSpPr>
          <p:nvPr/>
        </p:nvSpPr>
        <p:spPr bwMode="auto">
          <a:xfrm>
            <a:off x="1108075" y="4949825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1</a:t>
            </a:r>
          </a:p>
        </p:txBody>
      </p:sp>
      <p:graphicFrame>
        <p:nvGraphicFramePr>
          <p:cNvPr id="671" name="Object 826"/>
          <p:cNvGraphicFramePr>
            <a:graphicFrameLocks noChangeAspect="1"/>
          </p:cNvGraphicFramePr>
          <p:nvPr/>
        </p:nvGraphicFramePr>
        <p:xfrm>
          <a:off x="1522413" y="6138863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" name="Equation" r:id="rId51" imgW="139639" imgH="203112" progId="Equation.DSMT4">
                  <p:embed/>
                </p:oleObj>
              </mc:Choice>
              <mc:Fallback>
                <p:oleObj name="Equation" r:id="rId51" imgW="139639" imgH="203112" progId="Equation.DSMT4">
                  <p:embed/>
                  <p:pic>
                    <p:nvPicPr>
                      <p:cNvPr id="671" name="Object 8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6138863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" name="Object 827"/>
          <p:cNvGraphicFramePr>
            <a:graphicFrameLocks noChangeAspect="1"/>
          </p:cNvGraphicFramePr>
          <p:nvPr/>
        </p:nvGraphicFramePr>
        <p:xfrm>
          <a:off x="2727325" y="382428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Equation" r:id="rId53" imgW="139639" imgH="203112" progId="Equation.DSMT4">
                  <p:embed/>
                </p:oleObj>
              </mc:Choice>
              <mc:Fallback>
                <p:oleObj name="Equation" r:id="rId53" imgW="139639" imgH="203112" progId="Equation.DSMT4">
                  <p:embed/>
                  <p:pic>
                    <p:nvPicPr>
                      <p:cNvPr id="672" name="Object 8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382428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3" name="Object 828"/>
          <p:cNvGraphicFramePr>
            <a:graphicFrameLocks noChangeAspect="1"/>
          </p:cNvGraphicFramePr>
          <p:nvPr/>
        </p:nvGraphicFramePr>
        <p:xfrm>
          <a:off x="2346325" y="544195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" name="Equation" r:id="rId55" imgW="622030" imgH="279279" progId="Equation.DSMT4">
                  <p:embed/>
                </p:oleObj>
              </mc:Choice>
              <mc:Fallback>
                <p:oleObj name="Equation" r:id="rId55" imgW="622030" imgH="279279" progId="Equation.DSMT4">
                  <p:embed/>
                  <p:pic>
                    <p:nvPicPr>
                      <p:cNvPr id="673" name="Object 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5441950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" name="Object 829"/>
          <p:cNvGraphicFramePr>
            <a:graphicFrameLocks noChangeAspect="1"/>
          </p:cNvGraphicFramePr>
          <p:nvPr/>
        </p:nvGraphicFramePr>
        <p:xfrm>
          <a:off x="2338388" y="5662613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" name="Equation" r:id="rId56" imgW="749300" imgH="279400" progId="Equation.DSMT4">
                  <p:embed/>
                </p:oleObj>
              </mc:Choice>
              <mc:Fallback>
                <p:oleObj name="Equation" r:id="rId56" imgW="749300" imgH="279400" progId="Equation.DSMT4">
                  <p:embed/>
                  <p:pic>
                    <p:nvPicPr>
                      <p:cNvPr id="674" name="Object 8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662613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" name="Object 830"/>
          <p:cNvGraphicFramePr>
            <a:graphicFrameLocks noChangeAspect="1"/>
          </p:cNvGraphicFramePr>
          <p:nvPr/>
        </p:nvGraphicFramePr>
        <p:xfrm>
          <a:off x="2344738" y="5910263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" name="Equation" r:id="rId58" imgW="672808" imgH="241195" progId="Equation.DSMT4">
                  <p:embed/>
                </p:oleObj>
              </mc:Choice>
              <mc:Fallback>
                <p:oleObj name="Equation" r:id="rId58" imgW="672808" imgH="241195" progId="Equation.DSMT4">
                  <p:embed/>
                  <p:pic>
                    <p:nvPicPr>
                      <p:cNvPr id="675" name="Object 8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5910263"/>
                        <a:ext cx="673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" name="Object 831"/>
          <p:cNvGraphicFramePr>
            <a:graphicFrameLocks noChangeAspect="1"/>
          </p:cNvGraphicFramePr>
          <p:nvPr/>
        </p:nvGraphicFramePr>
        <p:xfrm>
          <a:off x="2300288" y="6129338"/>
          <a:ext cx="520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" name="Equation" r:id="rId60" imgW="520474" imgH="241195" progId="Equation.DSMT4">
                  <p:embed/>
                </p:oleObj>
              </mc:Choice>
              <mc:Fallback>
                <p:oleObj name="Equation" r:id="rId60" imgW="520474" imgH="241195" progId="Equation.DSMT4">
                  <p:embed/>
                  <p:pic>
                    <p:nvPicPr>
                      <p:cNvPr id="676" name="Object 8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6129338"/>
                        <a:ext cx="520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" name="Text Box 832"/>
          <p:cNvSpPr txBox="1">
            <a:spLocks noChangeArrowheads="1"/>
          </p:cNvSpPr>
          <p:nvPr/>
        </p:nvSpPr>
        <p:spPr bwMode="auto">
          <a:xfrm>
            <a:off x="2224088" y="4940300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2</a:t>
            </a:r>
          </a:p>
        </p:txBody>
      </p:sp>
      <p:graphicFrame>
        <p:nvGraphicFramePr>
          <p:cNvPr id="678" name="Object 833"/>
          <p:cNvGraphicFramePr>
            <a:graphicFrameLocks noChangeAspect="1"/>
          </p:cNvGraphicFramePr>
          <p:nvPr/>
        </p:nvGraphicFramePr>
        <p:xfrm>
          <a:off x="2593975" y="6135688"/>
          <a:ext cx="228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" name="Equation" r:id="rId62" imgW="228600" imgH="190500" progId="Equation.DSMT4">
                  <p:embed/>
                </p:oleObj>
              </mc:Choice>
              <mc:Fallback>
                <p:oleObj name="Equation" r:id="rId62" imgW="228600" imgH="190500" progId="Equation.DSMT4">
                  <p:embed/>
                  <p:pic>
                    <p:nvPicPr>
                      <p:cNvPr id="678" name="Object 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6135688"/>
                        <a:ext cx="2286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" name="Object 834"/>
          <p:cNvGraphicFramePr>
            <a:graphicFrameLocks noChangeAspect="1"/>
          </p:cNvGraphicFramePr>
          <p:nvPr/>
        </p:nvGraphicFramePr>
        <p:xfrm>
          <a:off x="2682875" y="4121150"/>
          <a:ext cx="228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" name="Equation" r:id="rId64" imgW="228600" imgH="190500" progId="Equation.DSMT4">
                  <p:embed/>
                </p:oleObj>
              </mc:Choice>
              <mc:Fallback>
                <p:oleObj name="Equation" r:id="rId64" imgW="228600" imgH="190500" progId="Equation.DSMT4">
                  <p:embed/>
                  <p:pic>
                    <p:nvPicPr>
                      <p:cNvPr id="679" name="Object 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121150"/>
                        <a:ext cx="2286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6" name="Object 567"/>
          <p:cNvGraphicFramePr>
            <a:graphicFrameLocks noChangeAspect="1"/>
          </p:cNvGraphicFramePr>
          <p:nvPr/>
        </p:nvGraphicFramePr>
        <p:xfrm>
          <a:off x="5715000" y="2641600"/>
          <a:ext cx="87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" name="Equation" r:id="rId66" imgW="876300" imgH="279400" progId="Equation.DSMT4">
                  <p:embed/>
                </p:oleObj>
              </mc:Choice>
              <mc:Fallback>
                <p:oleObj name="Equation" r:id="rId66" imgW="876300" imgH="279400" progId="Equation.DSMT4">
                  <p:embed/>
                  <p:pic>
                    <p:nvPicPr>
                      <p:cNvPr id="7246" name="Object 5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41600"/>
                        <a:ext cx="87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" name="Group 838"/>
          <p:cNvGraphicFramePr>
            <a:graphicFrameLocks noGrp="1"/>
          </p:cNvGraphicFramePr>
          <p:nvPr/>
        </p:nvGraphicFramePr>
        <p:xfrm>
          <a:off x="7650163" y="2555875"/>
          <a:ext cx="830262" cy="1828800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70" name="Text Box 861"/>
          <p:cNvSpPr txBox="1">
            <a:spLocks noChangeArrowheads="1"/>
          </p:cNvSpPr>
          <p:nvPr/>
        </p:nvSpPr>
        <p:spPr bwMode="auto">
          <a:xfrm>
            <a:off x="5510213" y="2986088"/>
            <a:ext cx="178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Opens: __________</a:t>
            </a:r>
          </a:p>
        </p:txBody>
      </p:sp>
      <p:sp>
        <p:nvSpPr>
          <p:cNvPr id="683" name="Text Box 862"/>
          <p:cNvSpPr txBox="1">
            <a:spLocks noChangeArrowheads="1"/>
          </p:cNvSpPr>
          <p:nvPr/>
        </p:nvSpPr>
        <p:spPr bwMode="auto">
          <a:xfrm>
            <a:off x="6229350" y="3000375"/>
            <a:ext cx="887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upward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4" name="Object 863"/>
              <p:cNvSpPr txBox="1"/>
              <p:nvPr/>
            </p:nvSpPr>
            <p:spPr bwMode="auto">
              <a:xfrm>
                <a:off x="6198048" y="2466975"/>
                <a:ext cx="150813" cy="1857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84" name="Object 8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048" y="2466975"/>
                <a:ext cx="150813" cy="185737"/>
              </a:xfrm>
              <a:prstGeom prst="rect">
                <a:avLst/>
              </a:prstGeom>
              <a:blipFill>
                <a:blip r:embed="rId68"/>
                <a:stretch>
                  <a:fillRect r="-50000" b="-4000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5" name="Object 865"/>
          <p:cNvGraphicFramePr>
            <a:graphicFrameLocks noChangeAspect="1"/>
          </p:cNvGraphicFramePr>
          <p:nvPr/>
        </p:nvGraphicFramePr>
        <p:xfrm>
          <a:off x="5632450" y="3825875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" name="Equation" r:id="rId69" imgW="622030" imgH="279279" progId="Equation.DSMT4">
                  <p:embed/>
                </p:oleObj>
              </mc:Choice>
              <mc:Fallback>
                <p:oleObj name="Equation" r:id="rId69" imgW="622030" imgH="279279" progId="Equation.DSMT4">
                  <p:embed/>
                  <p:pic>
                    <p:nvPicPr>
                      <p:cNvPr id="685" name="Object 8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825875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" name="Object 866"/>
          <p:cNvGraphicFramePr>
            <a:graphicFrameLocks noChangeAspect="1"/>
          </p:cNvGraphicFramePr>
          <p:nvPr/>
        </p:nvGraphicFramePr>
        <p:xfrm>
          <a:off x="5630863" y="4046538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" name="Equation" r:id="rId71" imgW="863225" imgH="279279" progId="Equation.DSMT4">
                  <p:embed/>
                </p:oleObj>
              </mc:Choice>
              <mc:Fallback>
                <p:oleObj name="Equation" r:id="rId71" imgW="863225" imgH="279279" progId="Equation.DSMT4">
                  <p:embed/>
                  <p:pic>
                    <p:nvPicPr>
                      <p:cNvPr id="686" name="Object 8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4046538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" name="Object 867"/>
          <p:cNvGraphicFramePr>
            <a:graphicFrameLocks noChangeAspect="1"/>
          </p:cNvGraphicFramePr>
          <p:nvPr/>
        </p:nvGraphicFramePr>
        <p:xfrm>
          <a:off x="5638800" y="4294188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" name="Equation" r:id="rId73" imgW="672808" imgH="241195" progId="Equation.DSMT4">
                  <p:embed/>
                </p:oleObj>
              </mc:Choice>
              <mc:Fallback>
                <p:oleObj name="Equation" r:id="rId73" imgW="672808" imgH="241195" progId="Equation.DSMT4">
                  <p:embed/>
                  <p:pic>
                    <p:nvPicPr>
                      <p:cNvPr id="687" name="Object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94188"/>
                        <a:ext cx="673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" name="Object 868"/>
          <p:cNvGraphicFramePr>
            <a:graphicFrameLocks noChangeAspect="1"/>
          </p:cNvGraphicFramePr>
          <p:nvPr/>
        </p:nvGraphicFramePr>
        <p:xfrm>
          <a:off x="5686425" y="4513263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" name="Equation" r:id="rId75" imgW="431613" imgH="241195" progId="Equation.DSMT4">
                  <p:embed/>
                </p:oleObj>
              </mc:Choice>
              <mc:Fallback>
                <p:oleObj name="Equation" r:id="rId75" imgW="431613" imgH="241195" progId="Equation.DSMT4">
                  <p:embed/>
                  <p:pic>
                    <p:nvPicPr>
                      <p:cNvPr id="688" name="Object 8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4513263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9" name="Text Box 869"/>
          <p:cNvSpPr txBox="1">
            <a:spLocks noChangeArrowheads="1"/>
          </p:cNvSpPr>
          <p:nvPr/>
        </p:nvSpPr>
        <p:spPr bwMode="auto">
          <a:xfrm>
            <a:off x="5510213" y="3324225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-2</a:t>
            </a:r>
          </a:p>
        </p:txBody>
      </p:sp>
      <p:graphicFrame>
        <p:nvGraphicFramePr>
          <p:cNvPr id="690" name="Object 870"/>
          <p:cNvGraphicFramePr>
            <a:graphicFrameLocks noChangeAspect="1"/>
          </p:cNvGraphicFramePr>
          <p:nvPr/>
        </p:nvGraphicFramePr>
        <p:xfrm>
          <a:off x="8189913" y="291623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" name="Equation" r:id="rId77" imgW="139639" imgH="203112" progId="Equation.DSMT4">
                  <p:embed/>
                </p:oleObj>
              </mc:Choice>
              <mc:Fallback>
                <p:oleObj name="Equation" r:id="rId77" imgW="139639" imgH="203112" progId="Equation.DSMT4">
                  <p:embed/>
                  <p:pic>
                    <p:nvPicPr>
                      <p:cNvPr id="690" name="Object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913" y="291623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" name="Object 871"/>
          <p:cNvGraphicFramePr>
            <a:graphicFrameLocks noChangeAspect="1"/>
          </p:cNvGraphicFramePr>
          <p:nvPr/>
        </p:nvGraphicFramePr>
        <p:xfrm>
          <a:off x="5972175" y="4505325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" name="Equation" r:id="rId79" imgW="139639" imgH="203112" progId="Equation.DSMT4">
                  <p:embed/>
                </p:oleObj>
              </mc:Choice>
              <mc:Fallback>
                <p:oleObj name="Equation" r:id="rId79" imgW="139639" imgH="203112" progId="Equation.DSMT4">
                  <p:embed/>
                  <p:pic>
                    <p:nvPicPr>
                      <p:cNvPr id="691" name="Object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4505325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2" name="Object 872"/>
          <p:cNvGraphicFramePr>
            <a:graphicFrameLocks noChangeAspect="1"/>
          </p:cNvGraphicFramePr>
          <p:nvPr/>
        </p:nvGraphicFramePr>
        <p:xfrm>
          <a:off x="6748463" y="3832225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" name="Equation" r:id="rId81" imgW="622030" imgH="279279" progId="Equation.DSMT4">
                  <p:embed/>
                </p:oleObj>
              </mc:Choice>
              <mc:Fallback>
                <p:oleObj name="Equation" r:id="rId81" imgW="622030" imgH="279279" progId="Equation.DSMT4">
                  <p:embed/>
                  <p:pic>
                    <p:nvPicPr>
                      <p:cNvPr id="692" name="Object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63" y="3832225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" name="Object 873"/>
          <p:cNvGraphicFramePr>
            <a:graphicFrameLocks noChangeAspect="1"/>
          </p:cNvGraphicFramePr>
          <p:nvPr/>
        </p:nvGraphicFramePr>
        <p:xfrm>
          <a:off x="6753225" y="4052888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" name="Equation" r:id="rId83" imgW="850531" imgH="279279" progId="Equation.DSMT4">
                  <p:embed/>
                </p:oleObj>
              </mc:Choice>
              <mc:Fallback>
                <p:oleObj name="Equation" r:id="rId83" imgW="850531" imgH="279279" progId="Equation.DSMT4">
                  <p:embed/>
                  <p:pic>
                    <p:nvPicPr>
                      <p:cNvPr id="693" name="Object 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5" y="4052888"/>
                        <a:ext cx="85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" name="Object 874"/>
          <p:cNvGraphicFramePr>
            <a:graphicFrameLocks noChangeAspect="1"/>
          </p:cNvGraphicFramePr>
          <p:nvPr/>
        </p:nvGraphicFramePr>
        <p:xfrm>
          <a:off x="6757988" y="4300538"/>
          <a:ext cx="635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" name="Equation" r:id="rId85" imgW="634725" imgH="241195" progId="Equation.DSMT4">
                  <p:embed/>
                </p:oleObj>
              </mc:Choice>
              <mc:Fallback>
                <p:oleObj name="Equation" r:id="rId85" imgW="634725" imgH="241195" progId="Equation.DSMT4">
                  <p:embed/>
                  <p:pic>
                    <p:nvPicPr>
                      <p:cNvPr id="694" name="Object 8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4300538"/>
                        <a:ext cx="635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" name="Object 875"/>
          <p:cNvGraphicFramePr>
            <a:graphicFrameLocks noChangeAspect="1"/>
          </p:cNvGraphicFramePr>
          <p:nvPr/>
        </p:nvGraphicFramePr>
        <p:xfrm>
          <a:off x="6762750" y="4519613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" name="Equation" r:id="rId87" imgW="431613" imgH="241195" progId="Equation.DSMT4">
                  <p:embed/>
                </p:oleObj>
              </mc:Choice>
              <mc:Fallback>
                <p:oleObj name="Equation" r:id="rId87" imgW="431613" imgH="241195" progId="Equation.DSMT4">
                  <p:embed/>
                  <p:pic>
                    <p:nvPicPr>
                      <p:cNvPr id="695" name="Object 8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4519613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" name="Text Box 876"/>
          <p:cNvSpPr txBox="1">
            <a:spLocks noChangeArrowheads="1"/>
          </p:cNvSpPr>
          <p:nvPr/>
        </p:nvSpPr>
        <p:spPr bwMode="auto">
          <a:xfrm>
            <a:off x="6626225" y="3330575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-1</a:t>
            </a:r>
          </a:p>
        </p:txBody>
      </p:sp>
      <p:graphicFrame>
        <p:nvGraphicFramePr>
          <p:cNvPr id="697" name="Object 877"/>
          <p:cNvGraphicFramePr>
            <a:graphicFrameLocks noChangeAspect="1"/>
          </p:cNvGraphicFramePr>
          <p:nvPr/>
        </p:nvGraphicFramePr>
        <p:xfrm>
          <a:off x="7048500" y="4518025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Equation" r:id="rId89" imgW="139639" imgH="190417" progId="Equation.DSMT4">
                  <p:embed/>
                </p:oleObj>
              </mc:Choice>
              <mc:Fallback>
                <p:oleObj name="Equation" r:id="rId89" imgW="139639" imgH="190417" progId="Equation.DSMT4">
                  <p:embed/>
                  <p:pic>
                    <p:nvPicPr>
                      <p:cNvPr id="697" name="Object 8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518025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" name="Object 878"/>
          <p:cNvGraphicFramePr>
            <a:graphicFrameLocks noChangeAspect="1"/>
          </p:cNvGraphicFramePr>
          <p:nvPr/>
        </p:nvGraphicFramePr>
        <p:xfrm>
          <a:off x="8199438" y="3217863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" name="Equation" r:id="rId91" imgW="139639" imgH="190417" progId="Equation.DSMT4">
                  <p:embed/>
                </p:oleObj>
              </mc:Choice>
              <mc:Fallback>
                <p:oleObj name="Equation" r:id="rId91" imgW="139639" imgH="190417" progId="Equation.DSMT4">
                  <p:embed/>
                  <p:pic>
                    <p:nvPicPr>
                      <p:cNvPr id="698" name="Object 8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38" y="3217863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" name="Object 879"/>
          <p:cNvGraphicFramePr>
            <a:graphicFrameLocks noChangeAspect="1"/>
          </p:cNvGraphicFramePr>
          <p:nvPr/>
        </p:nvGraphicFramePr>
        <p:xfrm>
          <a:off x="5627688" y="542925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" name="Equation" r:id="rId93" imgW="622030" imgH="279279" progId="Equation.DSMT4">
                  <p:embed/>
                </p:oleObj>
              </mc:Choice>
              <mc:Fallback>
                <p:oleObj name="Equation" r:id="rId93" imgW="622030" imgH="279279" progId="Equation.DSMT4">
                  <p:embed/>
                  <p:pic>
                    <p:nvPicPr>
                      <p:cNvPr id="699" name="Object 8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5429250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" name="Object 880"/>
          <p:cNvGraphicFramePr>
            <a:graphicFrameLocks noChangeAspect="1"/>
          </p:cNvGraphicFramePr>
          <p:nvPr/>
        </p:nvGraphicFramePr>
        <p:xfrm>
          <a:off x="5613400" y="56499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" name="Equation" r:id="rId95" imgW="761669" imgH="279279" progId="Equation.DSMT4">
                  <p:embed/>
                </p:oleObj>
              </mc:Choice>
              <mc:Fallback>
                <p:oleObj name="Equation" r:id="rId95" imgW="761669" imgH="279279" progId="Equation.DSMT4">
                  <p:embed/>
                  <p:pic>
                    <p:nvPicPr>
                      <p:cNvPr id="700" name="Object 8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56499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1" name="Object 881"/>
          <p:cNvGraphicFramePr>
            <a:graphicFrameLocks noChangeAspect="1"/>
          </p:cNvGraphicFramePr>
          <p:nvPr/>
        </p:nvGraphicFramePr>
        <p:xfrm>
          <a:off x="5626100" y="5897563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" name="Equation" r:id="rId97" imgW="672808" imgH="241195" progId="Equation.DSMT4">
                  <p:embed/>
                </p:oleObj>
              </mc:Choice>
              <mc:Fallback>
                <p:oleObj name="Equation" r:id="rId97" imgW="672808" imgH="241195" progId="Equation.DSMT4">
                  <p:embed/>
                  <p:pic>
                    <p:nvPicPr>
                      <p:cNvPr id="701" name="Object 8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5897563"/>
                        <a:ext cx="673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" name="Object 882"/>
          <p:cNvGraphicFramePr>
            <a:graphicFrameLocks noChangeAspect="1"/>
          </p:cNvGraphicFramePr>
          <p:nvPr/>
        </p:nvGraphicFramePr>
        <p:xfrm>
          <a:off x="5626100" y="6116638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" name="Equation" r:id="rId99" imgW="431613" imgH="241195" progId="Equation.DSMT4">
                  <p:embed/>
                </p:oleObj>
              </mc:Choice>
              <mc:Fallback>
                <p:oleObj name="Equation" r:id="rId99" imgW="431613" imgH="241195" progId="Equation.DSMT4">
                  <p:embed/>
                  <p:pic>
                    <p:nvPicPr>
                      <p:cNvPr id="702" name="Object 8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6116638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3" name="Text Box 883"/>
          <p:cNvSpPr txBox="1">
            <a:spLocks noChangeArrowheads="1"/>
          </p:cNvSpPr>
          <p:nvPr/>
        </p:nvSpPr>
        <p:spPr bwMode="auto">
          <a:xfrm>
            <a:off x="5505450" y="4927600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0</a:t>
            </a:r>
          </a:p>
        </p:txBody>
      </p:sp>
      <p:graphicFrame>
        <p:nvGraphicFramePr>
          <p:cNvPr id="704" name="Object 884"/>
          <p:cNvGraphicFramePr>
            <a:graphicFrameLocks noChangeAspect="1"/>
          </p:cNvGraphicFramePr>
          <p:nvPr/>
        </p:nvGraphicFramePr>
        <p:xfrm>
          <a:off x="5919788" y="611663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" name="Equation" r:id="rId100" imgW="139639" imgH="203112" progId="Equation.DSMT4">
                  <p:embed/>
                </p:oleObj>
              </mc:Choice>
              <mc:Fallback>
                <p:oleObj name="Equation" r:id="rId100" imgW="139639" imgH="203112" progId="Equation.DSMT4">
                  <p:embed/>
                  <p:pic>
                    <p:nvPicPr>
                      <p:cNvPr id="704" name="Object 8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611663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5" name="Object 885"/>
          <p:cNvGraphicFramePr>
            <a:graphicFrameLocks noChangeAspect="1"/>
          </p:cNvGraphicFramePr>
          <p:nvPr/>
        </p:nvGraphicFramePr>
        <p:xfrm>
          <a:off x="8191500" y="3509963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" name="Equation" r:id="rId101" imgW="139639" imgH="203112" progId="Equation.DSMT4">
                  <p:embed/>
                </p:oleObj>
              </mc:Choice>
              <mc:Fallback>
                <p:oleObj name="Equation" r:id="rId101" imgW="139639" imgH="203112" progId="Equation.DSMT4">
                  <p:embed/>
                  <p:pic>
                    <p:nvPicPr>
                      <p:cNvPr id="705" name="Object 8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0" y="3509963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" name="Object 886"/>
          <p:cNvGraphicFramePr>
            <a:graphicFrameLocks noChangeAspect="1"/>
          </p:cNvGraphicFramePr>
          <p:nvPr/>
        </p:nvGraphicFramePr>
        <p:xfrm>
          <a:off x="6727825" y="5449888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" name="Equation" r:id="rId103" imgW="622030" imgH="279279" progId="Equation.DSMT4">
                  <p:embed/>
                </p:oleObj>
              </mc:Choice>
              <mc:Fallback>
                <p:oleObj name="Equation" r:id="rId103" imgW="622030" imgH="279279" progId="Equation.DSMT4">
                  <p:embed/>
                  <p:pic>
                    <p:nvPicPr>
                      <p:cNvPr id="706" name="Object 8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5449888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" name="Object 887"/>
          <p:cNvGraphicFramePr>
            <a:graphicFrameLocks noChangeAspect="1"/>
          </p:cNvGraphicFramePr>
          <p:nvPr/>
        </p:nvGraphicFramePr>
        <p:xfrm>
          <a:off x="6713538" y="56705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" name="Equation" r:id="rId105" imgW="761669" imgH="279279" progId="Equation.DSMT4">
                  <p:embed/>
                </p:oleObj>
              </mc:Choice>
              <mc:Fallback>
                <p:oleObj name="Equation" r:id="rId105" imgW="761669" imgH="279279" progId="Equation.DSMT4">
                  <p:embed/>
                  <p:pic>
                    <p:nvPicPr>
                      <p:cNvPr id="707" name="Object 8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56705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8" name="Object 888"/>
          <p:cNvGraphicFramePr>
            <a:graphicFrameLocks noChangeAspect="1"/>
          </p:cNvGraphicFramePr>
          <p:nvPr/>
        </p:nvGraphicFramePr>
        <p:xfrm>
          <a:off x="6729413" y="5918200"/>
          <a:ext cx="635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" name="Equation" r:id="rId107" imgW="634725" imgH="241195" progId="Equation.DSMT4">
                  <p:embed/>
                </p:oleObj>
              </mc:Choice>
              <mc:Fallback>
                <p:oleObj name="Equation" r:id="rId107" imgW="634725" imgH="241195" progId="Equation.DSMT4">
                  <p:embed/>
                  <p:pic>
                    <p:nvPicPr>
                      <p:cNvPr id="708" name="Object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5918200"/>
                        <a:ext cx="635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9" name="Object 889"/>
          <p:cNvGraphicFramePr>
            <a:graphicFrameLocks noChangeAspect="1"/>
          </p:cNvGraphicFramePr>
          <p:nvPr/>
        </p:nvGraphicFramePr>
        <p:xfrm>
          <a:off x="6726238" y="6137275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" name="Equation" r:id="rId109" imgW="431613" imgH="241195" progId="Equation.DSMT4">
                  <p:embed/>
                </p:oleObj>
              </mc:Choice>
              <mc:Fallback>
                <p:oleObj name="Equation" r:id="rId109" imgW="431613" imgH="241195" progId="Equation.DSMT4">
                  <p:embed/>
                  <p:pic>
                    <p:nvPicPr>
                      <p:cNvPr id="709" name="Object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6137275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" name="Text Box 890"/>
          <p:cNvSpPr txBox="1">
            <a:spLocks noChangeArrowheads="1"/>
          </p:cNvSpPr>
          <p:nvPr/>
        </p:nvSpPr>
        <p:spPr bwMode="auto">
          <a:xfrm>
            <a:off x="6605588" y="4948238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1</a:t>
            </a:r>
          </a:p>
        </p:txBody>
      </p:sp>
      <p:graphicFrame>
        <p:nvGraphicFramePr>
          <p:cNvPr id="711" name="Object 891"/>
          <p:cNvGraphicFramePr>
            <a:graphicFrameLocks noChangeAspect="1"/>
          </p:cNvGraphicFramePr>
          <p:nvPr/>
        </p:nvGraphicFramePr>
        <p:xfrm>
          <a:off x="7019925" y="6143625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" name="Equation" r:id="rId111" imgW="139639" imgH="190417" progId="Equation.DSMT4">
                  <p:embed/>
                </p:oleObj>
              </mc:Choice>
              <mc:Fallback>
                <p:oleObj name="Equation" r:id="rId111" imgW="139639" imgH="190417" progId="Equation.DSMT4">
                  <p:embed/>
                  <p:pic>
                    <p:nvPicPr>
                      <p:cNvPr id="711" name="Object 8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6143625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2" name="Object 892"/>
          <p:cNvGraphicFramePr>
            <a:graphicFrameLocks noChangeAspect="1"/>
          </p:cNvGraphicFramePr>
          <p:nvPr/>
        </p:nvGraphicFramePr>
        <p:xfrm>
          <a:off x="8193088" y="38290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" name="Equation" r:id="rId113" imgW="139639" imgH="190417" progId="Equation.DSMT4">
                  <p:embed/>
                </p:oleObj>
              </mc:Choice>
              <mc:Fallback>
                <p:oleObj name="Equation" r:id="rId113" imgW="139639" imgH="190417" progId="Equation.DSMT4">
                  <p:embed/>
                  <p:pic>
                    <p:nvPicPr>
                      <p:cNvPr id="712" name="Object 8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88" y="38290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" name="Object 893"/>
          <p:cNvGraphicFramePr>
            <a:graphicFrameLocks noChangeAspect="1"/>
          </p:cNvGraphicFramePr>
          <p:nvPr/>
        </p:nvGraphicFramePr>
        <p:xfrm>
          <a:off x="7856538" y="5440363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" name="Equation" r:id="rId115" imgW="622030" imgH="279279" progId="Equation.DSMT4">
                  <p:embed/>
                </p:oleObj>
              </mc:Choice>
              <mc:Fallback>
                <p:oleObj name="Equation" r:id="rId115" imgW="622030" imgH="279279" progId="Equation.DSMT4">
                  <p:embed/>
                  <p:pic>
                    <p:nvPicPr>
                      <p:cNvPr id="713" name="Object 8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5440363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" name="Object 894"/>
          <p:cNvGraphicFramePr>
            <a:graphicFrameLocks noChangeAspect="1"/>
          </p:cNvGraphicFramePr>
          <p:nvPr/>
        </p:nvGraphicFramePr>
        <p:xfrm>
          <a:off x="7842250" y="56610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" name="Equation" r:id="rId117" imgW="761669" imgH="279279" progId="Equation.DSMT4">
                  <p:embed/>
                </p:oleObj>
              </mc:Choice>
              <mc:Fallback>
                <p:oleObj name="Equation" r:id="rId117" imgW="761669" imgH="279279" progId="Equation.DSMT4">
                  <p:embed/>
                  <p:pic>
                    <p:nvPicPr>
                      <p:cNvPr id="714" name="Object 8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0" y="56610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5" name="Object 895"/>
          <p:cNvGraphicFramePr>
            <a:graphicFrameLocks noChangeAspect="1"/>
          </p:cNvGraphicFramePr>
          <p:nvPr/>
        </p:nvGraphicFramePr>
        <p:xfrm>
          <a:off x="7854950" y="5908675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" name="Equation" r:id="rId119" imgW="672808" imgH="241195" progId="Equation.DSMT4">
                  <p:embed/>
                </p:oleObj>
              </mc:Choice>
              <mc:Fallback>
                <p:oleObj name="Equation" r:id="rId119" imgW="672808" imgH="241195" progId="Equation.DSMT4">
                  <p:embed/>
                  <p:pic>
                    <p:nvPicPr>
                      <p:cNvPr id="715" name="Object 8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5908675"/>
                        <a:ext cx="673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" name="Object 896"/>
          <p:cNvGraphicFramePr>
            <a:graphicFrameLocks noChangeAspect="1"/>
          </p:cNvGraphicFramePr>
          <p:nvPr/>
        </p:nvGraphicFramePr>
        <p:xfrm>
          <a:off x="7854950" y="6127750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" name="Equation" r:id="rId121" imgW="431613" imgH="241195" progId="Equation.DSMT4">
                  <p:embed/>
                </p:oleObj>
              </mc:Choice>
              <mc:Fallback>
                <p:oleObj name="Equation" r:id="rId121" imgW="431613" imgH="241195" progId="Equation.DSMT4">
                  <p:embed/>
                  <p:pic>
                    <p:nvPicPr>
                      <p:cNvPr id="716" name="Object 8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6127750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" name="Text Box 897"/>
          <p:cNvSpPr txBox="1">
            <a:spLocks noChangeArrowheads="1"/>
          </p:cNvSpPr>
          <p:nvPr/>
        </p:nvSpPr>
        <p:spPr bwMode="auto">
          <a:xfrm>
            <a:off x="7734300" y="4938713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2</a:t>
            </a:r>
          </a:p>
        </p:txBody>
      </p:sp>
      <p:graphicFrame>
        <p:nvGraphicFramePr>
          <p:cNvPr id="718" name="Object 898"/>
          <p:cNvGraphicFramePr>
            <a:graphicFrameLocks noChangeAspect="1"/>
          </p:cNvGraphicFramePr>
          <p:nvPr/>
        </p:nvGraphicFramePr>
        <p:xfrm>
          <a:off x="8148638" y="612775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" name="Equation" r:id="rId123" imgW="139639" imgH="203112" progId="Equation.DSMT4">
                  <p:embed/>
                </p:oleObj>
              </mc:Choice>
              <mc:Fallback>
                <p:oleObj name="Equation" r:id="rId123" imgW="139639" imgH="203112" progId="Equation.DSMT4">
                  <p:embed/>
                  <p:pic>
                    <p:nvPicPr>
                      <p:cNvPr id="718" name="Object 8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638" y="612775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" name="Object 899"/>
          <p:cNvGraphicFramePr>
            <a:graphicFrameLocks noChangeAspect="1"/>
          </p:cNvGraphicFramePr>
          <p:nvPr/>
        </p:nvGraphicFramePr>
        <p:xfrm>
          <a:off x="8193088" y="4113213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Equation" r:id="rId125" imgW="139639" imgH="203112" progId="Equation.DSMT4">
                  <p:embed/>
                </p:oleObj>
              </mc:Choice>
              <mc:Fallback>
                <p:oleObj name="Equation" r:id="rId125" imgW="139639" imgH="203112" progId="Equation.DSMT4">
                  <p:embed/>
                  <p:pic>
                    <p:nvPicPr>
                      <p:cNvPr id="719" name="Object 8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88" y="4113213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" name="Oval 1538"/>
          <p:cNvSpPr>
            <a:spLocks noChangeArrowheads="1"/>
          </p:cNvSpPr>
          <p:nvPr/>
        </p:nvSpPr>
        <p:spPr bwMode="auto">
          <a:xfrm>
            <a:off x="4241800" y="27305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721" name="Object 1539"/>
          <p:cNvGraphicFramePr>
            <a:graphicFrameLocks noChangeAspect="1"/>
          </p:cNvGraphicFramePr>
          <p:nvPr/>
        </p:nvGraphicFramePr>
        <p:xfrm>
          <a:off x="3022600" y="2908300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" name="Equation" r:id="rId127" imgW="571252" imgH="228501" progId="Equation.DSMT4">
                  <p:embed/>
                </p:oleObj>
              </mc:Choice>
              <mc:Fallback>
                <p:oleObj name="Equation" r:id="rId127" imgW="571252" imgH="228501" progId="Equation.DSMT4">
                  <p:embed/>
                  <p:pic>
                    <p:nvPicPr>
                      <p:cNvPr id="721" name="Object 15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908300"/>
                        <a:ext cx="57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" name="Object 1542"/>
          <p:cNvGraphicFramePr>
            <a:graphicFrameLocks noChangeAspect="1"/>
          </p:cNvGraphicFramePr>
          <p:nvPr/>
        </p:nvGraphicFramePr>
        <p:xfrm>
          <a:off x="3016250" y="3187700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" name="Equation" r:id="rId129" imgW="482391" imgH="228501" progId="Equation.DSMT4">
                  <p:embed/>
                </p:oleObj>
              </mc:Choice>
              <mc:Fallback>
                <p:oleObj name="Equation" r:id="rId129" imgW="482391" imgH="228501" progId="Equation.DSMT4">
                  <p:embed/>
                  <p:pic>
                    <p:nvPicPr>
                      <p:cNvPr id="722" name="Object 1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3187700"/>
                        <a:ext cx="482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" name="Object 1543"/>
          <p:cNvGraphicFramePr>
            <a:graphicFrameLocks noChangeAspect="1"/>
          </p:cNvGraphicFramePr>
          <p:nvPr/>
        </p:nvGraphicFramePr>
        <p:xfrm>
          <a:off x="3016250" y="3498850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" name="Equation" r:id="rId131" imgW="431613" imgH="228501" progId="Equation.DSMT4">
                  <p:embed/>
                </p:oleObj>
              </mc:Choice>
              <mc:Fallback>
                <p:oleObj name="Equation" r:id="rId131" imgW="431613" imgH="228501" progId="Equation.DSMT4">
                  <p:embed/>
                  <p:pic>
                    <p:nvPicPr>
                      <p:cNvPr id="723" name="Object 1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3498850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" name="Object 1544"/>
          <p:cNvGraphicFramePr>
            <a:graphicFrameLocks noChangeAspect="1"/>
          </p:cNvGraphicFramePr>
          <p:nvPr/>
        </p:nvGraphicFramePr>
        <p:xfrm>
          <a:off x="3022600" y="3797300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" name="Equation" r:id="rId133" imgW="431613" imgH="228501" progId="Equation.DSMT4">
                  <p:embed/>
                </p:oleObj>
              </mc:Choice>
              <mc:Fallback>
                <p:oleObj name="Equation" r:id="rId133" imgW="431613" imgH="228501" progId="Equation.DSMT4">
                  <p:embed/>
                  <p:pic>
                    <p:nvPicPr>
                      <p:cNvPr id="724" name="Object 1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797300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" name="Object 1545"/>
          <p:cNvGraphicFramePr>
            <a:graphicFrameLocks noChangeAspect="1"/>
          </p:cNvGraphicFramePr>
          <p:nvPr/>
        </p:nvGraphicFramePr>
        <p:xfrm>
          <a:off x="3016250" y="4108450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" name="Equation" r:id="rId135" imgW="520700" imgH="228600" progId="Equation.DSMT4">
                  <p:embed/>
                </p:oleObj>
              </mc:Choice>
              <mc:Fallback>
                <p:oleObj name="Equation" r:id="rId135" imgW="520700" imgH="228600" progId="Equation.DSMT4">
                  <p:embed/>
                  <p:pic>
                    <p:nvPicPr>
                      <p:cNvPr id="725" name="Object 1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4108450"/>
                        <a:ext cx="52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6" name="Oval 1546"/>
          <p:cNvSpPr>
            <a:spLocks noChangeArrowheads="1"/>
          </p:cNvSpPr>
          <p:nvPr/>
        </p:nvSpPr>
        <p:spPr bwMode="auto">
          <a:xfrm>
            <a:off x="4362450" y="371475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27" name="Oval 1547"/>
          <p:cNvSpPr>
            <a:spLocks noChangeArrowheads="1"/>
          </p:cNvSpPr>
          <p:nvPr/>
        </p:nvSpPr>
        <p:spPr bwMode="auto">
          <a:xfrm>
            <a:off x="4470400" y="404177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28" name="Oval 1548"/>
          <p:cNvSpPr>
            <a:spLocks noChangeArrowheads="1"/>
          </p:cNvSpPr>
          <p:nvPr/>
        </p:nvSpPr>
        <p:spPr bwMode="auto">
          <a:xfrm>
            <a:off x="4581525" y="371157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29" name="Oval 1549"/>
          <p:cNvSpPr>
            <a:spLocks noChangeArrowheads="1"/>
          </p:cNvSpPr>
          <p:nvPr/>
        </p:nvSpPr>
        <p:spPr bwMode="auto">
          <a:xfrm>
            <a:off x="4689475" y="27305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30" name="Freeform 1550"/>
          <p:cNvSpPr>
            <a:spLocks/>
          </p:cNvSpPr>
          <p:nvPr/>
        </p:nvSpPr>
        <p:spPr bwMode="auto">
          <a:xfrm>
            <a:off x="4262438" y="2511425"/>
            <a:ext cx="250825" cy="1579563"/>
          </a:xfrm>
          <a:custGeom>
            <a:avLst/>
            <a:gdLst>
              <a:gd name="T0" fmla="*/ 2147483647 w 158"/>
              <a:gd name="T1" fmla="*/ 2147483647 h 995"/>
              <a:gd name="T2" fmla="*/ 2147483647 w 158"/>
              <a:gd name="T3" fmla="*/ 2147483647 h 995"/>
              <a:gd name="T4" fmla="*/ 2147483647 w 158"/>
              <a:gd name="T5" fmla="*/ 2147483647 h 995"/>
              <a:gd name="T6" fmla="*/ 0 w 158"/>
              <a:gd name="T7" fmla="*/ 0 h 995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995"/>
              <a:gd name="T14" fmla="*/ 158 w 158"/>
              <a:gd name="T15" fmla="*/ 995 h 9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995">
                <a:moveTo>
                  <a:pt x="158" y="995"/>
                </a:moveTo>
                <a:cubicBezTo>
                  <a:pt x="135" y="959"/>
                  <a:pt x="112" y="924"/>
                  <a:pt x="89" y="786"/>
                </a:cubicBezTo>
                <a:cubicBezTo>
                  <a:pt x="66" y="648"/>
                  <a:pt x="32" y="299"/>
                  <a:pt x="17" y="168"/>
                </a:cubicBezTo>
                <a:cubicBezTo>
                  <a:pt x="2" y="37"/>
                  <a:pt x="1" y="18"/>
                  <a:pt x="0" y="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" name="Freeform 1551"/>
          <p:cNvSpPr>
            <a:spLocks/>
          </p:cNvSpPr>
          <p:nvPr/>
        </p:nvSpPr>
        <p:spPr bwMode="auto">
          <a:xfrm>
            <a:off x="4513263" y="2511425"/>
            <a:ext cx="242887" cy="1579563"/>
          </a:xfrm>
          <a:custGeom>
            <a:avLst/>
            <a:gdLst>
              <a:gd name="T0" fmla="*/ 0 w 153"/>
              <a:gd name="T1" fmla="*/ 2147483647 h 995"/>
              <a:gd name="T2" fmla="*/ 2147483647 w 153"/>
              <a:gd name="T3" fmla="*/ 2147483647 h 995"/>
              <a:gd name="T4" fmla="*/ 2147483647 w 153"/>
              <a:gd name="T5" fmla="*/ 2147483647 h 995"/>
              <a:gd name="T6" fmla="*/ 2147483647 w 153"/>
              <a:gd name="T7" fmla="*/ 0 h 995"/>
              <a:gd name="T8" fmla="*/ 0 60000 65536"/>
              <a:gd name="T9" fmla="*/ 0 60000 65536"/>
              <a:gd name="T10" fmla="*/ 0 60000 65536"/>
              <a:gd name="T11" fmla="*/ 0 60000 65536"/>
              <a:gd name="T12" fmla="*/ 0 w 153"/>
              <a:gd name="T13" fmla="*/ 0 h 995"/>
              <a:gd name="T14" fmla="*/ 153 w 153"/>
              <a:gd name="T15" fmla="*/ 995 h 9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" h="995">
                <a:moveTo>
                  <a:pt x="0" y="995"/>
                </a:moveTo>
                <a:cubicBezTo>
                  <a:pt x="23" y="959"/>
                  <a:pt x="47" y="924"/>
                  <a:pt x="70" y="786"/>
                </a:cubicBezTo>
                <a:cubicBezTo>
                  <a:pt x="93" y="648"/>
                  <a:pt x="125" y="298"/>
                  <a:pt x="139" y="167"/>
                </a:cubicBezTo>
                <a:cubicBezTo>
                  <a:pt x="153" y="36"/>
                  <a:pt x="152" y="18"/>
                  <a:pt x="151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32" name="Object 1552"/>
          <p:cNvGraphicFramePr>
            <a:graphicFrameLocks noChangeAspect="1"/>
          </p:cNvGraphicFramePr>
          <p:nvPr/>
        </p:nvGraphicFramePr>
        <p:xfrm>
          <a:off x="8491538" y="2924175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" name="Equation" r:id="rId137" imgW="482391" imgH="228501" progId="Equation.DSMT4">
                  <p:embed/>
                </p:oleObj>
              </mc:Choice>
              <mc:Fallback>
                <p:oleObj name="Equation" r:id="rId137" imgW="482391" imgH="228501" progId="Equation.DSMT4">
                  <p:embed/>
                  <p:pic>
                    <p:nvPicPr>
                      <p:cNvPr id="732" name="Object 1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538" y="2924175"/>
                        <a:ext cx="482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3" name="Object 1553"/>
          <p:cNvGraphicFramePr>
            <a:graphicFrameLocks noChangeAspect="1"/>
          </p:cNvGraphicFramePr>
          <p:nvPr/>
        </p:nvGraphicFramePr>
        <p:xfrm>
          <a:off x="8488363" y="3203575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" name="Equation" r:id="rId139" imgW="482391" imgH="228501" progId="Equation.DSMT4">
                  <p:embed/>
                </p:oleObj>
              </mc:Choice>
              <mc:Fallback>
                <p:oleObj name="Equation" r:id="rId139" imgW="482391" imgH="228501" progId="Equation.DSMT4">
                  <p:embed/>
                  <p:pic>
                    <p:nvPicPr>
                      <p:cNvPr id="733" name="Object 15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363" y="3203575"/>
                        <a:ext cx="482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4" name="Object 1554"/>
          <p:cNvGraphicFramePr>
            <a:graphicFrameLocks noChangeAspect="1"/>
          </p:cNvGraphicFramePr>
          <p:nvPr/>
        </p:nvGraphicFramePr>
        <p:xfrm>
          <a:off x="8488363" y="3514725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" name="Equation" r:id="rId141" imgW="431613" imgH="228501" progId="Equation.DSMT4">
                  <p:embed/>
                </p:oleObj>
              </mc:Choice>
              <mc:Fallback>
                <p:oleObj name="Equation" r:id="rId141" imgW="431613" imgH="228501" progId="Equation.DSMT4">
                  <p:embed/>
                  <p:pic>
                    <p:nvPicPr>
                      <p:cNvPr id="734" name="Object 15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363" y="3514725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" name="Object 1555"/>
          <p:cNvGraphicFramePr>
            <a:graphicFrameLocks noChangeAspect="1"/>
          </p:cNvGraphicFramePr>
          <p:nvPr/>
        </p:nvGraphicFramePr>
        <p:xfrm>
          <a:off x="8494713" y="3813175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Equation" r:id="rId143" imgW="431613" imgH="228501" progId="Equation.DSMT4">
                  <p:embed/>
                </p:oleObj>
              </mc:Choice>
              <mc:Fallback>
                <p:oleObj name="Equation" r:id="rId143" imgW="431613" imgH="228501" progId="Equation.DSMT4">
                  <p:embed/>
                  <p:pic>
                    <p:nvPicPr>
                      <p:cNvPr id="735" name="Object 15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4713" y="3813175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6" name="Object 1556"/>
          <p:cNvGraphicFramePr>
            <a:graphicFrameLocks noChangeAspect="1"/>
          </p:cNvGraphicFramePr>
          <p:nvPr/>
        </p:nvGraphicFramePr>
        <p:xfrm>
          <a:off x="8485188" y="4124325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" name="Equation" r:id="rId145" imgW="431613" imgH="228501" progId="Equation.DSMT4">
                  <p:embed/>
                </p:oleObj>
              </mc:Choice>
              <mc:Fallback>
                <p:oleObj name="Equation" r:id="rId145" imgW="431613" imgH="228501" progId="Equation.DSMT4">
                  <p:embed/>
                  <p:pic>
                    <p:nvPicPr>
                      <p:cNvPr id="736" name="Object 1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5188" y="4124325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" name="Oval 1557"/>
          <p:cNvSpPr>
            <a:spLocks noChangeArrowheads="1"/>
          </p:cNvSpPr>
          <p:nvPr/>
        </p:nvSpPr>
        <p:spPr bwMode="auto">
          <a:xfrm>
            <a:off x="4249738" y="4735513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38" name="Oval 1558"/>
          <p:cNvSpPr>
            <a:spLocks noChangeArrowheads="1"/>
          </p:cNvSpPr>
          <p:nvPr/>
        </p:nvSpPr>
        <p:spPr bwMode="auto">
          <a:xfrm>
            <a:off x="4359275" y="539115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39" name="Oval 1559"/>
          <p:cNvSpPr>
            <a:spLocks noChangeArrowheads="1"/>
          </p:cNvSpPr>
          <p:nvPr/>
        </p:nvSpPr>
        <p:spPr bwMode="auto">
          <a:xfrm>
            <a:off x="4467225" y="56134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40" name="Oval 1560"/>
          <p:cNvSpPr>
            <a:spLocks noChangeArrowheads="1"/>
          </p:cNvSpPr>
          <p:nvPr/>
        </p:nvSpPr>
        <p:spPr bwMode="auto">
          <a:xfrm>
            <a:off x="4578350" y="538797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41" name="Oval 1561"/>
          <p:cNvSpPr>
            <a:spLocks noChangeArrowheads="1"/>
          </p:cNvSpPr>
          <p:nvPr/>
        </p:nvSpPr>
        <p:spPr bwMode="auto">
          <a:xfrm>
            <a:off x="4692650" y="4735513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42" name="Freeform 1562"/>
          <p:cNvSpPr>
            <a:spLocks/>
          </p:cNvSpPr>
          <p:nvPr/>
        </p:nvSpPr>
        <p:spPr bwMode="auto">
          <a:xfrm>
            <a:off x="4262438" y="4514850"/>
            <a:ext cx="252412" cy="1149350"/>
          </a:xfrm>
          <a:custGeom>
            <a:avLst/>
            <a:gdLst>
              <a:gd name="T0" fmla="*/ 2147483647 w 159"/>
              <a:gd name="T1" fmla="*/ 2147483647 h 724"/>
              <a:gd name="T2" fmla="*/ 2147483647 w 159"/>
              <a:gd name="T3" fmla="*/ 2147483647 h 724"/>
              <a:gd name="T4" fmla="*/ 2147483647 w 159"/>
              <a:gd name="T5" fmla="*/ 2147483647 h 724"/>
              <a:gd name="T6" fmla="*/ 0 w 159"/>
              <a:gd name="T7" fmla="*/ 0 h 724"/>
              <a:gd name="T8" fmla="*/ 0 60000 65536"/>
              <a:gd name="T9" fmla="*/ 0 60000 65536"/>
              <a:gd name="T10" fmla="*/ 0 60000 65536"/>
              <a:gd name="T11" fmla="*/ 0 60000 65536"/>
              <a:gd name="T12" fmla="*/ 0 w 159"/>
              <a:gd name="T13" fmla="*/ 0 h 724"/>
              <a:gd name="T14" fmla="*/ 159 w 159"/>
              <a:gd name="T15" fmla="*/ 724 h 7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" h="724">
                <a:moveTo>
                  <a:pt x="159" y="724"/>
                </a:moveTo>
                <a:cubicBezTo>
                  <a:pt x="136" y="700"/>
                  <a:pt x="113" y="676"/>
                  <a:pt x="89" y="583"/>
                </a:cubicBezTo>
                <a:cubicBezTo>
                  <a:pt x="65" y="490"/>
                  <a:pt x="33" y="265"/>
                  <a:pt x="18" y="168"/>
                </a:cubicBezTo>
                <a:cubicBezTo>
                  <a:pt x="3" y="71"/>
                  <a:pt x="1" y="35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" name="Freeform 1563"/>
          <p:cNvSpPr>
            <a:spLocks/>
          </p:cNvSpPr>
          <p:nvPr/>
        </p:nvSpPr>
        <p:spPr bwMode="auto">
          <a:xfrm>
            <a:off x="4514850" y="4510088"/>
            <a:ext cx="246063" cy="1154112"/>
          </a:xfrm>
          <a:custGeom>
            <a:avLst/>
            <a:gdLst>
              <a:gd name="T0" fmla="*/ 0 w 155"/>
              <a:gd name="T1" fmla="*/ 2147483647 h 727"/>
              <a:gd name="T2" fmla="*/ 2147483647 w 155"/>
              <a:gd name="T3" fmla="*/ 2147483647 h 727"/>
              <a:gd name="T4" fmla="*/ 2147483647 w 155"/>
              <a:gd name="T5" fmla="*/ 2147483647 h 727"/>
              <a:gd name="T6" fmla="*/ 2147483647 w 155"/>
              <a:gd name="T7" fmla="*/ 0 h 727"/>
              <a:gd name="T8" fmla="*/ 0 60000 65536"/>
              <a:gd name="T9" fmla="*/ 0 60000 65536"/>
              <a:gd name="T10" fmla="*/ 0 60000 65536"/>
              <a:gd name="T11" fmla="*/ 0 60000 65536"/>
              <a:gd name="T12" fmla="*/ 0 w 155"/>
              <a:gd name="T13" fmla="*/ 0 h 727"/>
              <a:gd name="T14" fmla="*/ 155 w 155"/>
              <a:gd name="T15" fmla="*/ 727 h 7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5" h="727">
                <a:moveTo>
                  <a:pt x="0" y="727"/>
                </a:moveTo>
                <a:cubicBezTo>
                  <a:pt x="24" y="702"/>
                  <a:pt x="48" y="678"/>
                  <a:pt x="71" y="585"/>
                </a:cubicBezTo>
                <a:cubicBezTo>
                  <a:pt x="94" y="492"/>
                  <a:pt x="124" y="268"/>
                  <a:pt x="138" y="171"/>
                </a:cubicBezTo>
                <a:cubicBezTo>
                  <a:pt x="152" y="74"/>
                  <a:pt x="153" y="37"/>
                  <a:pt x="155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32" name="Object 1"/>
              <p:cNvSpPr txBox="1"/>
              <p:nvPr/>
            </p:nvSpPr>
            <p:spPr bwMode="auto">
              <a:xfrm>
                <a:off x="5761038" y="777875"/>
                <a:ext cx="873125" cy="3683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3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1038" y="777875"/>
                <a:ext cx="873125" cy="368300"/>
              </a:xfrm>
              <a:prstGeom prst="rect">
                <a:avLst/>
              </a:prstGeom>
              <a:blipFill>
                <a:blip r:embed="rId147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24601 -0.228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022E-16 L 0.12847 -0.192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2467 -0.3800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13368 -0.3391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0781 -0.2932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4323 -0.23356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2639 -0.18958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24827 -0.38102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1276 -0.33635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00296 -0.2963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 nodeType="clickPar">
                      <p:stCondLst>
                        <p:cond delay="indefinite"/>
                      </p:stCondLst>
                      <p:childTnLst>
                        <p:par>
                          <p:cTn id="3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 nodeType="clickPar">
                      <p:stCondLst>
                        <p:cond delay="indefinite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 nodeType="clickPar">
                      <p:stCondLst>
                        <p:cond delay="indefinite"/>
                      </p:stCondLst>
                      <p:childTnLst>
                        <p:par>
                          <p:cTn id="4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0"/>
      <p:bldP spid="649" grpId="0"/>
      <p:bldP spid="656" grpId="0"/>
      <p:bldP spid="663" grpId="0"/>
      <p:bldP spid="670" grpId="0"/>
      <p:bldP spid="677" grpId="0"/>
      <p:bldP spid="683" grpId="0"/>
      <p:bldP spid="689" grpId="0"/>
      <p:bldP spid="696" grpId="0"/>
      <p:bldP spid="703" grpId="0"/>
      <p:bldP spid="710" grpId="0"/>
      <p:bldP spid="717" grpId="0"/>
      <p:bldP spid="720" grpId="0" animBg="1"/>
      <p:bldP spid="726" grpId="0" animBg="1"/>
      <p:bldP spid="727" grpId="0" animBg="1"/>
      <p:bldP spid="728" grpId="0" animBg="1"/>
      <p:bldP spid="729" grpId="0" animBg="1"/>
      <p:bldP spid="737" grpId="0" animBg="1"/>
      <p:bldP spid="738" grpId="0" animBg="1"/>
      <p:bldP spid="739" grpId="0" animBg="1"/>
      <p:bldP spid="740" grpId="0" animBg="1"/>
      <p:bldP spid="7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592138"/>
            <a:ext cx="7094538" cy="1828800"/>
            <a:chOff x="93663" y="1050925"/>
            <a:chExt cx="7094537" cy="1828780"/>
          </a:xfrm>
        </p:grpSpPr>
        <p:pic>
          <p:nvPicPr>
            <p:cNvPr id="8927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828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393821"/>
              <a:ext cx="6172199" cy="1384285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Identify and label the coefficient, </a:t>
              </a: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, of the quadratic function.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, describe whether the parabola opens upward or downward.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Complete the table with x- and y-values by evaluating each function for the x-values in the table. 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Use the table to create ordered pairs and plot them on the coordinate grid. Sketch the parabola.</a:t>
              </a:r>
              <a:endParaRPr lang="en-US" sz="16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29" name="Rectangle 1112"/>
            <p:cNvSpPr>
              <a:spLocks noChangeArrowheads="1"/>
            </p:cNvSpPr>
            <p:nvPr/>
          </p:nvSpPr>
          <p:spPr bwMode="auto">
            <a:xfrm>
              <a:off x="274638" y="1165324"/>
              <a:ext cx="3276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n-US" sz="1400" b="1">
                  <a:latin typeface="Arial" panose="020B0604020202020204" pitchFamily="34" charset="0"/>
                </a:rPr>
                <a:t>Graph functions of the form </a:t>
              </a:r>
              <a:r>
                <a:rPr lang="en-US" altLang="en-US" sz="1400" b="1" i="1">
                  <a:latin typeface="Arial" panose="020B0604020202020204" pitchFamily="34" charset="0"/>
                </a:rPr>
                <a:t>y</a:t>
              </a:r>
              <a:r>
                <a:rPr lang="en-US" altLang="en-US" sz="1400" b="1">
                  <a:latin typeface="Arial" panose="020B0604020202020204" pitchFamily="34" charset="0"/>
                </a:rPr>
                <a:t> = </a:t>
              </a:r>
              <a:r>
                <a:rPr lang="en-US" altLang="en-US" sz="1400" b="1" i="1">
                  <a:latin typeface="Arial" panose="020B0604020202020204" pitchFamily="34" charset="0"/>
                </a:rPr>
                <a:t>nx</a:t>
              </a:r>
              <a:r>
                <a:rPr lang="en-US" altLang="en-US" sz="1400" b="1" baseline="30000">
                  <a:latin typeface="Arial" panose="020B0604020202020204" pitchFamily="34" charset="0"/>
                </a:rPr>
                <a:t>2</a:t>
              </a:r>
              <a:r>
                <a:rPr lang="en-US" altLang="en-US" sz="1400" b="1">
                  <a:latin typeface="Arial" panose="020B0604020202020204" pitchFamily="34" charset="0"/>
                </a:rPr>
                <a:t>. 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441446"/>
              <a:ext cx="173038" cy="1730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8" y="1668455"/>
              <a:ext cx="173038" cy="17303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1878003"/>
              <a:ext cx="173038" cy="17303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76238" y="2330436"/>
              <a:ext cx="173038" cy="1730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196" name="Group 63"/>
          <p:cNvGrpSpPr>
            <a:grpSpLocks/>
          </p:cNvGrpSpPr>
          <p:nvPr/>
        </p:nvGrpSpPr>
        <p:grpSpPr bwMode="auto">
          <a:xfrm>
            <a:off x="6742113" y="766763"/>
            <a:ext cx="2190750" cy="1581150"/>
            <a:chOff x="6742113" y="947738"/>
            <a:chExt cx="2190750" cy="158249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184400" cy="158249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use the coefficient to describe how the parabola opens?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evaluate the function using x-values?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create ordered pairs and plot them on the coordinate grid?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184400" cy="231972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08788" y="1235319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744" name="Oval 743"/>
            <p:cNvSpPr/>
            <p:nvPr/>
          </p:nvSpPr>
          <p:spPr bwMode="auto">
            <a:xfrm>
              <a:off x="6808788" y="1707208"/>
              <a:ext cx="173037" cy="17159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745" name="Oval 744"/>
            <p:cNvSpPr/>
            <p:nvPr/>
          </p:nvSpPr>
          <p:spPr bwMode="auto">
            <a:xfrm>
              <a:off x="6808788" y="2001144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93663" y="223838"/>
            <a:ext cx="6777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200" b="1" u="sng" dirty="0">
                <a:solidFill>
                  <a:srgbClr val="000000"/>
                </a:solidFill>
                <a:latin typeface="Arial" charset="0"/>
                <a:cs typeface="+mn-cs"/>
              </a:rPr>
              <a:t>quadratic function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 graphs as a parabola.</a:t>
            </a:r>
          </a:p>
          <a:p>
            <a:pPr marL="285750" indent="-177800" defTabSz="914400">
              <a:buFont typeface="Arial" pitchFamily="34" charset="0"/>
              <a:buChar char="•"/>
              <a:defRPr/>
            </a:pPr>
            <a:r>
              <a:rPr lang="en-US" sz="120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A quadratic function contains a variable to the second power.</a:t>
            </a:r>
          </a:p>
        </p:txBody>
      </p:sp>
      <p:sp>
        <p:nvSpPr>
          <p:cNvPr id="746" name="Heading"/>
          <p:cNvSpPr/>
          <p:nvPr/>
        </p:nvSpPr>
        <p:spPr bwMode="auto">
          <a:xfrm>
            <a:off x="0" y="0"/>
            <a:ext cx="36576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graphicFrame>
        <p:nvGraphicFramePr>
          <p:cNvPr id="747" name="Group 29"/>
          <p:cNvGraphicFramePr>
            <a:graphicFrameLocks noGrp="1"/>
          </p:cNvGraphicFramePr>
          <p:nvPr/>
        </p:nvGraphicFramePr>
        <p:xfrm>
          <a:off x="36513" y="2427288"/>
          <a:ext cx="9007475" cy="4019550"/>
        </p:xfrm>
        <a:graphic>
          <a:graphicData uri="http://schemas.openxmlformats.org/drawingml/2006/table">
            <a:tbl>
              <a:tblPr/>
              <a:tblGrid>
                <a:gridCol w="900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205" name="Group 991"/>
          <p:cNvGrpSpPr>
            <a:grpSpLocks/>
          </p:cNvGrpSpPr>
          <p:nvPr/>
        </p:nvGrpSpPr>
        <p:grpSpPr bwMode="auto">
          <a:xfrm>
            <a:off x="3481388" y="4425950"/>
            <a:ext cx="2073275" cy="2019300"/>
            <a:chOff x="3493294" y="4064000"/>
            <a:chExt cx="2074068" cy="2019301"/>
          </a:xfrm>
        </p:grpSpPr>
        <p:grpSp>
          <p:nvGrpSpPr>
            <p:cNvPr id="8642" name="Group 992"/>
            <p:cNvGrpSpPr>
              <a:grpSpLocks/>
            </p:cNvGrpSpPr>
            <p:nvPr/>
          </p:nvGrpSpPr>
          <p:grpSpPr bwMode="auto">
            <a:xfrm>
              <a:off x="3613150" y="4197351"/>
              <a:ext cx="1758949" cy="1753393"/>
              <a:chOff x="3613150" y="4197351"/>
              <a:chExt cx="1758949" cy="1753393"/>
            </a:xfrm>
          </p:grpSpPr>
          <p:grpSp>
            <p:nvGrpSpPr>
              <p:cNvPr id="8650" name="Group 1000"/>
              <p:cNvGrpSpPr>
                <a:grpSpLocks/>
              </p:cNvGrpSpPr>
              <p:nvPr/>
            </p:nvGrpSpPr>
            <p:grpSpPr bwMode="auto">
              <a:xfrm>
                <a:off x="3613150" y="430688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90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0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0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0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2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2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51" name="Group 1001"/>
              <p:cNvGrpSpPr>
                <a:grpSpLocks/>
              </p:cNvGrpSpPr>
              <p:nvPr/>
            </p:nvGrpSpPr>
            <p:grpSpPr bwMode="auto">
              <a:xfrm>
                <a:off x="3613150" y="4416427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89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9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9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9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9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9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9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9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9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9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0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0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0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0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0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0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52" name="Group 1002"/>
              <p:cNvGrpSpPr>
                <a:grpSpLocks/>
              </p:cNvGrpSpPr>
              <p:nvPr/>
            </p:nvGrpSpPr>
            <p:grpSpPr bwMode="auto">
              <a:xfrm>
                <a:off x="3613150" y="452596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87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7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7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7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7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7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53" name="Group 1003"/>
              <p:cNvGrpSpPr>
                <a:grpSpLocks/>
              </p:cNvGrpSpPr>
              <p:nvPr/>
            </p:nvGrpSpPr>
            <p:grpSpPr bwMode="auto">
              <a:xfrm>
                <a:off x="3613150" y="46355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85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5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7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7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7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7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54" name="Group 1004"/>
              <p:cNvGrpSpPr>
                <a:grpSpLocks/>
              </p:cNvGrpSpPr>
              <p:nvPr/>
            </p:nvGrpSpPr>
            <p:grpSpPr bwMode="auto">
              <a:xfrm>
                <a:off x="3613150" y="474503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84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4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4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4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4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4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4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4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5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5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5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5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5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5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5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5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55" name="Group 1005"/>
              <p:cNvGrpSpPr>
                <a:grpSpLocks/>
              </p:cNvGrpSpPr>
              <p:nvPr/>
            </p:nvGrpSpPr>
            <p:grpSpPr bwMode="auto">
              <a:xfrm>
                <a:off x="3613150" y="485457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82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2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2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2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4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4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56" name="Group 1006"/>
              <p:cNvGrpSpPr>
                <a:grpSpLocks/>
              </p:cNvGrpSpPr>
              <p:nvPr/>
            </p:nvGrpSpPr>
            <p:grpSpPr bwMode="auto">
              <a:xfrm>
                <a:off x="3613150" y="496411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81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1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1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1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1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1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1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1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1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1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2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2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2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2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2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2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57" name="Group 1007"/>
              <p:cNvGrpSpPr>
                <a:grpSpLocks/>
              </p:cNvGrpSpPr>
              <p:nvPr/>
            </p:nvGrpSpPr>
            <p:grpSpPr bwMode="auto">
              <a:xfrm>
                <a:off x="3613150" y="50736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79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9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9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9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9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9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58" name="Group 1008"/>
              <p:cNvGrpSpPr>
                <a:grpSpLocks/>
              </p:cNvGrpSpPr>
              <p:nvPr/>
            </p:nvGrpSpPr>
            <p:grpSpPr bwMode="auto">
              <a:xfrm>
                <a:off x="3613150" y="518318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77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7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9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9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9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9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59" name="Group 1009"/>
              <p:cNvGrpSpPr>
                <a:grpSpLocks/>
              </p:cNvGrpSpPr>
              <p:nvPr/>
            </p:nvGrpSpPr>
            <p:grpSpPr bwMode="auto">
              <a:xfrm>
                <a:off x="3613150" y="529272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76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6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6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6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6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6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6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6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7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7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7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7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7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7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7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7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60" name="Group 1010"/>
              <p:cNvGrpSpPr>
                <a:grpSpLocks/>
              </p:cNvGrpSpPr>
              <p:nvPr/>
            </p:nvGrpSpPr>
            <p:grpSpPr bwMode="auto">
              <a:xfrm>
                <a:off x="3613150" y="5402263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74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4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4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4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6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6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61" name="Group 1011"/>
              <p:cNvGrpSpPr>
                <a:grpSpLocks/>
              </p:cNvGrpSpPr>
              <p:nvPr/>
            </p:nvGrpSpPr>
            <p:grpSpPr bwMode="auto">
              <a:xfrm>
                <a:off x="3613150" y="55118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73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3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3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3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3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3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3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3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3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3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4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4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4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4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4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4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62" name="Group 1012"/>
              <p:cNvGrpSpPr>
                <a:grpSpLocks/>
              </p:cNvGrpSpPr>
              <p:nvPr/>
            </p:nvGrpSpPr>
            <p:grpSpPr bwMode="auto">
              <a:xfrm>
                <a:off x="3613150" y="562213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71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1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1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1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1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1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63" name="Group 1013"/>
              <p:cNvGrpSpPr>
                <a:grpSpLocks/>
              </p:cNvGrpSpPr>
              <p:nvPr/>
            </p:nvGrpSpPr>
            <p:grpSpPr bwMode="auto">
              <a:xfrm>
                <a:off x="3613150" y="573166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69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9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1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1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1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1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64" name="Group 1014"/>
              <p:cNvGrpSpPr>
                <a:grpSpLocks/>
              </p:cNvGrpSpPr>
              <p:nvPr/>
            </p:nvGrpSpPr>
            <p:grpSpPr bwMode="auto">
              <a:xfrm>
                <a:off x="3613150" y="584120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68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8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8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8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8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8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8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8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9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9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9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9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9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9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9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9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665" name="Group 1015"/>
              <p:cNvGrpSpPr>
                <a:grpSpLocks/>
              </p:cNvGrpSpPr>
              <p:nvPr/>
            </p:nvGrpSpPr>
            <p:grpSpPr bwMode="auto">
              <a:xfrm>
                <a:off x="3613150" y="41973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66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6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6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6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8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8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8643" name="Group 993"/>
            <p:cNvGrpSpPr>
              <a:grpSpLocks/>
            </p:cNvGrpSpPr>
            <p:nvPr/>
          </p:nvGrpSpPr>
          <p:grpSpPr bwMode="auto">
            <a:xfrm>
              <a:off x="3493294" y="4064000"/>
              <a:ext cx="2074068" cy="2019301"/>
              <a:chOff x="3418682" y="1912938"/>
              <a:chExt cx="2074068" cy="2019301"/>
            </a:xfrm>
          </p:grpSpPr>
          <p:sp>
            <p:nvSpPr>
              <p:cNvPr id="8644" name="Text Box 682"/>
              <p:cNvSpPr txBox="1">
                <a:spLocks noChangeArrowheads="1"/>
              </p:cNvSpPr>
              <p:nvPr/>
            </p:nvSpPr>
            <p:spPr bwMode="auto">
              <a:xfrm>
                <a:off x="4291013" y="2025651"/>
                <a:ext cx="117475" cy="1809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2</a:t>
                </a:r>
              </a:p>
              <a:p>
                <a:pPr algn="r" eaLnBrk="1" hangingPunct="1"/>
                <a:r>
                  <a: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-2</a:t>
                </a:r>
              </a:p>
              <a:p>
                <a:pPr algn="r" eaLnBrk="1" hangingPunct="1"/>
                <a:endParaRPr lang="en-US" altLang="en-US" sz="3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-3</a:t>
                </a:r>
              </a:p>
              <a:p>
                <a:pPr algn="r" eaLnBrk="1" hangingPunct="1"/>
                <a:endParaRPr lang="en-US" altLang="en-US" sz="3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-4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-5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-6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-7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-8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-9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-10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-11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-12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-13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-14</a:t>
                </a:r>
              </a:p>
            </p:txBody>
          </p:sp>
          <p:sp>
            <p:nvSpPr>
              <p:cNvPr id="8645" name="Text Box 681"/>
              <p:cNvSpPr txBox="1">
                <a:spLocks noChangeArrowheads="1"/>
              </p:cNvSpPr>
              <p:nvPr/>
            </p:nvSpPr>
            <p:spPr bwMode="auto">
              <a:xfrm>
                <a:off x="3508375" y="2286001"/>
                <a:ext cx="1833562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-8   -7   -6   -5   -4   -3   -2   -1           1    2    3     4    5     6    7    8</a:t>
                </a:r>
              </a:p>
            </p:txBody>
          </p:sp>
          <p:sp>
            <p:nvSpPr>
              <p:cNvPr id="8646" name="Line 683"/>
              <p:cNvSpPr>
                <a:spLocks noChangeShapeType="1"/>
              </p:cNvSpPr>
              <p:nvPr/>
            </p:nvSpPr>
            <p:spPr bwMode="auto">
              <a:xfrm>
                <a:off x="4419600" y="1920876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47" name="Line 684"/>
              <p:cNvSpPr>
                <a:spLocks noChangeShapeType="1"/>
              </p:cNvSpPr>
              <p:nvPr/>
            </p:nvSpPr>
            <p:spPr bwMode="auto">
              <a:xfrm rot="5400000">
                <a:off x="4424363" y="1260476"/>
                <a:ext cx="0" cy="2011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48" name="Text Box 685"/>
              <p:cNvSpPr txBox="1">
                <a:spLocks noChangeArrowheads="1"/>
              </p:cNvSpPr>
              <p:nvPr/>
            </p:nvSpPr>
            <p:spPr bwMode="auto">
              <a:xfrm>
                <a:off x="5327650" y="2152651"/>
                <a:ext cx="1651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 i="1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8649" name="Text Box 686"/>
              <p:cNvSpPr txBox="1">
                <a:spLocks noChangeArrowheads="1"/>
              </p:cNvSpPr>
              <p:nvPr/>
            </p:nvSpPr>
            <p:spPr bwMode="auto">
              <a:xfrm>
                <a:off x="4456113" y="1912938"/>
                <a:ext cx="1651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 i="1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</p:grpSp>
      </p:grpSp>
      <p:grpSp>
        <p:nvGrpSpPr>
          <p:cNvPr id="8206" name="Group 710"/>
          <p:cNvGrpSpPr>
            <a:grpSpLocks/>
          </p:cNvGrpSpPr>
          <p:nvPr/>
        </p:nvGrpSpPr>
        <p:grpSpPr bwMode="auto">
          <a:xfrm>
            <a:off x="3479800" y="2419350"/>
            <a:ext cx="2073275" cy="2019300"/>
            <a:chOff x="3492500" y="4053684"/>
            <a:chExt cx="2074068" cy="2019301"/>
          </a:xfrm>
        </p:grpSpPr>
        <p:grpSp>
          <p:nvGrpSpPr>
            <p:cNvPr id="8362" name="Group 711"/>
            <p:cNvGrpSpPr>
              <a:grpSpLocks/>
            </p:cNvGrpSpPr>
            <p:nvPr/>
          </p:nvGrpSpPr>
          <p:grpSpPr bwMode="auto">
            <a:xfrm>
              <a:off x="3613150" y="4197351"/>
              <a:ext cx="1758949" cy="1753393"/>
              <a:chOff x="3613150" y="4197351"/>
              <a:chExt cx="1758949" cy="1753393"/>
            </a:xfrm>
          </p:grpSpPr>
          <p:grpSp>
            <p:nvGrpSpPr>
              <p:cNvPr id="8370" name="Group 719"/>
              <p:cNvGrpSpPr>
                <a:grpSpLocks/>
              </p:cNvGrpSpPr>
              <p:nvPr/>
            </p:nvGrpSpPr>
            <p:grpSpPr bwMode="auto">
              <a:xfrm>
                <a:off x="3613150" y="430688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62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2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2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2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4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4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71" name="Group 720"/>
              <p:cNvGrpSpPr>
                <a:grpSpLocks/>
              </p:cNvGrpSpPr>
              <p:nvPr/>
            </p:nvGrpSpPr>
            <p:grpSpPr bwMode="auto">
              <a:xfrm>
                <a:off x="3613150" y="4416427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61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1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1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1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1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1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1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1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1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1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2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2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2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2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2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2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72" name="Group 721"/>
              <p:cNvGrpSpPr>
                <a:grpSpLocks/>
              </p:cNvGrpSpPr>
              <p:nvPr/>
            </p:nvGrpSpPr>
            <p:grpSpPr bwMode="auto">
              <a:xfrm>
                <a:off x="3613150" y="452596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59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9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9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9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9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9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73" name="Group 722"/>
              <p:cNvGrpSpPr>
                <a:grpSpLocks/>
              </p:cNvGrpSpPr>
              <p:nvPr/>
            </p:nvGrpSpPr>
            <p:grpSpPr bwMode="auto">
              <a:xfrm>
                <a:off x="3613150" y="46355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57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7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9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9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9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9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74" name="Group 723"/>
              <p:cNvGrpSpPr>
                <a:grpSpLocks/>
              </p:cNvGrpSpPr>
              <p:nvPr/>
            </p:nvGrpSpPr>
            <p:grpSpPr bwMode="auto">
              <a:xfrm>
                <a:off x="3613150" y="474503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56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6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6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6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6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6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6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6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7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7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7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7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7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7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7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7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75" name="Group 724"/>
              <p:cNvGrpSpPr>
                <a:grpSpLocks/>
              </p:cNvGrpSpPr>
              <p:nvPr/>
            </p:nvGrpSpPr>
            <p:grpSpPr bwMode="auto">
              <a:xfrm>
                <a:off x="3613150" y="485457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54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4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4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4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6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6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76" name="Group 725"/>
              <p:cNvGrpSpPr>
                <a:grpSpLocks/>
              </p:cNvGrpSpPr>
              <p:nvPr/>
            </p:nvGrpSpPr>
            <p:grpSpPr bwMode="auto">
              <a:xfrm>
                <a:off x="3613150" y="496411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53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3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3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3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3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3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3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3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3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3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4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4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4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4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4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4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77" name="Group 726"/>
              <p:cNvGrpSpPr>
                <a:grpSpLocks/>
              </p:cNvGrpSpPr>
              <p:nvPr/>
            </p:nvGrpSpPr>
            <p:grpSpPr bwMode="auto">
              <a:xfrm>
                <a:off x="3613150" y="50736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51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1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1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1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1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1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2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2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2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2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2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2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2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2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2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2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78" name="Group 727"/>
              <p:cNvGrpSpPr>
                <a:grpSpLocks/>
              </p:cNvGrpSpPr>
              <p:nvPr/>
            </p:nvGrpSpPr>
            <p:grpSpPr bwMode="auto">
              <a:xfrm>
                <a:off x="3613150" y="518318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49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9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1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1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1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1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79" name="Group 728"/>
              <p:cNvGrpSpPr>
                <a:grpSpLocks/>
              </p:cNvGrpSpPr>
              <p:nvPr/>
            </p:nvGrpSpPr>
            <p:grpSpPr bwMode="auto">
              <a:xfrm>
                <a:off x="3613150" y="529272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48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8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8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8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8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8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8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8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9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9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9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9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9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9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9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9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80" name="Group 729"/>
              <p:cNvGrpSpPr>
                <a:grpSpLocks/>
              </p:cNvGrpSpPr>
              <p:nvPr/>
            </p:nvGrpSpPr>
            <p:grpSpPr bwMode="auto">
              <a:xfrm>
                <a:off x="3613150" y="5402263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46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6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6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6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8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8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81" name="Group 730"/>
              <p:cNvGrpSpPr>
                <a:grpSpLocks/>
              </p:cNvGrpSpPr>
              <p:nvPr/>
            </p:nvGrpSpPr>
            <p:grpSpPr bwMode="auto">
              <a:xfrm>
                <a:off x="3613150" y="55118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45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5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5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5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5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5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5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5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5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5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6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6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6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6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6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6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82" name="Group 731"/>
              <p:cNvGrpSpPr>
                <a:grpSpLocks/>
              </p:cNvGrpSpPr>
              <p:nvPr/>
            </p:nvGrpSpPr>
            <p:grpSpPr bwMode="auto">
              <a:xfrm>
                <a:off x="3613150" y="562213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43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3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3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3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3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3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83" name="Group 732"/>
              <p:cNvGrpSpPr>
                <a:grpSpLocks/>
              </p:cNvGrpSpPr>
              <p:nvPr/>
            </p:nvGrpSpPr>
            <p:grpSpPr bwMode="auto">
              <a:xfrm>
                <a:off x="3613150" y="573166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41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1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3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3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3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3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84" name="Group 733"/>
              <p:cNvGrpSpPr>
                <a:grpSpLocks/>
              </p:cNvGrpSpPr>
              <p:nvPr/>
            </p:nvGrpSpPr>
            <p:grpSpPr bwMode="auto">
              <a:xfrm>
                <a:off x="3613150" y="584120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40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0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0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0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0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0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0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0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1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1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1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1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1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1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1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1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8385" name="Group 734"/>
              <p:cNvGrpSpPr>
                <a:grpSpLocks/>
              </p:cNvGrpSpPr>
              <p:nvPr/>
            </p:nvGrpSpPr>
            <p:grpSpPr bwMode="auto">
              <a:xfrm>
                <a:off x="3613150" y="41973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38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8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8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8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0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0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8363" name="Group 712"/>
            <p:cNvGrpSpPr>
              <a:grpSpLocks/>
            </p:cNvGrpSpPr>
            <p:nvPr/>
          </p:nvGrpSpPr>
          <p:grpSpPr bwMode="auto">
            <a:xfrm>
              <a:off x="3492500" y="4053684"/>
              <a:ext cx="2074068" cy="2019301"/>
              <a:chOff x="3475832" y="1812925"/>
              <a:chExt cx="2074068" cy="2019301"/>
            </a:xfrm>
          </p:grpSpPr>
          <p:sp>
            <p:nvSpPr>
              <p:cNvPr id="8364" name="Text Box 417"/>
              <p:cNvSpPr txBox="1">
                <a:spLocks noChangeArrowheads="1"/>
              </p:cNvSpPr>
              <p:nvPr/>
            </p:nvSpPr>
            <p:spPr bwMode="auto">
              <a:xfrm>
                <a:off x="3565525" y="2743200"/>
                <a:ext cx="1833562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-8   -7   -6   -5   -4   -3   -2   -1           1    2    3     4    5     6    7    8</a:t>
                </a:r>
              </a:p>
            </p:txBody>
          </p:sp>
          <p:sp>
            <p:nvSpPr>
              <p:cNvPr id="8365" name="Text Box 418"/>
              <p:cNvSpPr txBox="1">
                <a:spLocks noChangeArrowheads="1"/>
              </p:cNvSpPr>
              <p:nvPr/>
            </p:nvSpPr>
            <p:spPr bwMode="auto">
              <a:xfrm>
                <a:off x="4370388" y="1908175"/>
                <a:ext cx="80962" cy="1809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7</a:t>
                </a:r>
              </a:p>
              <a:p>
                <a:pPr algn="r" eaLnBrk="1" hangingPunct="1"/>
                <a:r>
                  <a:rPr lang="en-US" altLang="en-US" sz="20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6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5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4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3</a:t>
                </a:r>
              </a:p>
              <a:p>
                <a:pPr algn="r" eaLnBrk="1" hangingPunct="1"/>
                <a:endParaRPr lang="en-US" altLang="en-US" sz="3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2</a:t>
                </a:r>
              </a:p>
              <a:p>
                <a:pPr algn="r" eaLnBrk="1" hangingPunct="1"/>
                <a:endParaRPr lang="en-US" altLang="en-US" sz="3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 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-1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-2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-3  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-4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-5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-6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-7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-8</a:t>
                </a:r>
              </a:p>
              <a:p>
                <a:pPr algn="r" eaLnBrk="1" hangingPunct="1"/>
                <a:endParaRPr lang="en-US" altLang="en-US" sz="2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 -9</a:t>
                </a:r>
              </a:p>
            </p:txBody>
          </p:sp>
          <p:sp>
            <p:nvSpPr>
              <p:cNvPr id="8366" name="Line 419"/>
              <p:cNvSpPr>
                <a:spLocks noChangeShapeType="1"/>
              </p:cNvSpPr>
              <p:nvPr/>
            </p:nvSpPr>
            <p:spPr bwMode="auto">
              <a:xfrm>
                <a:off x="4476750" y="1820863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7" name="Line 420"/>
              <p:cNvSpPr>
                <a:spLocks noChangeShapeType="1"/>
              </p:cNvSpPr>
              <p:nvPr/>
            </p:nvSpPr>
            <p:spPr bwMode="auto">
              <a:xfrm rot="5400000">
                <a:off x="4481513" y="1717675"/>
                <a:ext cx="0" cy="2011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8" name="Text Box 421"/>
              <p:cNvSpPr txBox="1">
                <a:spLocks noChangeArrowheads="1"/>
              </p:cNvSpPr>
              <p:nvPr/>
            </p:nvSpPr>
            <p:spPr bwMode="auto">
              <a:xfrm>
                <a:off x="5384800" y="2609850"/>
                <a:ext cx="1651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 i="1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8369" name="Text Box 422"/>
              <p:cNvSpPr txBox="1">
                <a:spLocks noChangeArrowheads="1"/>
              </p:cNvSpPr>
              <p:nvPr/>
            </p:nvSpPr>
            <p:spPr bwMode="auto">
              <a:xfrm>
                <a:off x="4513263" y="1812925"/>
                <a:ext cx="1651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 i="1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r>
                  <a:rPr lang="en-US" altLang="en-US" sz="500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</p:grpSp>
      </p:grpSp>
      <p:graphicFrame>
        <p:nvGraphicFramePr>
          <p:cNvPr id="1310" name="Group 715"/>
          <p:cNvGraphicFramePr>
            <a:graphicFrameLocks noGrp="1"/>
          </p:cNvGraphicFramePr>
          <p:nvPr/>
        </p:nvGraphicFramePr>
        <p:xfrm>
          <a:off x="7664450" y="2543175"/>
          <a:ext cx="688975" cy="1828800"/>
        </p:xfrm>
        <a:graphic>
          <a:graphicData uri="http://schemas.openxmlformats.org/drawingml/2006/table">
            <a:tbl>
              <a:tblPr/>
              <a:tblGrid>
                <a:gridCol w="34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30" name="Text Box 58"/>
          <p:cNvSpPr txBox="1">
            <a:spLocks noChangeArrowheads="1"/>
          </p:cNvSpPr>
          <p:nvPr/>
        </p:nvSpPr>
        <p:spPr bwMode="auto">
          <a:xfrm>
            <a:off x="5480050" y="2973388"/>
            <a:ext cx="1789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Opens: __________</a:t>
            </a:r>
          </a:p>
        </p:txBody>
      </p:sp>
      <p:sp>
        <p:nvSpPr>
          <p:cNvPr id="1312" name="Text Box 59"/>
          <p:cNvSpPr txBox="1">
            <a:spLocks noChangeArrowheads="1"/>
          </p:cNvSpPr>
          <p:nvPr/>
        </p:nvSpPr>
        <p:spPr bwMode="auto">
          <a:xfrm>
            <a:off x="6149975" y="2987675"/>
            <a:ext cx="1116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downward</a:t>
            </a:r>
          </a:p>
        </p:txBody>
      </p:sp>
      <p:graphicFrame>
        <p:nvGraphicFramePr>
          <p:cNvPr id="1313" name="Object 60"/>
          <p:cNvGraphicFramePr>
            <a:graphicFrameLocks noChangeAspect="1"/>
          </p:cNvGraphicFramePr>
          <p:nvPr/>
        </p:nvGraphicFramePr>
        <p:xfrm>
          <a:off x="6178550" y="2465388"/>
          <a:ext cx="150813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Equation" r:id="rId6" imgW="114201" imgH="139579" progId="Equation.DSMT4">
                  <p:embed/>
                </p:oleObj>
              </mc:Choice>
              <mc:Fallback>
                <p:oleObj name="Equation" r:id="rId6" imgW="114201" imgH="139579" progId="Equation.DSMT4">
                  <p:embed/>
                  <p:pic>
                    <p:nvPicPr>
                      <p:cNvPr id="1313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2465388"/>
                        <a:ext cx="150813" cy="18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" name="Object 61"/>
          <p:cNvGraphicFramePr>
            <a:graphicFrameLocks noChangeAspect="1"/>
          </p:cNvGraphicFramePr>
          <p:nvPr/>
        </p:nvGraphicFramePr>
        <p:xfrm>
          <a:off x="5543550" y="2592388"/>
          <a:ext cx="97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Equation" r:id="rId8" imgW="977900" imgH="279400" progId="Equation.DSMT4">
                  <p:embed/>
                </p:oleObj>
              </mc:Choice>
              <mc:Fallback>
                <p:oleObj name="Equation" r:id="rId8" imgW="977900" imgH="279400" progId="Equation.DSMT4">
                  <p:embed/>
                  <p:pic>
                    <p:nvPicPr>
                      <p:cNvPr id="8233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2592388"/>
                        <a:ext cx="977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5" name="Object 62"/>
          <p:cNvGraphicFramePr>
            <a:graphicFrameLocks noChangeAspect="1"/>
          </p:cNvGraphicFramePr>
          <p:nvPr/>
        </p:nvGraphicFramePr>
        <p:xfrm>
          <a:off x="5551488" y="3813175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10" imgW="723586" imgH="279279" progId="Equation.DSMT4">
                  <p:embed/>
                </p:oleObj>
              </mc:Choice>
              <mc:Fallback>
                <p:oleObj name="Equation" r:id="rId10" imgW="723586" imgH="279279" progId="Equation.DSMT4">
                  <p:embed/>
                  <p:pic>
                    <p:nvPicPr>
                      <p:cNvPr id="1315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3813175"/>
                        <a:ext cx="723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6" name="Object 63"/>
          <p:cNvGraphicFramePr>
            <a:graphicFrameLocks noChangeAspect="1"/>
          </p:cNvGraphicFramePr>
          <p:nvPr/>
        </p:nvGraphicFramePr>
        <p:xfrm>
          <a:off x="5549900" y="4033838"/>
          <a:ext cx="96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Equation" r:id="rId12" imgW="965200" imgH="279400" progId="Equation.DSMT4">
                  <p:embed/>
                </p:oleObj>
              </mc:Choice>
              <mc:Fallback>
                <p:oleObj name="Equation" r:id="rId12" imgW="965200" imgH="279400" progId="Equation.DSMT4">
                  <p:embed/>
                  <p:pic>
                    <p:nvPicPr>
                      <p:cNvPr id="1316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4033838"/>
                        <a:ext cx="96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7" name="Object 64"/>
          <p:cNvGraphicFramePr>
            <a:graphicFrameLocks noChangeAspect="1"/>
          </p:cNvGraphicFramePr>
          <p:nvPr/>
        </p:nvGraphicFramePr>
        <p:xfrm>
          <a:off x="5557838" y="4268788"/>
          <a:ext cx="774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Equation" r:id="rId14" imgW="774364" imgH="266584" progId="Equation.DSMT4">
                  <p:embed/>
                </p:oleObj>
              </mc:Choice>
              <mc:Fallback>
                <p:oleObj name="Equation" r:id="rId14" imgW="774364" imgH="266584" progId="Equation.DSMT4">
                  <p:embed/>
                  <p:pic>
                    <p:nvPicPr>
                      <p:cNvPr id="1317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4268788"/>
                        <a:ext cx="774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8" name="Object 65"/>
          <p:cNvGraphicFramePr>
            <a:graphicFrameLocks noChangeAspect="1"/>
          </p:cNvGraphicFramePr>
          <p:nvPr/>
        </p:nvGraphicFramePr>
        <p:xfrm>
          <a:off x="5567363" y="4487863"/>
          <a:ext cx="609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Equation" r:id="rId16" imgW="609336" imgH="266584" progId="Equation.DSMT4">
                  <p:embed/>
                </p:oleObj>
              </mc:Choice>
              <mc:Fallback>
                <p:oleObj name="Equation" r:id="rId16" imgW="609336" imgH="266584" progId="Equation.DSMT4">
                  <p:embed/>
                  <p:pic>
                    <p:nvPicPr>
                      <p:cNvPr id="1318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4487863"/>
                        <a:ext cx="609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9" name="Text Box 66"/>
          <p:cNvSpPr txBox="1">
            <a:spLocks noChangeArrowheads="1"/>
          </p:cNvSpPr>
          <p:nvPr/>
        </p:nvSpPr>
        <p:spPr bwMode="auto">
          <a:xfrm>
            <a:off x="5480050" y="3311525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-2</a:t>
            </a:r>
          </a:p>
        </p:txBody>
      </p:sp>
      <p:graphicFrame>
        <p:nvGraphicFramePr>
          <p:cNvPr id="1320" name="Object 67"/>
          <p:cNvGraphicFramePr>
            <a:graphicFrameLocks noChangeAspect="1"/>
          </p:cNvGraphicFramePr>
          <p:nvPr/>
        </p:nvGraphicFramePr>
        <p:xfrm>
          <a:off x="8018463" y="2897188"/>
          <a:ext cx="304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Equation" r:id="rId18" imgW="304536" imgH="215713" progId="Equation.DSMT4">
                  <p:embed/>
                </p:oleObj>
              </mc:Choice>
              <mc:Fallback>
                <p:oleObj name="Equation" r:id="rId18" imgW="304536" imgH="215713" progId="Equation.DSMT4">
                  <p:embed/>
                  <p:pic>
                    <p:nvPicPr>
                      <p:cNvPr id="132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8463" y="2897188"/>
                        <a:ext cx="304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" name="Object 68"/>
          <p:cNvGraphicFramePr>
            <a:graphicFrameLocks noChangeAspect="1"/>
          </p:cNvGraphicFramePr>
          <p:nvPr/>
        </p:nvGraphicFramePr>
        <p:xfrm>
          <a:off x="5884863" y="4492625"/>
          <a:ext cx="304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Equation" r:id="rId20" imgW="304536" imgH="215713" progId="Equation.DSMT4">
                  <p:embed/>
                </p:oleObj>
              </mc:Choice>
              <mc:Fallback>
                <p:oleObj name="Equation" r:id="rId20" imgW="304536" imgH="215713" progId="Equation.DSMT4">
                  <p:embed/>
                  <p:pic>
                    <p:nvPicPr>
                      <p:cNvPr id="1321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4492625"/>
                        <a:ext cx="304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2" name="Object 69"/>
          <p:cNvGraphicFramePr>
            <a:graphicFrameLocks noChangeAspect="1"/>
          </p:cNvGraphicFramePr>
          <p:nvPr/>
        </p:nvGraphicFramePr>
        <p:xfrm>
          <a:off x="6667500" y="3819525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Equation" r:id="rId22" imgW="723586" imgH="279279" progId="Equation.DSMT4">
                  <p:embed/>
                </p:oleObj>
              </mc:Choice>
              <mc:Fallback>
                <p:oleObj name="Equation" r:id="rId22" imgW="723586" imgH="279279" progId="Equation.DSMT4">
                  <p:embed/>
                  <p:pic>
                    <p:nvPicPr>
                      <p:cNvPr id="1322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3819525"/>
                        <a:ext cx="723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3" name="Object 70"/>
          <p:cNvGraphicFramePr>
            <a:graphicFrameLocks noChangeAspect="1"/>
          </p:cNvGraphicFramePr>
          <p:nvPr/>
        </p:nvGraphicFramePr>
        <p:xfrm>
          <a:off x="6672263" y="4040188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Equation" r:id="rId24" imgW="952087" imgH="279279" progId="Equation.DSMT4">
                  <p:embed/>
                </p:oleObj>
              </mc:Choice>
              <mc:Fallback>
                <p:oleObj name="Equation" r:id="rId24" imgW="952087" imgH="279279" progId="Equation.DSMT4">
                  <p:embed/>
                  <p:pic>
                    <p:nvPicPr>
                      <p:cNvPr id="1323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4040188"/>
                        <a:ext cx="95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4" name="Object 71"/>
          <p:cNvGraphicFramePr>
            <a:graphicFrameLocks noChangeAspect="1"/>
          </p:cNvGraphicFramePr>
          <p:nvPr/>
        </p:nvGraphicFramePr>
        <p:xfrm>
          <a:off x="6683375" y="4275138"/>
          <a:ext cx="723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Equation" r:id="rId26" imgW="723586" imgH="266584" progId="Equation.DSMT4">
                  <p:embed/>
                </p:oleObj>
              </mc:Choice>
              <mc:Fallback>
                <p:oleObj name="Equation" r:id="rId26" imgW="723586" imgH="266584" progId="Equation.DSMT4">
                  <p:embed/>
                  <p:pic>
                    <p:nvPicPr>
                      <p:cNvPr id="1324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5" y="4275138"/>
                        <a:ext cx="723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5" name="Object 72"/>
          <p:cNvGraphicFramePr>
            <a:graphicFrameLocks noChangeAspect="1"/>
          </p:cNvGraphicFramePr>
          <p:nvPr/>
        </p:nvGraphicFramePr>
        <p:xfrm>
          <a:off x="6688138" y="4494213"/>
          <a:ext cx="52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name="Equation" r:id="rId28" imgW="520474" imgH="266584" progId="Equation.DSMT4">
                  <p:embed/>
                </p:oleObj>
              </mc:Choice>
              <mc:Fallback>
                <p:oleObj name="Equation" r:id="rId28" imgW="520474" imgH="266584" progId="Equation.DSMT4">
                  <p:embed/>
                  <p:pic>
                    <p:nvPicPr>
                      <p:cNvPr id="132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4494213"/>
                        <a:ext cx="520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6" name="Text Box 73"/>
          <p:cNvSpPr txBox="1">
            <a:spLocks noChangeArrowheads="1"/>
          </p:cNvSpPr>
          <p:nvPr/>
        </p:nvSpPr>
        <p:spPr bwMode="auto">
          <a:xfrm>
            <a:off x="6596063" y="3317875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-1</a:t>
            </a:r>
          </a:p>
        </p:txBody>
      </p:sp>
      <p:graphicFrame>
        <p:nvGraphicFramePr>
          <p:cNvPr id="1327" name="Object 74"/>
          <p:cNvGraphicFramePr>
            <a:graphicFrameLocks noChangeAspect="1"/>
          </p:cNvGraphicFramePr>
          <p:nvPr/>
        </p:nvGraphicFramePr>
        <p:xfrm>
          <a:off x="6980238" y="4486275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Equation" r:id="rId30" imgW="215806" imgH="228501" progId="Equation.DSMT4">
                  <p:embed/>
                </p:oleObj>
              </mc:Choice>
              <mc:Fallback>
                <p:oleObj name="Equation" r:id="rId30" imgW="215806" imgH="228501" progId="Equation.DSMT4">
                  <p:embed/>
                  <p:pic>
                    <p:nvPicPr>
                      <p:cNvPr id="1327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4486275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8" name="Object 75"/>
          <p:cNvGraphicFramePr>
            <a:graphicFrameLocks noChangeAspect="1"/>
          </p:cNvGraphicFramePr>
          <p:nvPr/>
        </p:nvGraphicFramePr>
        <p:xfrm>
          <a:off x="8072438" y="3186113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Equation" r:id="rId32" imgW="215806" imgH="228501" progId="Equation.DSMT4">
                  <p:embed/>
                </p:oleObj>
              </mc:Choice>
              <mc:Fallback>
                <p:oleObj name="Equation" r:id="rId32" imgW="215806" imgH="228501" progId="Equation.DSMT4">
                  <p:embed/>
                  <p:pic>
                    <p:nvPicPr>
                      <p:cNvPr id="1328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3186113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9" name="Object 76"/>
          <p:cNvGraphicFramePr>
            <a:graphicFrameLocks noChangeAspect="1"/>
          </p:cNvGraphicFramePr>
          <p:nvPr/>
        </p:nvGraphicFramePr>
        <p:xfrm>
          <a:off x="5578475" y="5416550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Equation" r:id="rId34" imgW="723586" imgH="279279" progId="Equation.DSMT4">
                  <p:embed/>
                </p:oleObj>
              </mc:Choice>
              <mc:Fallback>
                <p:oleObj name="Equation" r:id="rId34" imgW="723586" imgH="279279" progId="Equation.DSMT4">
                  <p:embed/>
                  <p:pic>
                    <p:nvPicPr>
                      <p:cNvPr id="1329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5416550"/>
                        <a:ext cx="723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0" name="Object 77"/>
          <p:cNvGraphicFramePr>
            <a:graphicFrameLocks noChangeAspect="1"/>
          </p:cNvGraphicFramePr>
          <p:nvPr/>
        </p:nvGraphicFramePr>
        <p:xfrm>
          <a:off x="5564188" y="5637213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Equation" r:id="rId36" imgW="863225" imgH="279279" progId="Equation.DSMT4">
                  <p:embed/>
                </p:oleObj>
              </mc:Choice>
              <mc:Fallback>
                <p:oleObj name="Equation" r:id="rId36" imgW="863225" imgH="279279" progId="Equation.DSMT4">
                  <p:embed/>
                  <p:pic>
                    <p:nvPicPr>
                      <p:cNvPr id="133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5637213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" name="Object 78"/>
          <p:cNvGraphicFramePr>
            <a:graphicFrameLocks noChangeAspect="1"/>
          </p:cNvGraphicFramePr>
          <p:nvPr/>
        </p:nvGraphicFramePr>
        <p:xfrm>
          <a:off x="5583238" y="5872163"/>
          <a:ext cx="762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Equation" r:id="rId38" imgW="761669" imgH="266584" progId="Equation.DSMT4">
                  <p:embed/>
                </p:oleObj>
              </mc:Choice>
              <mc:Fallback>
                <p:oleObj name="Equation" r:id="rId38" imgW="761669" imgH="266584" progId="Equation.DSMT4">
                  <p:embed/>
                  <p:pic>
                    <p:nvPicPr>
                      <p:cNvPr id="1331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5872163"/>
                        <a:ext cx="762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" name="Object 79"/>
          <p:cNvGraphicFramePr>
            <a:graphicFrameLocks noChangeAspect="1"/>
          </p:cNvGraphicFramePr>
          <p:nvPr/>
        </p:nvGraphicFramePr>
        <p:xfrm>
          <a:off x="5580063" y="6103938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40" imgW="431613" imgH="241195" progId="Equation.DSMT4">
                  <p:embed/>
                </p:oleObj>
              </mc:Choice>
              <mc:Fallback>
                <p:oleObj name="Equation" r:id="rId40" imgW="431613" imgH="241195" progId="Equation.DSMT4">
                  <p:embed/>
                  <p:pic>
                    <p:nvPicPr>
                      <p:cNvPr id="1332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6103938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ext Box 80"/>
          <p:cNvSpPr txBox="1">
            <a:spLocks noChangeArrowheads="1"/>
          </p:cNvSpPr>
          <p:nvPr/>
        </p:nvSpPr>
        <p:spPr bwMode="auto">
          <a:xfrm>
            <a:off x="5507038" y="4914900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0</a:t>
            </a:r>
          </a:p>
        </p:txBody>
      </p:sp>
      <p:graphicFrame>
        <p:nvGraphicFramePr>
          <p:cNvPr id="1334" name="Object 81"/>
          <p:cNvGraphicFramePr>
            <a:graphicFrameLocks noChangeAspect="1"/>
          </p:cNvGraphicFramePr>
          <p:nvPr/>
        </p:nvGraphicFramePr>
        <p:xfrm>
          <a:off x="5873750" y="610393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42" imgW="139639" imgH="203112" progId="Equation.DSMT4">
                  <p:embed/>
                </p:oleObj>
              </mc:Choice>
              <mc:Fallback>
                <p:oleObj name="Equation" r:id="rId42" imgW="139639" imgH="203112" progId="Equation.DSMT4">
                  <p:embed/>
                  <p:pic>
                    <p:nvPicPr>
                      <p:cNvPr id="1334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610393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" name="Object 82"/>
          <p:cNvGraphicFramePr>
            <a:graphicFrameLocks noChangeAspect="1"/>
          </p:cNvGraphicFramePr>
          <p:nvPr/>
        </p:nvGraphicFramePr>
        <p:xfrm>
          <a:off x="8121650" y="3497263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44" imgW="139639" imgH="203112" progId="Equation.DSMT4">
                  <p:embed/>
                </p:oleObj>
              </mc:Choice>
              <mc:Fallback>
                <p:oleObj name="Equation" r:id="rId44" imgW="139639" imgH="203112" progId="Equation.DSMT4">
                  <p:embed/>
                  <p:pic>
                    <p:nvPicPr>
                      <p:cNvPr id="1335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650" y="3497263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" name="Object 83"/>
          <p:cNvGraphicFramePr>
            <a:graphicFrameLocks noChangeAspect="1"/>
          </p:cNvGraphicFramePr>
          <p:nvPr/>
        </p:nvGraphicFramePr>
        <p:xfrm>
          <a:off x="6672263" y="5437188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Equation" r:id="rId46" imgW="723586" imgH="279279" progId="Equation.DSMT4">
                  <p:embed/>
                </p:oleObj>
              </mc:Choice>
              <mc:Fallback>
                <p:oleObj name="Equation" r:id="rId46" imgW="723586" imgH="279279" progId="Equation.DSMT4">
                  <p:embed/>
                  <p:pic>
                    <p:nvPicPr>
                      <p:cNvPr id="1336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5437188"/>
                        <a:ext cx="723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" name="Object 84"/>
          <p:cNvGraphicFramePr>
            <a:graphicFrameLocks noChangeAspect="1"/>
          </p:cNvGraphicFramePr>
          <p:nvPr/>
        </p:nvGraphicFramePr>
        <p:xfrm>
          <a:off x="6657975" y="565785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Equation" r:id="rId48" imgW="863225" imgH="279279" progId="Equation.DSMT4">
                  <p:embed/>
                </p:oleObj>
              </mc:Choice>
              <mc:Fallback>
                <p:oleObj name="Equation" r:id="rId48" imgW="863225" imgH="279279" progId="Equation.DSMT4">
                  <p:embed/>
                  <p:pic>
                    <p:nvPicPr>
                      <p:cNvPr id="1337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565785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" name="Object 85"/>
          <p:cNvGraphicFramePr>
            <a:graphicFrameLocks noChangeAspect="1"/>
          </p:cNvGraphicFramePr>
          <p:nvPr/>
        </p:nvGraphicFramePr>
        <p:xfrm>
          <a:off x="6680200" y="5892800"/>
          <a:ext cx="723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Equation" r:id="rId50" imgW="723586" imgH="266584" progId="Equation.DSMT4">
                  <p:embed/>
                </p:oleObj>
              </mc:Choice>
              <mc:Fallback>
                <p:oleObj name="Equation" r:id="rId50" imgW="723586" imgH="266584" progId="Equation.DSMT4">
                  <p:embed/>
                  <p:pic>
                    <p:nvPicPr>
                      <p:cNvPr id="1338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5892800"/>
                        <a:ext cx="723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" name="Object 86"/>
          <p:cNvGraphicFramePr>
            <a:graphicFrameLocks noChangeAspect="1"/>
          </p:cNvGraphicFramePr>
          <p:nvPr/>
        </p:nvGraphicFramePr>
        <p:xfrm>
          <a:off x="6677025" y="6111875"/>
          <a:ext cx="52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Equation" r:id="rId52" imgW="520474" imgH="266584" progId="Equation.DSMT4">
                  <p:embed/>
                </p:oleObj>
              </mc:Choice>
              <mc:Fallback>
                <p:oleObj name="Equation" r:id="rId52" imgW="520474" imgH="266584" progId="Equation.DSMT4">
                  <p:embed/>
                  <p:pic>
                    <p:nvPicPr>
                      <p:cNvPr id="1339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6111875"/>
                        <a:ext cx="520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0" name="Text Box 87"/>
          <p:cNvSpPr txBox="1">
            <a:spLocks noChangeArrowheads="1"/>
          </p:cNvSpPr>
          <p:nvPr/>
        </p:nvSpPr>
        <p:spPr bwMode="auto">
          <a:xfrm>
            <a:off x="6600825" y="4935538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1</a:t>
            </a:r>
          </a:p>
        </p:txBody>
      </p:sp>
      <p:graphicFrame>
        <p:nvGraphicFramePr>
          <p:cNvPr id="1341" name="Object 88"/>
          <p:cNvGraphicFramePr>
            <a:graphicFrameLocks noChangeAspect="1"/>
          </p:cNvGraphicFramePr>
          <p:nvPr/>
        </p:nvGraphicFramePr>
        <p:xfrm>
          <a:off x="6977063" y="6111875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Equation" r:id="rId54" imgW="215806" imgH="228501" progId="Equation.DSMT4">
                  <p:embed/>
                </p:oleObj>
              </mc:Choice>
              <mc:Fallback>
                <p:oleObj name="Equation" r:id="rId54" imgW="215806" imgH="228501" progId="Equation.DSMT4">
                  <p:embed/>
                  <p:pic>
                    <p:nvPicPr>
                      <p:cNvPr id="1341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063" y="6111875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" name="Object 89"/>
          <p:cNvGraphicFramePr>
            <a:graphicFrameLocks noChangeAspect="1"/>
          </p:cNvGraphicFramePr>
          <p:nvPr/>
        </p:nvGraphicFramePr>
        <p:xfrm>
          <a:off x="8066088" y="379730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Equation" r:id="rId56" imgW="215806" imgH="228501" progId="Equation.DSMT4">
                  <p:embed/>
                </p:oleObj>
              </mc:Choice>
              <mc:Fallback>
                <p:oleObj name="Equation" r:id="rId56" imgW="215806" imgH="228501" progId="Equation.DSMT4">
                  <p:embed/>
                  <p:pic>
                    <p:nvPicPr>
                      <p:cNvPr id="1342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088" y="3797300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" name="Object 90"/>
          <p:cNvGraphicFramePr>
            <a:graphicFrameLocks noChangeAspect="1"/>
          </p:cNvGraphicFramePr>
          <p:nvPr/>
        </p:nvGraphicFramePr>
        <p:xfrm>
          <a:off x="7788275" y="5427663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Equation" r:id="rId58" imgW="723586" imgH="279279" progId="Equation.DSMT4">
                  <p:embed/>
                </p:oleObj>
              </mc:Choice>
              <mc:Fallback>
                <p:oleObj name="Equation" r:id="rId58" imgW="723586" imgH="279279" progId="Equation.DSMT4">
                  <p:embed/>
                  <p:pic>
                    <p:nvPicPr>
                      <p:cNvPr id="1343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5427663"/>
                        <a:ext cx="723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4" name="Object 91"/>
          <p:cNvGraphicFramePr>
            <a:graphicFrameLocks noChangeAspect="1"/>
          </p:cNvGraphicFramePr>
          <p:nvPr/>
        </p:nvGraphicFramePr>
        <p:xfrm>
          <a:off x="7773988" y="5648325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Equation" r:id="rId60" imgW="863225" imgH="279279" progId="Equation.DSMT4">
                  <p:embed/>
                </p:oleObj>
              </mc:Choice>
              <mc:Fallback>
                <p:oleObj name="Equation" r:id="rId60" imgW="863225" imgH="279279" progId="Equation.DSMT4">
                  <p:embed/>
                  <p:pic>
                    <p:nvPicPr>
                      <p:cNvPr id="1344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988" y="5648325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5" name="Object 92"/>
          <p:cNvGraphicFramePr>
            <a:graphicFrameLocks noChangeAspect="1"/>
          </p:cNvGraphicFramePr>
          <p:nvPr/>
        </p:nvGraphicFramePr>
        <p:xfrm>
          <a:off x="7786688" y="5883275"/>
          <a:ext cx="774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Equation" r:id="rId62" imgW="774364" imgH="266584" progId="Equation.DSMT4">
                  <p:embed/>
                </p:oleObj>
              </mc:Choice>
              <mc:Fallback>
                <p:oleObj name="Equation" r:id="rId62" imgW="774364" imgH="266584" progId="Equation.DSMT4">
                  <p:embed/>
                  <p:pic>
                    <p:nvPicPr>
                      <p:cNvPr id="1345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8" y="5883275"/>
                        <a:ext cx="774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6" name="Object 93"/>
          <p:cNvGraphicFramePr>
            <a:graphicFrameLocks noChangeAspect="1"/>
          </p:cNvGraphicFramePr>
          <p:nvPr/>
        </p:nvGraphicFramePr>
        <p:xfrm>
          <a:off x="7780338" y="6102350"/>
          <a:ext cx="609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64" imgW="609336" imgH="266584" progId="Equation.DSMT4">
                  <p:embed/>
                </p:oleObj>
              </mc:Choice>
              <mc:Fallback>
                <p:oleObj name="Equation" r:id="rId64" imgW="609336" imgH="266584" progId="Equation.DSMT4">
                  <p:embed/>
                  <p:pic>
                    <p:nvPicPr>
                      <p:cNvPr id="1346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6102350"/>
                        <a:ext cx="609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7" name="Text Box 94"/>
          <p:cNvSpPr txBox="1">
            <a:spLocks noChangeArrowheads="1"/>
          </p:cNvSpPr>
          <p:nvPr/>
        </p:nvSpPr>
        <p:spPr bwMode="auto">
          <a:xfrm>
            <a:off x="7716838" y="4926013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2</a:t>
            </a:r>
          </a:p>
        </p:txBody>
      </p:sp>
      <p:graphicFrame>
        <p:nvGraphicFramePr>
          <p:cNvPr id="1348" name="Object 95"/>
          <p:cNvGraphicFramePr>
            <a:graphicFrameLocks noChangeAspect="1"/>
          </p:cNvGraphicFramePr>
          <p:nvPr/>
        </p:nvGraphicFramePr>
        <p:xfrm>
          <a:off x="8080375" y="6108700"/>
          <a:ext cx="304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Equation" r:id="rId66" imgW="304536" imgH="215713" progId="Equation.DSMT4">
                  <p:embed/>
                </p:oleObj>
              </mc:Choice>
              <mc:Fallback>
                <p:oleObj name="Equation" r:id="rId66" imgW="304536" imgH="215713" progId="Equation.DSMT4">
                  <p:embed/>
                  <p:pic>
                    <p:nvPicPr>
                      <p:cNvPr id="1348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5" y="6108700"/>
                        <a:ext cx="304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9" name="Object 96"/>
          <p:cNvGraphicFramePr>
            <a:graphicFrameLocks noChangeAspect="1"/>
          </p:cNvGraphicFramePr>
          <p:nvPr/>
        </p:nvGraphicFramePr>
        <p:xfrm>
          <a:off x="8021638" y="4094163"/>
          <a:ext cx="304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Equation" r:id="rId68" imgW="304536" imgH="215713" progId="Equation.DSMT4">
                  <p:embed/>
                </p:oleObj>
              </mc:Choice>
              <mc:Fallback>
                <p:oleObj name="Equation" r:id="rId68" imgW="304536" imgH="215713" progId="Equation.DSMT4">
                  <p:embed/>
                  <p:pic>
                    <p:nvPicPr>
                      <p:cNvPr id="1349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638" y="4094163"/>
                        <a:ext cx="304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9" name="Object 97"/>
          <p:cNvGraphicFramePr>
            <a:graphicFrameLocks noChangeAspect="1"/>
          </p:cNvGraphicFramePr>
          <p:nvPr/>
        </p:nvGraphicFramePr>
        <p:xfrm>
          <a:off x="176213" y="2601913"/>
          <a:ext cx="97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Equation" r:id="rId70" imgW="977900" imgH="279400" progId="Equation.DSMT4">
                  <p:embed/>
                </p:oleObj>
              </mc:Choice>
              <mc:Fallback>
                <p:oleObj name="Equation" r:id="rId70" imgW="977900" imgH="279400" progId="Equation.DSMT4">
                  <p:embed/>
                  <p:pic>
                    <p:nvPicPr>
                      <p:cNvPr id="8269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601913"/>
                        <a:ext cx="977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" name="Group 733"/>
          <p:cNvGraphicFramePr>
            <a:graphicFrameLocks noGrp="1"/>
          </p:cNvGraphicFramePr>
          <p:nvPr/>
        </p:nvGraphicFramePr>
        <p:xfrm>
          <a:off x="2162175" y="2516188"/>
          <a:ext cx="685800" cy="1828800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93" name="Text Box 121"/>
          <p:cNvSpPr txBox="1">
            <a:spLocks noChangeArrowheads="1"/>
          </p:cNvSpPr>
          <p:nvPr/>
        </p:nvSpPr>
        <p:spPr bwMode="auto">
          <a:xfrm>
            <a:off x="22225" y="2946400"/>
            <a:ext cx="1789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Opens: __________</a:t>
            </a:r>
          </a:p>
        </p:txBody>
      </p:sp>
      <p:sp>
        <p:nvSpPr>
          <p:cNvPr id="1353" name="Text Box 122"/>
          <p:cNvSpPr txBox="1">
            <a:spLocks noChangeArrowheads="1"/>
          </p:cNvSpPr>
          <p:nvPr/>
        </p:nvSpPr>
        <p:spPr bwMode="auto">
          <a:xfrm>
            <a:off x="693738" y="2957513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downward</a:t>
            </a:r>
          </a:p>
        </p:txBody>
      </p:sp>
      <p:graphicFrame>
        <p:nvGraphicFramePr>
          <p:cNvPr id="1354" name="Object 123"/>
          <p:cNvGraphicFramePr>
            <a:graphicFrameLocks noChangeAspect="1"/>
          </p:cNvGraphicFramePr>
          <p:nvPr/>
        </p:nvGraphicFramePr>
        <p:xfrm>
          <a:off x="776288" y="2454275"/>
          <a:ext cx="150812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Equation" r:id="rId72" imgW="114201" imgH="139579" progId="Equation.DSMT4">
                  <p:embed/>
                </p:oleObj>
              </mc:Choice>
              <mc:Fallback>
                <p:oleObj name="Equation" r:id="rId72" imgW="114201" imgH="139579" progId="Equation.DSMT4">
                  <p:embed/>
                  <p:pic>
                    <p:nvPicPr>
                      <p:cNvPr id="1354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454275"/>
                        <a:ext cx="150812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5" name="Object 124"/>
          <p:cNvGraphicFramePr>
            <a:graphicFrameLocks noChangeAspect="1"/>
          </p:cNvGraphicFramePr>
          <p:nvPr/>
        </p:nvGraphicFramePr>
        <p:xfrm>
          <a:off x="87313" y="3786188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Equation" r:id="rId73" imgW="736600" imgH="279400" progId="Equation.DSMT4">
                  <p:embed/>
                </p:oleObj>
              </mc:Choice>
              <mc:Fallback>
                <p:oleObj name="Equation" r:id="rId73" imgW="736600" imgH="279400" progId="Equation.DSMT4">
                  <p:embed/>
                  <p:pic>
                    <p:nvPicPr>
                      <p:cNvPr id="1355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3786188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" name="Object 125"/>
          <p:cNvGraphicFramePr>
            <a:graphicFrameLocks noChangeAspect="1"/>
          </p:cNvGraphicFramePr>
          <p:nvPr/>
        </p:nvGraphicFramePr>
        <p:xfrm>
          <a:off x="92075" y="4006850"/>
          <a:ext cx="96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Equation" r:id="rId75" imgW="965200" imgH="279400" progId="Equation.DSMT4">
                  <p:embed/>
                </p:oleObj>
              </mc:Choice>
              <mc:Fallback>
                <p:oleObj name="Equation" r:id="rId75" imgW="965200" imgH="279400" progId="Equation.DSMT4">
                  <p:embed/>
                  <p:pic>
                    <p:nvPicPr>
                      <p:cNvPr id="1356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4006850"/>
                        <a:ext cx="96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7" name="Object 126"/>
          <p:cNvGraphicFramePr>
            <a:graphicFrameLocks noChangeAspect="1"/>
          </p:cNvGraphicFramePr>
          <p:nvPr/>
        </p:nvGraphicFramePr>
        <p:xfrm>
          <a:off x="100013" y="4241800"/>
          <a:ext cx="774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" name="Equation" r:id="rId77" imgW="774364" imgH="266584" progId="Equation.DSMT4">
                  <p:embed/>
                </p:oleObj>
              </mc:Choice>
              <mc:Fallback>
                <p:oleObj name="Equation" r:id="rId77" imgW="774364" imgH="266584" progId="Equation.DSMT4">
                  <p:embed/>
                  <p:pic>
                    <p:nvPicPr>
                      <p:cNvPr id="1357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4241800"/>
                        <a:ext cx="774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8" name="Object 127"/>
          <p:cNvGraphicFramePr>
            <a:graphicFrameLocks noChangeAspect="1"/>
          </p:cNvGraphicFramePr>
          <p:nvPr/>
        </p:nvGraphicFramePr>
        <p:xfrm>
          <a:off x="96838" y="4460875"/>
          <a:ext cx="52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" name="Equation" r:id="rId79" imgW="520474" imgH="266584" progId="Equation.DSMT4">
                  <p:embed/>
                </p:oleObj>
              </mc:Choice>
              <mc:Fallback>
                <p:oleObj name="Equation" r:id="rId79" imgW="520474" imgH="266584" progId="Equation.DSMT4">
                  <p:embed/>
                  <p:pic>
                    <p:nvPicPr>
                      <p:cNvPr id="1358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460875"/>
                        <a:ext cx="520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" name="Text Box 128"/>
          <p:cNvSpPr txBox="1">
            <a:spLocks noChangeArrowheads="1"/>
          </p:cNvSpPr>
          <p:nvPr/>
        </p:nvSpPr>
        <p:spPr bwMode="auto">
          <a:xfrm>
            <a:off x="22225" y="3284538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-2</a:t>
            </a:r>
          </a:p>
        </p:txBody>
      </p:sp>
      <p:graphicFrame>
        <p:nvGraphicFramePr>
          <p:cNvPr id="1360" name="Object 129"/>
          <p:cNvGraphicFramePr>
            <a:graphicFrameLocks noChangeAspect="1"/>
          </p:cNvGraphicFramePr>
          <p:nvPr/>
        </p:nvGraphicFramePr>
        <p:xfrm>
          <a:off x="2536825" y="286385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Equation" r:id="rId81" imgW="215806" imgH="228501" progId="Equation.DSMT4">
                  <p:embed/>
                </p:oleObj>
              </mc:Choice>
              <mc:Fallback>
                <p:oleObj name="Equation" r:id="rId81" imgW="215806" imgH="228501" progId="Equation.DSMT4">
                  <p:embed/>
                  <p:pic>
                    <p:nvPicPr>
                      <p:cNvPr id="136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2863850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" name="Object 130"/>
          <p:cNvGraphicFramePr>
            <a:graphicFrameLocks noChangeAspect="1"/>
          </p:cNvGraphicFramePr>
          <p:nvPr/>
        </p:nvGraphicFramePr>
        <p:xfrm>
          <a:off x="388938" y="4452938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Equation" r:id="rId83" imgW="215806" imgH="228501" progId="Equation.DSMT4">
                  <p:embed/>
                </p:oleObj>
              </mc:Choice>
              <mc:Fallback>
                <p:oleObj name="Equation" r:id="rId83" imgW="215806" imgH="228501" progId="Equation.DSMT4">
                  <p:embed/>
                  <p:pic>
                    <p:nvPicPr>
                      <p:cNvPr id="1361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4452938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" name="Object 131"/>
          <p:cNvGraphicFramePr>
            <a:graphicFrameLocks noChangeAspect="1"/>
          </p:cNvGraphicFramePr>
          <p:nvPr/>
        </p:nvGraphicFramePr>
        <p:xfrm>
          <a:off x="1203325" y="3792538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" name="Equation" r:id="rId85" imgW="736600" imgH="279400" progId="Equation.DSMT4">
                  <p:embed/>
                </p:oleObj>
              </mc:Choice>
              <mc:Fallback>
                <p:oleObj name="Equation" r:id="rId85" imgW="736600" imgH="279400" progId="Equation.DSMT4">
                  <p:embed/>
                  <p:pic>
                    <p:nvPicPr>
                      <p:cNvPr id="1362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3792538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" name="Object 132"/>
          <p:cNvGraphicFramePr>
            <a:graphicFrameLocks noChangeAspect="1"/>
          </p:cNvGraphicFramePr>
          <p:nvPr/>
        </p:nvGraphicFramePr>
        <p:xfrm>
          <a:off x="1214438" y="4013200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Equation" r:id="rId87" imgW="952087" imgH="279279" progId="Equation.DSMT4">
                  <p:embed/>
                </p:oleObj>
              </mc:Choice>
              <mc:Fallback>
                <p:oleObj name="Equation" r:id="rId87" imgW="952087" imgH="279279" progId="Equation.DSMT4">
                  <p:embed/>
                  <p:pic>
                    <p:nvPicPr>
                      <p:cNvPr id="1363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013200"/>
                        <a:ext cx="95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" name="Object 133"/>
          <p:cNvGraphicFramePr>
            <a:graphicFrameLocks noChangeAspect="1"/>
          </p:cNvGraphicFramePr>
          <p:nvPr/>
        </p:nvGraphicFramePr>
        <p:xfrm>
          <a:off x="1225550" y="4248150"/>
          <a:ext cx="723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Equation" r:id="rId89" imgW="723586" imgH="266584" progId="Equation.DSMT4">
                  <p:embed/>
                </p:oleObj>
              </mc:Choice>
              <mc:Fallback>
                <p:oleObj name="Equation" r:id="rId89" imgW="723586" imgH="266584" progId="Equation.DSMT4">
                  <p:embed/>
                  <p:pic>
                    <p:nvPicPr>
                      <p:cNvPr id="1364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248150"/>
                        <a:ext cx="723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5" name="Object 134"/>
          <p:cNvGraphicFramePr>
            <a:graphicFrameLocks noChangeAspect="1"/>
          </p:cNvGraphicFramePr>
          <p:nvPr/>
        </p:nvGraphicFramePr>
        <p:xfrm>
          <a:off x="1230313" y="4467225"/>
          <a:ext cx="52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Equation" r:id="rId91" imgW="520474" imgH="266584" progId="Equation.DSMT4">
                  <p:embed/>
                </p:oleObj>
              </mc:Choice>
              <mc:Fallback>
                <p:oleObj name="Equation" r:id="rId91" imgW="520474" imgH="266584" progId="Equation.DSMT4">
                  <p:embed/>
                  <p:pic>
                    <p:nvPicPr>
                      <p:cNvPr id="1365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4467225"/>
                        <a:ext cx="520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6" name="Text Box 135"/>
          <p:cNvSpPr txBox="1">
            <a:spLocks noChangeArrowheads="1"/>
          </p:cNvSpPr>
          <p:nvPr/>
        </p:nvSpPr>
        <p:spPr bwMode="auto">
          <a:xfrm>
            <a:off x="1138238" y="3290888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-1</a:t>
            </a:r>
          </a:p>
        </p:txBody>
      </p:sp>
      <p:graphicFrame>
        <p:nvGraphicFramePr>
          <p:cNvPr id="1367" name="Object 136"/>
          <p:cNvGraphicFramePr>
            <a:graphicFrameLocks noChangeAspect="1"/>
          </p:cNvGraphicFramePr>
          <p:nvPr/>
        </p:nvGraphicFramePr>
        <p:xfrm>
          <a:off x="1522413" y="4465638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Equation" r:id="rId93" imgW="215619" imgH="215619" progId="Equation.DSMT4">
                  <p:embed/>
                </p:oleObj>
              </mc:Choice>
              <mc:Fallback>
                <p:oleObj name="Equation" r:id="rId93" imgW="215619" imgH="215619" progId="Equation.DSMT4">
                  <p:embed/>
                  <p:pic>
                    <p:nvPicPr>
                      <p:cNvPr id="1367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4465638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8" name="Object 137"/>
          <p:cNvGraphicFramePr>
            <a:graphicFrameLocks noChangeAspect="1"/>
          </p:cNvGraphicFramePr>
          <p:nvPr/>
        </p:nvGraphicFramePr>
        <p:xfrm>
          <a:off x="2546350" y="31654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Equation" r:id="rId95" imgW="215619" imgH="215619" progId="Equation.DSMT4">
                  <p:embed/>
                </p:oleObj>
              </mc:Choice>
              <mc:Fallback>
                <p:oleObj name="Equation" r:id="rId95" imgW="215619" imgH="215619" progId="Equation.DSMT4">
                  <p:embed/>
                  <p:pic>
                    <p:nvPicPr>
                      <p:cNvPr id="1368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31654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9" name="Object 138"/>
          <p:cNvGraphicFramePr>
            <a:graphicFrameLocks noChangeAspect="1"/>
          </p:cNvGraphicFramePr>
          <p:nvPr/>
        </p:nvGraphicFramePr>
        <p:xfrm>
          <a:off x="82550" y="538956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tion" r:id="rId97" imgW="736600" imgH="279400" progId="Equation.DSMT4">
                  <p:embed/>
                </p:oleObj>
              </mc:Choice>
              <mc:Fallback>
                <p:oleObj name="Equation" r:id="rId97" imgW="736600" imgH="279400" progId="Equation.DSMT4">
                  <p:embed/>
                  <p:pic>
                    <p:nvPicPr>
                      <p:cNvPr id="1369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538956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0" name="Object 139"/>
          <p:cNvGraphicFramePr>
            <a:graphicFrameLocks noChangeAspect="1"/>
          </p:cNvGraphicFramePr>
          <p:nvPr/>
        </p:nvGraphicFramePr>
        <p:xfrm>
          <a:off x="74613" y="5610225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Equation" r:id="rId99" imgW="863225" imgH="279279" progId="Equation.DSMT4">
                  <p:embed/>
                </p:oleObj>
              </mc:Choice>
              <mc:Fallback>
                <p:oleObj name="Equation" r:id="rId99" imgW="863225" imgH="279279" progId="Equation.DSMT4">
                  <p:embed/>
                  <p:pic>
                    <p:nvPicPr>
                      <p:cNvPr id="137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5610225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" name="Object 140"/>
          <p:cNvGraphicFramePr>
            <a:graphicFrameLocks noChangeAspect="1"/>
          </p:cNvGraphicFramePr>
          <p:nvPr/>
        </p:nvGraphicFramePr>
        <p:xfrm>
          <a:off x="93663" y="5845175"/>
          <a:ext cx="762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Equation" r:id="rId101" imgW="761669" imgH="266584" progId="Equation.DSMT4">
                  <p:embed/>
                </p:oleObj>
              </mc:Choice>
              <mc:Fallback>
                <p:oleObj name="Equation" r:id="rId101" imgW="761669" imgH="266584" progId="Equation.DSMT4">
                  <p:embed/>
                  <p:pic>
                    <p:nvPicPr>
                      <p:cNvPr id="1371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5845175"/>
                        <a:ext cx="762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" name="Object 141"/>
          <p:cNvGraphicFramePr>
            <a:graphicFrameLocks noChangeAspect="1"/>
          </p:cNvGraphicFramePr>
          <p:nvPr/>
        </p:nvGraphicFramePr>
        <p:xfrm>
          <a:off x="82550" y="6076950"/>
          <a:ext cx="431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Equation" r:id="rId103" imgW="431613" imgH="241195" progId="Equation.DSMT4">
                  <p:embed/>
                </p:oleObj>
              </mc:Choice>
              <mc:Fallback>
                <p:oleObj name="Equation" r:id="rId103" imgW="431613" imgH="241195" progId="Equation.DSMT4">
                  <p:embed/>
                  <p:pic>
                    <p:nvPicPr>
                      <p:cNvPr id="1372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6076950"/>
                        <a:ext cx="431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3" name="Text Box 142"/>
          <p:cNvSpPr txBox="1">
            <a:spLocks noChangeArrowheads="1"/>
          </p:cNvSpPr>
          <p:nvPr/>
        </p:nvSpPr>
        <p:spPr bwMode="auto">
          <a:xfrm>
            <a:off x="17463" y="4887913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0</a:t>
            </a:r>
          </a:p>
        </p:txBody>
      </p:sp>
      <p:graphicFrame>
        <p:nvGraphicFramePr>
          <p:cNvPr id="1374" name="Object 143"/>
          <p:cNvGraphicFramePr>
            <a:graphicFrameLocks noChangeAspect="1"/>
          </p:cNvGraphicFramePr>
          <p:nvPr/>
        </p:nvGraphicFramePr>
        <p:xfrm>
          <a:off x="376238" y="607695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Equation" r:id="rId104" imgW="139639" imgH="203112" progId="Equation.DSMT4">
                  <p:embed/>
                </p:oleObj>
              </mc:Choice>
              <mc:Fallback>
                <p:oleObj name="Equation" r:id="rId104" imgW="139639" imgH="203112" progId="Equation.DSMT4">
                  <p:embed/>
                  <p:pic>
                    <p:nvPicPr>
                      <p:cNvPr id="1374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607695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5" name="Object 144"/>
          <p:cNvGraphicFramePr>
            <a:graphicFrameLocks noChangeAspect="1"/>
          </p:cNvGraphicFramePr>
          <p:nvPr/>
        </p:nvGraphicFramePr>
        <p:xfrm>
          <a:off x="2595563" y="3470275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Equation" r:id="rId105" imgW="139639" imgH="203112" progId="Equation.DSMT4">
                  <p:embed/>
                </p:oleObj>
              </mc:Choice>
              <mc:Fallback>
                <p:oleObj name="Equation" r:id="rId105" imgW="139639" imgH="203112" progId="Equation.DSMT4">
                  <p:embed/>
                  <p:pic>
                    <p:nvPicPr>
                      <p:cNvPr id="1375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3470275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6" name="Object 145"/>
          <p:cNvGraphicFramePr>
            <a:graphicFrameLocks noChangeAspect="1"/>
          </p:cNvGraphicFramePr>
          <p:nvPr/>
        </p:nvGraphicFramePr>
        <p:xfrm>
          <a:off x="1169988" y="54102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Equation" r:id="rId107" imgW="736600" imgH="279400" progId="Equation.DSMT4">
                  <p:embed/>
                </p:oleObj>
              </mc:Choice>
              <mc:Fallback>
                <p:oleObj name="Equation" r:id="rId107" imgW="736600" imgH="279400" progId="Equation.DSMT4">
                  <p:embed/>
                  <p:pic>
                    <p:nvPicPr>
                      <p:cNvPr id="1376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54102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7" name="Object 146"/>
          <p:cNvGraphicFramePr>
            <a:graphicFrameLocks noChangeAspect="1"/>
          </p:cNvGraphicFramePr>
          <p:nvPr/>
        </p:nvGraphicFramePr>
        <p:xfrm>
          <a:off x="1162050" y="5630863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" name="Equation" r:id="rId109" imgW="863225" imgH="279279" progId="Equation.DSMT4">
                  <p:embed/>
                </p:oleObj>
              </mc:Choice>
              <mc:Fallback>
                <p:oleObj name="Equation" r:id="rId109" imgW="863225" imgH="279279" progId="Equation.DSMT4">
                  <p:embed/>
                  <p:pic>
                    <p:nvPicPr>
                      <p:cNvPr id="1377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5630863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8" name="Object 147"/>
          <p:cNvGraphicFramePr>
            <a:graphicFrameLocks noChangeAspect="1"/>
          </p:cNvGraphicFramePr>
          <p:nvPr/>
        </p:nvGraphicFramePr>
        <p:xfrm>
          <a:off x="1184275" y="5865813"/>
          <a:ext cx="723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Equation" r:id="rId111" imgW="723586" imgH="266584" progId="Equation.DSMT4">
                  <p:embed/>
                </p:oleObj>
              </mc:Choice>
              <mc:Fallback>
                <p:oleObj name="Equation" r:id="rId111" imgW="723586" imgH="266584" progId="Equation.DSMT4">
                  <p:embed/>
                  <p:pic>
                    <p:nvPicPr>
                      <p:cNvPr id="1378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5865813"/>
                        <a:ext cx="723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9" name="Object 148"/>
          <p:cNvGraphicFramePr>
            <a:graphicFrameLocks noChangeAspect="1"/>
          </p:cNvGraphicFramePr>
          <p:nvPr/>
        </p:nvGraphicFramePr>
        <p:xfrm>
          <a:off x="1181100" y="6084888"/>
          <a:ext cx="52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Equation" r:id="rId113" imgW="520474" imgH="266584" progId="Equation.DSMT4">
                  <p:embed/>
                </p:oleObj>
              </mc:Choice>
              <mc:Fallback>
                <p:oleObj name="Equation" r:id="rId113" imgW="520474" imgH="266584" progId="Equation.DSMT4">
                  <p:embed/>
                  <p:pic>
                    <p:nvPicPr>
                      <p:cNvPr id="1379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6084888"/>
                        <a:ext cx="520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0" name="Text Box 149"/>
          <p:cNvSpPr txBox="1">
            <a:spLocks noChangeArrowheads="1"/>
          </p:cNvSpPr>
          <p:nvPr/>
        </p:nvSpPr>
        <p:spPr bwMode="auto">
          <a:xfrm>
            <a:off x="1104900" y="4908550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1</a:t>
            </a:r>
          </a:p>
        </p:txBody>
      </p:sp>
      <p:graphicFrame>
        <p:nvGraphicFramePr>
          <p:cNvPr id="1381" name="Object 150"/>
          <p:cNvGraphicFramePr>
            <a:graphicFrameLocks noChangeAspect="1"/>
          </p:cNvGraphicFramePr>
          <p:nvPr/>
        </p:nvGraphicFramePr>
        <p:xfrm>
          <a:off x="1481138" y="6091238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Equation" r:id="rId115" imgW="215619" imgH="215619" progId="Equation.DSMT4">
                  <p:embed/>
                </p:oleObj>
              </mc:Choice>
              <mc:Fallback>
                <p:oleObj name="Equation" r:id="rId115" imgW="215619" imgH="215619" progId="Equation.DSMT4">
                  <p:embed/>
                  <p:pic>
                    <p:nvPicPr>
                      <p:cNvPr id="1381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6091238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" name="Object 151"/>
          <p:cNvGraphicFramePr>
            <a:graphicFrameLocks noChangeAspect="1"/>
          </p:cNvGraphicFramePr>
          <p:nvPr/>
        </p:nvGraphicFramePr>
        <p:xfrm>
          <a:off x="2540000" y="3776663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name="Equation" r:id="rId117" imgW="215619" imgH="215619" progId="Equation.DSMT4">
                  <p:embed/>
                </p:oleObj>
              </mc:Choice>
              <mc:Fallback>
                <p:oleObj name="Equation" r:id="rId117" imgW="215619" imgH="215619" progId="Equation.DSMT4">
                  <p:embed/>
                  <p:pic>
                    <p:nvPicPr>
                      <p:cNvPr id="1382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3776663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" name="Object 152"/>
          <p:cNvGraphicFramePr>
            <a:graphicFrameLocks noChangeAspect="1"/>
          </p:cNvGraphicFramePr>
          <p:nvPr/>
        </p:nvGraphicFramePr>
        <p:xfrm>
          <a:off x="2292350" y="5400675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" name="Equation" r:id="rId119" imgW="736600" imgH="279400" progId="Equation.DSMT4">
                  <p:embed/>
                </p:oleObj>
              </mc:Choice>
              <mc:Fallback>
                <p:oleObj name="Equation" r:id="rId119" imgW="736600" imgH="279400" progId="Equation.DSMT4">
                  <p:embed/>
                  <p:pic>
                    <p:nvPicPr>
                      <p:cNvPr id="1383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5400675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4" name="Object 153"/>
          <p:cNvGraphicFramePr>
            <a:graphicFrameLocks noChangeAspect="1"/>
          </p:cNvGraphicFramePr>
          <p:nvPr/>
        </p:nvGraphicFramePr>
        <p:xfrm>
          <a:off x="2284413" y="5621338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" name="Equation" r:id="rId121" imgW="863225" imgH="279279" progId="Equation.DSMT4">
                  <p:embed/>
                </p:oleObj>
              </mc:Choice>
              <mc:Fallback>
                <p:oleObj name="Equation" r:id="rId121" imgW="863225" imgH="279279" progId="Equation.DSMT4">
                  <p:embed/>
                  <p:pic>
                    <p:nvPicPr>
                      <p:cNvPr id="1384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5621338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" name="Object 154"/>
          <p:cNvGraphicFramePr>
            <a:graphicFrameLocks noChangeAspect="1"/>
          </p:cNvGraphicFramePr>
          <p:nvPr/>
        </p:nvGraphicFramePr>
        <p:xfrm>
          <a:off x="2297113" y="5856288"/>
          <a:ext cx="774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name="Equation" r:id="rId123" imgW="774364" imgH="266584" progId="Equation.DSMT4">
                  <p:embed/>
                </p:oleObj>
              </mc:Choice>
              <mc:Fallback>
                <p:oleObj name="Equation" r:id="rId123" imgW="774364" imgH="266584" progId="Equation.DSMT4">
                  <p:embed/>
                  <p:pic>
                    <p:nvPicPr>
                      <p:cNvPr id="1385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5856288"/>
                        <a:ext cx="774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" name="Object 155"/>
          <p:cNvGraphicFramePr>
            <a:graphicFrameLocks noChangeAspect="1"/>
          </p:cNvGraphicFramePr>
          <p:nvPr/>
        </p:nvGraphicFramePr>
        <p:xfrm>
          <a:off x="2303463" y="6075363"/>
          <a:ext cx="52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Equation" r:id="rId125" imgW="520474" imgH="266584" progId="Equation.DSMT4">
                  <p:embed/>
                </p:oleObj>
              </mc:Choice>
              <mc:Fallback>
                <p:oleObj name="Equation" r:id="rId125" imgW="520474" imgH="266584" progId="Equation.DSMT4">
                  <p:embed/>
                  <p:pic>
                    <p:nvPicPr>
                      <p:cNvPr id="1386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6075363"/>
                        <a:ext cx="520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7" name="Text Box 156"/>
          <p:cNvSpPr txBox="1">
            <a:spLocks noChangeArrowheads="1"/>
          </p:cNvSpPr>
          <p:nvPr/>
        </p:nvSpPr>
        <p:spPr bwMode="auto">
          <a:xfrm>
            <a:off x="2227263" y="4899025"/>
            <a:ext cx="88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2</a:t>
            </a:r>
          </a:p>
        </p:txBody>
      </p:sp>
      <p:graphicFrame>
        <p:nvGraphicFramePr>
          <p:cNvPr id="1388" name="Object 157"/>
          <p:cNvGraphicFramePr>
            <a:graphicFrameLocks noChangeAspect="1"/>
          </p:cNvGraphicFramePr>
          <p:nvPr/>
        </p:nvGraphicFramePr>
        <p:xfrm>
          <a:off x="2603500" y="6075363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Equation" r:id="rId127" imgW="215806" imgH="228501" progId="Equation.DSMT4">
                  <p:embed/>
                </p:oleObj>
              </mc:Choice>
              <mc:Fallback>
                <p:oleObj name="Equation" r:id="rId127" imgW="215806" imgH="228501" progId="Equation.DSMT4">
                  <p:embed/>
                  <p:pic>
                    <p:nvPicPr>
                      <p:cNvPr id="1388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6075363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9" name="Object 158"/>
          <p:cNvGraphicFramePr>
            <a:graphicFrameLocks noChangeAspect="1"/>
          </p:cNvGraphicFramePr>
          <p:nvPr/>
        </p:nvGraphicFramePr>
        <p:xfrm>
          <a:off x="2540000" y="4060825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Equation" r:id="rId129" imgW="215806" imgH="228501" progId="Equation.DSMT4">
                  <p:embed/>
                </p:oleObj>
              </mc:Choice>
              <mc:Fallback>
                <p:oleObj name="Equation" r:id="rId129" imgW="215806" imgH="228501" progId="Equation.DSMT4">
                  <p:embed/>
                  <p:pic>
                    <p:nvPicPr>
                      <p:cNvPr id="1389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060825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0" name="Oval 687"/>
          <p:cNvSpPr>
            <a:spLocks noChangeArrowheads="1"/>
          </p:cNvSpPr>
          <p:nvPr/>
        </p:nvSpPr>
        <p:spPr bwMode="auto">
          <a:xfrm>
            <a:off x="4200525" y="604837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1391" name="Object 688"/>
          <p:cNvGraphicFramePr>
            <a:graphicFrameLocks noChangeAspect="1"/>
          </p:cNvGraphicFramePr>
          <p:nvPr/>
        </p:nvGraphicFramePr>
        <p:xfrm>
          <a:off x="8386763" y="2894013"/>
          <a:ext cx="673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Equation" r:id="rId131" imgW="672808" imgH="228501" progId="Equation.DSMT4">
                  <p:embed/>
                </p:oleObj>
              </mc:Choice>
              <mc:Fallback>
                <p:oleObj name="Equation" r:id="rId131" imgW="672808" imgH="228501" progId="Equation.DSMT4">
                  <p:embed/>
                  <p:pic>
                    <p:nvPicPr>
                      <p:cNvPr id="1391" name="Object 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763" y="2894013"/>
                        <a:ext cx="673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" name="Object 689"/>
          <p:cNvGraphicFramePr>
            <a:graphicFrameLocks noChangeAspect="1"/>
          </p:cNvGraphicFramePr>
          <p:nvPr/>
        </p:nvGraphicFramePr>
        <p:xfrm>
          <a:off x="8386763" y="3173413"/>
          <a:ext cx="58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" name="Equation" r:id="rId133" imgW="583947" imgH="228501" progId="Equation.DSMT4">
                  <p:embed/>
                </p:oleObj>
              </mc:Choice>
              <mc:Fallback>
                <p:oleObj name="Equation" r:id="rId133" imgW="583947" imgH="228501" progId="Equation.DSMT4">
                  <p:embed/>
                  <p:pic>
                    <p:nvPicPr>
                      <p:cNvPr id="1392" name="Object 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763" y="3173413"/>
                        <a:ext cx="584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" name="Object 690"/>
          <p:cNvGraphicFramePr>
            <a:graphicFrameLocks noChangeAspect="1"/>
          </p:cNvGraphicFramePr>
          <p:nvPr/>
        </p:nvGraphicFramePr>
        <p:xfrm>
          <a:off x="8393113" y="3484563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" name="Equation" r:id="rId135" imgW="431613" imgH="228501" progId="Equation.DSMT4">
                  <p:embed/>
                </p:oleObj>
              </mc:Choice>
              <mc:Fallback>
                <p:oleObj name="Equation" r:id="rId135" imgW="431613" imgH="228501" progId="Equation.DSMT4">
                  <p:embed/>
                  <p:pic>
                    <p:nvPicPr>
                      <p:cNvPr id="1393" name="Object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3484563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4" name="Object 691"/>
          <p:cNvGraphicFramePr>
            <a:graphicFrameLocks noChangeAspect="1"/>
          </p:cNvGraphicFramePr>
          <p:nvPr/>
        </p:nvGraphicFramePr>
        <p:xfrm>
          <a:off x="8386763" y="3783013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6" name="Equation" r:id="rId137" imgW="520700" imgH="228600" progId="Equation.DSMT4">
                  <p:embed/>
                </p:oleObj>
              </mc:Choice>
              <mc:Fallback>
                <p:oleObj name="Equation" r:id="rId137" imgW="520700" imgH="228600" progId="Equation.DSMT4">
                  <p:embed/>
                  <p:pic>
                    <p:nvPicPr>
                      <p:cNvPr id="1394" name="Object 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763" y="3783013"/>
                        <a:ext cx="52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5" name="Object 692"/>
          <p:cNvGraphicFramePr>
            <a:graphicFrameLocks noChangeAspect="1"/>
          </p:cNvGraphicFramePr>
          <p:nvPr/>
        </p:nvGraphicFramePr>
        <p:xfrm>
          <a:off x="8386763" y="4094163"/>
          <a:ext cx="609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" name="Equation" r:id="rId139" imgW="609600" imgH="228600" progId="Equation.DSMT4">
                  <p:embed/>
                </p:oleObj>
              </mc:Choice>
              <mc:Fallback>
                <p:oleObj name="Equation" r:id="rId139" imgW="609600" imgH="228600" progId="Equation.DSMT4">
                  <p:embed/>
                  <p:pic>
                    <p:nvPicPr>
                      <p:cNvPr id="1395" name="Object 6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763" y="4094163"/>
                        <a:ext cx="609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6" name="Oval 693"/>
          <p:cNvSpPr>
            <a:spLocks noChangeArrowheads="1"/>
          </p:cNvSpPr>
          <p:nvPr/>
        </p:nvSpPr>
        <p:spPr bwMode="auto">
          <a:xfrm>
            <a:off x="4327525" y="507047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97" name="Oval 694"/>
          <p:cNvSpPr>
            <a:spLocks noChangeArrowheads="1"/>
          </p:cNvSpPr>
          <p:nvPr/>
        </p:nvSpPr>
        <p:spPr bwMode="auto">
          <a:xfrm>
            <a:off x="4429125" y="47371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98" name="Oval 695"/>
          <p:cNvSpPr>
            <a:spLocks noChangeArrowheads="1"/>
          </p:cNvSpPr>
          <p:nvPr/>
        </p:nvSpPr>
        <p:spPr bwMode="auto">
          <a:xfrm>
            <a:off x="4533900" y="50673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99" name="Oval 696"/>
          <p:cNvSpPr>
            <a:spLocks noChangeArrowheads="1"/>
          </p:cNvSpPr>
          <p:nvPr/>
        </p:nvSpPr>
        <p:spPr bwMode="auto">
          <a:xfrm>
            <a:off x="4641850" y="604202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00" name="Freeform 697"/>
          <p:cNvSpPr>
            <a:spLocks/>
          </p:cNvSpPr>
          <p:nvPr/>
        </p:nvSpPr>
        <p:spPr bwMode="auto">
          <a:xfrm rot="10800000">
            <a:off x="4475163" y="4781550"/>
            <a:ext cx="250825" cy="1579563"/>
          </a:xfrm>
          <a:custGeom>
            <a:avLst/>
            <a:gdLst>
              <a:gd name="T0" fmla="*/ 2147483647 w 158"/>
              <a:gd name="T1" fmla="*/ 2147483647 h 995"/>
              <a:gd name="T2" fmla="*/ 2147483647 w 158"/>
              <a:gd name="T3" fmla="*/ 2147483647 h 995"/>
              <a:gd name="T4" fmla="*/ 2147483647 w 158"/>
              <a:gd name="T5" fmla="*/ 2147483647 h 995"/>
              <a:gd name="T6" fmla="*/ 0 w 158"/>
              <a:gd name="T7" fmla="*/ 0 h 995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995"/>
              <a:gd name="T14" fmla="*/ 158 w 158"/>
              <a:gd name="T15" fmla="*/ 995 h 9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995">
                <a:moveTo>
                  <a:pt x="158" y="995"/>
                </a:moveTo>
                <a:cubicBezTo>
                  <a:pt x="135" y="959"/>
                  <a:pt x="112" y="924"/>
                  <a:pt x="89" y="786"/>
                </a:cubicBezTo>
                <a:cubicBezTo>
                  <a:pt x="66" y="648"/>
                  <a:pt x="32" y="299"/>
                  <a:pt x="17" y="168"/>
                </a:cubicBezTo>
                <a:cubicBezTo>
                  <a:pt x="2" y="37"/>
                  <a:pt x="1" y="18"/>
                  <a:pt x="0" y="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1" name="Freeform 698"/>
          <p:cNvSpPr>
            <a:spLocks/>
          </p:cNvSpPr>
          <p:nvPr/>
        </p:nvSpPr>
        <p:spPr bwMode="auto">
          <a:xfrm rot="10800000">
            <a:off x="4224338" y="4787900"/>
            <a:ext cx="242887" cy="1579563"/>
          </a:xfrm>
          <a:custGeom>
            <a:avLst/>
            <a:gdLst>
              <a:gd name="T0" fmla="*/ 0 w 153"/>
              <a:gd name="T1" fmla="*/ 2147483647 h 995"/>
              <a:gd name="T2" fmla="*/ 2147483647 w 153"/>
              <a:gd name="T3" fmla="*/ 2147483647 h 995"/>
              <a:gd name="T4" fmla="*/ 2147483647 w 153"/>
              <a:gd name="T5" fmla="*/ 2147483647 h 995"/>
              <a:gd name="T6" fmla="*/ 2147483647 w 153"/>
              <a:gd name="T7" fmla="*/ 0 h 995"/>
              <a:gd name="T8" fmla="*/ 0 60000 65536"/>
              <a:gd name="T9" fmla="*/ 0 60000 65536"/>
              <a:gd name="T10" fmla="*/ 0 60000 65536"/>
              <a:gd name="T11" fmla="*/ 0 60000 65536"/>
              <a:gd name="T12" fmla="*/ 0 w 153"/>
              <a:gd name="T13" fmla="*/ 0 h 995"/>
              <a:gd name="T14" fmla="*/ 153 w 153"/>
              <a:gd name="T15" fmla="*/ 995 h 9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" h="995">
                <a:moveTo>
                  <a:pt x="0" y="995"/>
                </a:moveTo>
                <a:cubicBezTo>
                  <a:pt x="23" y="959"/>
                  <a:pt x="47" y="924"/>
                  <a:pt x="70" y="786"/>
                </a:cubicBezTo>
                <a:cubicBezTo>
                  <a:pt x="93" y="648"/>
                  <a:pt x="125" y="298"/>
                  <a:pt x="139" y="167"/>
                </a:cubicBezTo>
                <a:cubicBezTo>
                  <a:pt x="153" y="36"/>
                  <a:pt x="152" y="18"/>
                  <a:pt x="151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02" name="Object 699"/>
          <p:cNvGraphicFramePr>
            <a:graphicFrameLocks noChangeAspect="1"/>
          </p:cNvGraphicFramePr>
          <p:nvPr/>
        </p:nvGraphicFramePr>
        <p:xfrm>
          <a:off x="2870200" y="2884488"/>
          <a:ext cx="58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Equation" r:id="rId141" imgW="583947" imgH="228501" progId="Equation.DSMT4">
                  <p:embed/>
                </p:oleObj>
              </mc:Choice>
              <mc:Fallback>
                <p:oleObj name="Equation" r:id="rId141" imgW="583947" imgH="228501" progId="Equation.DSMT4">
                  <p:embed/>
                  <p:pic>
                    <p:nvPicPr>
                      <p:cNvPr id="1402" name="Object 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884488"/>
                        <a:ext cx="584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" name="Object 700"/>
          <p:cNvGraphicFramePr>
            <a:graphicFrameLocks noChangeAspect="1"/>
          </p:cNvGraphicFramePr>
          <p:nvPr/>
        </p:nvGraphicFramePr>
        <p:xfrm>
          <a:off x="2860675" y="3163888"/>
          <a:ext cx="58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Equation" r:id="rId143" imgW="583947" imgH="228501" progId="Equation.DSMT4">
                  <p:embed/>
                </p:oleObj>
              </mc:Choice>
              <mc:Fallback>
                <p:oleObj name="Equation" r:id="rId143" imgW="583947" imgH="228501" progId="Equation.DSMT4">
                  <p:embed/>
                  <p:pic>
                    <p:nvPicPr>
                      <p:cNvPr id="1403" name="Object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3163888"/>
                        <a:ext cx="584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" name="Object 701"/>
          <p:cNvGraphicFramePr>
            <a:graphicFrameLocks noChangeAspect="1"/>
          </p:cNvGraphicFramePr>
          <p:nvPr/>
        </p:nvGraphicFramePr>
        <p:xfrm>
          <a:off x="2873375" y="3475038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Equation" r:id="rId145" imgW="431613" imgH="228501" progId="Equation.DSMT4">
                  <p:embed/>
                </p:oleObj>
              </mc:Choice>
              <mc:Fallback>
                <p:oleObj name="Equation" r:id="rId145" imgW="431613" imgH="228501" progId="Equation.DSMT4">
                  <p:embed/>
                  <p:pic>
                    <p:nvPicPr>
                      <p:cNvPr id="1404" name="Object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3475038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5" name="Object 702"/>
          <p:cNvGraphicFramePr>
            <a:graphicFrameLocks noChangeAspect="1"/>
          </p:cNvGraphicFramePr>
          <p:nvPr/>
        </p:nvGraphicFramePr>
        <p:xfrm>
          <a:off x="2860675" y="3773488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Equation" r:id="rId147" imgW="520700" imgH="228600" progId="Equation.DSMT4">
                  <p:embed/>
                </p:oleObj>
              </mc:Choice>
              <mc:Fallback>
                <p:oleObj name="Equation" r:id="rId147" imgW="520700" imgH="228600" progId="Equation.DSMT4">
                  <p:embed/>
                  <p:pic>
                    <p:nvPicPr>
                      <p:cNvPr id="1405" name="Object 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3773488"/>
                        <a:ext cx="52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6" name="Object 703"/>
          <p:cNvGraphicFramePr>
            <a:graphicFrameLocks noChangeAspect="1"/>
          </p:cNvGraphicFramePr>
          <p:nvPr/>
        </p:nvGraphicFramePr>
        <p:xfrm>
          <a:off x="2870200" y="4084638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Equation" r:id="rId149" imgW="520700" imgH="228600" progId="Equation.DSMT4">
                  <p:embed/>
                </p:oleObj>
              </mc:Choice>
              <mc:Fallback>
                <p:oleObj name="Equation" r:id="rId149" imgW="520700" imgH="228600" progId="Equation.DSMT4">
                  <p:embed/>
                  <p:pic>
                    <p:nvPicPr>
                      <p:cNvPr id="1406" name="Object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4084638"/>
                        <a:ext cx="52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7" name="Oval 704"/>
          <p:cNvSpPr>
            <a:spLocks noChangeArrowheads="1"/>
          </p:cNvSpPr>
          <p:nvPr/>
        </p:nvSpPr>
        <p:spPr bwMode="auto">
          <a:xfrm>
            <a:off x="4216400" y="415607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08" name="Oval 705"/>
          <p:cNvSpPr>
            <a:spLocks noChangeArrowheads="1"/>
          </p:cNvSpPr>
          <p:nvPr/>
        </p:nvSpPr>
        <p:spPr bwMode="auto">
          <a:xfrm>
            <a:off x="4319588" y="3490913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09" name="Oval 706"/>
          <p:cNvSpPr>
            <a:spLocks noChangeArrowheads="1"/>
          </p:cNvSpPr>
          <p:nvPr/>
        </p:nvSpPr>
        <p:spPr bwMode="auto">
          <a:xfrm>
            <a:off x="4433888" y="3281363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10" name="Oval 707"/>
          <p:cNvSpPr>
            <a:spLocks noChangeArrowheads="1"/>
          </p:cNvSpPr>
          <p:nvPr/>
        </p:nvSpPr>
        <p:spPr bwMode="auto">
          <a:xfrm>
            <a:off x="4545013" y="3494088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11" name="Oval 708"/>
          <p:cNvSpPr>
            <a:spLocks noChangeArrowheads="1"/>
          </p:cNvSpPr>
          <p:nvPr/>
        </p:nvSpPr>
        <p:spPr bwMode="auto">
          <a:xfrm>
            <a:off x="4652963" y="414972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12" name="Freeform 709"/>
          <p:cNvSpPr>
            <a:spLocks/>
          </p:cNvSpPr>
          <p:nvPr/>
        </p:nvSpPr>
        <p:spPr bwMode="auto">
          <a:xfrm rot="10800000">
            <a:off x="4483100" y="3332163"/>
            <a:ext cx="247650" cy="1077912"/>
          </a:xfrm>
          <a:custGeom>
            <a:avLst/>
            <a:gdLst>
              <a:gd name="T0" fmla="*/ 2147483647 w 159"/>
              <a:gd name="T1" fmla="*/ 2147483647 h 724"/>
              <a:gd name="T2" fmla="*/ 2147483647 w 159"/>
              <a:gd name="T3" fmla="*/ 2147483647 h 724"/>
              <a:gd name="T4" fmla="*/ 2147483647 w 159"/>
              <a:gd name="T5" fmla="*/ 2147483647 h 724"/>
              <a:gd name="T6" fmla="*/ 0 w 159"/>
              <a:gd name="T7" fmla="*/ 0 h 724"/>
              <a:gd name="T8" fmla="*/ 0 60000 65536"/>
              <a:gd name="T9" fmla="*/ 0 60000 65536"/>
              <a:gd name="T10" fmla="*/ 0 60000 65536"/>
              <a:gd name="T11" fmla="*/ 0 60000 65536"/>
              <a:gd name="T12" fmla="*/ 0 w 159"/>
              <a:gd name="T13" fmla="*/ 0 h 724"/>
              <a:gd name="T14" fmla="*/ 159 w 159"/>
              <a:gd name="T15" fmla="*/ 724 h 7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" h="724">
                <a:moveTo>
                  <a:pt x="159" y="724"/>
                </a:moveTo>
                <a:cubicBezTo>
                  <a:pt x="136" y="700"/>
                  <a:pt x="113" y="676"/>
                  <a:pt x="89" y="583"/>
                </a:cubicBezTo>
                <a:cubicBezTo>
                  <a:pt x="65" y="490"/>
                  <a:pt x="33" y="265"/>
                  <a:pt x="18" y="168"/>
                </a:cubicBezTo>
                <a:cubicBezTo>
                  <a:pt x="3" y="71"/>
                  <a:pt x="1" y="35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" name="Freeform 710"/>
          <p:cNvSpPr>
            <a:spLocks/>
          </p:cNvSpPr>
          <p:nvPr/>
        </p:nvSpPr>
        <p:spPr bwMode="auto">
          <a:xfrm rot="10800000">
            <a:off x="4240213" y="3311525"/>
            <a:ext cx="246062" cy="1095375"/>
          </a:xfrm>
          <a:custGeom>
            <a:avLst/>
            <a:gdLst>
              <a:gd name="T0" fmla="*/ 0 w 155"/>
              <a:gd name="T1" fmla="*/ 2147483647 h 727"/>
              <a:gd name="T2" fmla="*/ 2147483647 w 155"/>
              <a:gd name="T3" fmla="*/ 2147483647 h 727"/>
              <a:gd name="T4" fmla="*/ 2147483647 w 155"/>
              <a:gd name="T5" fmla="*/ 2147483647 h 727"/>
              <a:gd name="T6" fmla="*/ 2147483647 w 155"/>
              <a:gd name="T7" fmla="*/ 0 h 727"/>
              <a:gd name="T8" fmla="*/ 0 60000 65536"/>
              <a:gd name="T9" fmla="*/ 0 60000 65536"/>
              <a:gd name="T10" fmla="*/ 0 60000 65536"/>
              <a:gd name="T11" fmla="*/ 0 60000 65536"/>
              <a:gd name="T12" fmla="*/ 0 w 155"/>
              <a:gd name="T13" fmla="*/ 0 h 727"/>
              <a:gd name="T14" fmla="*/ 155 w 155"/>
              <a:gd name="T15" fmla="*/ 727 h 7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5" h="727">
                <a:moveTo>
                  <a:pt x="0" y="727"/>
                </a:moveTo>
                <a:cubicBezTo>
                  <a:pt x="24" y="702"/>
                  <a:pt x="48" y="678"/>
                  <a:pt x="71" y="585"/>
                </a:cubicBezTo>
                <a:cubicBezTo>
                  <a:pt x="94" y="492"/>
                  <a:pt x="124" y="268"/>
                  <a:pt x="138" y="171"/>
                </a:cubicBezTo>
                <a:cubicBezTo>
                  <a:pt x="152" y="74"/>
                  <a:pt x="153" y="37"/>
                  <a:pt x="155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55" name="Object 1"/>
          <p:cNvGraphicFramePr>
            <a:graphicFrameLocks noChangeAspect="1"/>
          </p:cNvGraphicFramePr>
          <p:nvPr/>
        </p:nvGraphicFramePr>
        <p:xfrm>
          <a:off x="5761038" y="777875"/>
          <a:ext cx="8731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Equation" r:id="rId151" imgW="685800" imgH="292100" progId="Equation.DSMT4">
                  <p:embed/>
                </p:oleObj>
              </mc:Choice>
              <mc:Fallback>
                <p:oleObj name="Equation" r:id="rId151" imgW="685800" imgH="292100" progId="Equation.DSMT4">
                  <p:embed/>
                  <p:pic>
                    <p:nvPicPr>
                      <p:cNvPr id="835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777875"/>
                        <a:ext cx="8731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56" name="Group 716"/>
          <p:cNvGrpSpPr>
            <a:grpSpLocks/>
          </p:cNvGrpSpPr>
          <p:nvPr/>
        </p:nvGrpSpPr>
        <p:grpSpPr bwMode="auto">
          <a:xfrm>
            <a:off x="4054475" y="136525"/>
            <a:ext cx="3144838" cy="617538"/>
            <a:chOff x="4561" y="1220"/>
            <a:chExt cx="1981" cy="389"/>
          </a:xfrm>
        </p:grpSpPr>
        <p:sp>
          <p:nvSpPr>
            <p:cNvPr id="8357" name="AutoShape 646"/>
            <p:cNvSpPr>
              <a:spLocks noChangeArrowheads="1"/>
            </p:cNvSpPr>
            <p:nvPr/>
          </p:nvSpPr>
          <p:spPr bwMode="auto">
            <a:xfrm>
              <a:off x="4561" y="1220"/>
              <a:ext cx="1981" cy="3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8358" name="Group 696"/>
            <p:cNvGrpSpPr>
              <a:grpSpLocks/>
            </p:cNvGrpSpPr>
            <p:nvPr/>
          </p:nvGrpSpPr>
          <p:grpSpPr bwMode="auto">
            <a:xfrm>
              <a:off x="4668" y="1379"/>
              <a:ext cx="1872" cy="196"/>
              <a:chOff x="3084" y="416"/>
              <a:chExt cx="1872" cy="196"/>
            </a:xfrm>
          </p:grpSpPr>
          <p:sp>
            <p:nvSpPr>
              <p:cNvPr id="8360" name="Rectangle 650"/>
              <p:cNvSpPr>
                <a:spLocks noChangeArrowheads="1"/>
              </p:cNvSpPr>
              <p:nvPr/>
            </p:nvSpPr>
            <p:spPr bwMode="auto">
              <a:xfrm>
                <a:off x="3085" y="416"/>
                <a:ext cx="174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If </a:t>
                </a:r>
                <a:r>
                  <a:rPr lang="en-US" altLang="en-US" sz="1000" b="1" i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n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is positive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,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then the parabola </a:t>
                </a:r>
                <a:r>
                  <a:rPr lang="en-US" altLang="en-US" sz="1000" u="sng">
                    <a:latin typeface="Arial" panose="020B0604020202020204" pitchFamily="34" charset="0"/>
                    <a:ea typeface="MS PGothic" panose="020B0600070205080204" pitchFamily="34" charset="-128"/>
                  </a:rPr>
                  <a:t>opens upward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.</a:t>
                </a:r>
              </a:p>
            </p:txBody>
          </p:sp>
          <p:sp>
            <p:nvSpPr>
              <p:cNvPr id="8361" name="Rectangle 651"/>
              <p:cNvSpPr>
                <a:spLocks noChangeArrowheads="1"/>
              </p:cNvSpPr>
              <p:nvPr/>
            </p:nvSpPr>
            <p:spPr bwMode="auto">
              <a:xfrm>
                <a:off x="3084" y="515"/>
                <a:ext cx="18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If </a:t>
                </a:r>
                <a:r>
                  <a:rPr lang="en-US" altLang="en-US" sz="1000" b="1" i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n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is negative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,</a:t>
                </a:r>
                <a:r>
                  <a:rPr lang="en-US" altLang="en-US" sz="100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then the parabola </a:t>
                </a:r>
                <a:r>
                  <a:rPr lang="en-US" altLang="en-US" sz="1000" u="sng">
                    <a:latin typeface="Arial" panose="020B0604020202020204" pitchFamily="34" charset="0"/>
                    <a:ea typeface="MS PGothic" panose="020B0600070205080204" pitchFamily="34" charset="-128"/>
                  </a:rPr>
                  <a:t>opens downward</a:t>
                </a:r>
                <a:r>
                  <a:rPr lang="en-US" altLang="en-US" sz="1000">
                    <a:latin typeface="Arial" panose="020B0604020202020204" pitchFamily="34" charset="0"/>
                    <a:ea typeface="MS PGothic" panose="020B0600070205080204" pitchFamily="34" charset="-128"/>
                  </a:rPr>
                  <a:t>.</a:t>
                </a:r>
              </a:p>
            </p:txBody>
          </p:sp>
        </p:grpSp>
        <p:sp>
          <p:nvSpPr>
            <p:cNvPr id="8359" name="Rectangle 652"/>
            <p:cNvSpPr>
              <a:spLocks noChangeArrowheads="1"/>
            </p:cNvSpPr>
            <p:nvPr/>
          </p:nvSpPr>
          <p:spPr bwMode="auto">
            <a:xfrm>
              <a:off x="4664" y="1257"/>
              <a:ext cx="1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  <a:ea typeface="MS PGothic" panose="020B0600070205080204" pitchFamily="34" charset="-128"/>
                </a:rPr>
                <a:t>What </a:t>
              </a:r>
              <a:r>
                <a:rPr lang="en-US" altLang="en-US" sz="1000" b="1" i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</a:t>
              </a:r>
              <a:r>
                <a:rPr lang="en-US" altLang="en-US" sz="1000" b="1">
                  <a:latin typeface="Arial" panose="020B0604020202020204" pitchFamily="34" charset="0"/>
                  <a:ea typeface="MS PGothic" panose="020B0600070205080204" pitchFamily="34" charset="-128"/>
                </a:rPr>
                <a:t> tells about the graph:</a:t>
              </a: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208 L 0.2375 -0.23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0486 L 0.11649 -0.1854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2415 -0.378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37 L 0.12032 -0.3368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3.7037E-7 L -0.00417 -0.2951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347 L 0.23715 -0.23172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208 L 0.1243 -0.19028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0.24375 -0.38033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4.44444E-6 L 0.125 -0.3368 " pathEditMode="relative" rAng="0" ptsTypes="AA">
                                      <p:cBhvr>
                                        <p:cTn id="338" dur="20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092 L -0.00365 -0.29121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 nodeType="clickPar">
                      <p:stCondLst>
                        <p:cond delay="indefinite"/>
                      </p:stCondLst>
                      <p:childTnLst>
                        <p:par>
                          <p:cTn id="3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 nodeType="clickPar">
                      <p:stCondLst>
                        <p:cond delay="indefinite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 nodeType="clickPar">
                      <p:stCondLst>
                        <p:cond delay="indefinite"/>
                      </p:stCondLst>
                      <p:childTnLst>
                        <p:par>
                          <p:cTn id="4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" grpId="0"/>
      <p:bldP spid="1319" grpId="0"/>
      <p:bldP spid="1326" grpId="0"/>
      <p:bldP spid="1333" grpId="0"/>
      <p:bldP spid="1340" grpId="0"/>
      <p:bldP spid="1347" grpId="0"/>
      <p:bldP spid="1353" grpId="0"/>
      <p:bldP spid="1359" grpId="0"/>
      <p:bldP spid="1366" grpId="0"/>
      <p:bldP spid="1373" grpId="0"/>
      <p:bldP spid="1380" grpId="0"/>
      <p:bldP spid="1387" grpId="0"/>
      <p:bldP spid="1390" grpId="0" animBg="1"/>
      <p:bldP spid="1396" grpId="0" animBg="1"/>
      <p:bldP spid="1397" grpId="0" animBg="1"/>
      <p:bldP spid="1398" grpId="0" animBg="1"/>
      <p:bldP spid="1399" grpId="0" animBg="1"/>
      <p:bldP spid="1407" grpId="0" animBg="1"/>
      <p:bldP spid="1408" grpId="0" animBg="1"/>
      <p:bldP spid="1409" grpId="0" animBg="1"/>
      <p:bldP spid="1410" grpId="0" animBg="1"/>
      <p:bldP spid="14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69029"/>
              </p:ext>
            </p:extLst>
          </p:nvPr>
        </p:nvGraphicFramePr>
        <p:xfrm>
          <a:off x="35995" y="1719243"/>
          <a:ext cx="9062285" cy="4544366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906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43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1441" marR="91441" marT="45725" marB="457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9183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243563"/>
            <a:chOff x="35996" y="316710"/>
            <a:chExt cx="7081084" cy="124356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99257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Read the function.</a:t>
              </a:r>
              <a:endParaRPr lang="en-US" sz="1300" dirty="0">
                <a:solidFill>
                  <a:srgbClr val="202020">
                    <a:lumMod val="50000"/>
                    <a:lumOff val="50000"/>
                  </a:srgbClr>
                </a:solidFill>
                <a:latin typeface="Century Gothic" panose="020B0502020202020204" pitchFamily="34" charset="0"/>
              </a:endParaRP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input values into the function</a:t>
              </a:r>
              <a:r>
                <a:rPr lang="en-US" sz="1300" dirty="0">
                  <a:solidFill>
                    <a:srgbClr val="10101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Use order of operations to evaluate and obtain the outputs. (write in table)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4  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Use the table to create ordered pairs (input, output) and graph these points.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5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Connect the points.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tabLst>
                  <a:tab pos="114300" algn="l"/>
                </a:tabLst>
                <a:defRPr/>
              </a:pPr>
              <a:r>
                <a:rPr lang="en-US" sz="1000" b="1" kern="0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Evaluate and graph functions.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163"/>
          <p:cNvGrpSpPr>
            <a:grpSpLocks/>
          </p:cNvGrpSpPr>
          <p:nvPr/>
        </p:nvGrpSpPr>
        <p:grpSpPr bwMode="auto">
          <a:xfrm>
            <a:off x="264414" y="3197773"/>
            <a:ext cx="2787650" cy="2682875"/>
            <a:chOff x="1980" y="1727"/>
            <a:chExt cx="1756" cy="1690"/>
          </a:xfrm>
        </p:grpSpPr>
        <p:cxnSp>
          <p:nvCxnSpPr>
            <p:cNvPr id="59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" name="Group 165"/>
          <p:cNvGrpSpPr>
            <a:grpSpLocks/>
          </p:cNvGrpSpPr>
          <p:nvPr/>
        </p:nvGrpSpPr>
        <p:grpSpPr bwMode="auto">
          <a:xfrm>
            <a:off x="1729677" y="4509048"/>
            <a:ext cx="1444625" cy="214312"/>
            <a:chOff x="2921" y="2553"/>
            <a:chExt cx="910" cy="135"/>
          </a:xfrm>
        </p:grpSpPr>
        <p:sp>
          <p:nvSpPr>
            <p:cNvPr id="93" name="TextBox 71"/>
            <p:cNvSpPr txBox="1">
              <a:spLocks noChangeArrowheads="1"/>
            </p:cNvSpPr>
            <p:nvPr/>
          </p:nvSpPr>
          <p:spPr bwMode="auto">
            <a:xfrm>
              <a:off x="292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4" name="TextBox 72"/>
            <p:cNvSpPr txBox="1">
              <a:spLocks noChangeArrowheads="1"/>
            </p:cNvSpPr>
            <p:nvPr/>
          </p:nvSpPr>
          <p:spPr bwMode="auto">
            <a:xfrm>
              <a:off x="3026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95" name="TextBox 73"/>
            <p:cNvSpPr txBox="1">
              <a:spLocks noChangeArrowheads="1"/>
            </p:cNvSpPr>
            <p:nvPr/>
          </p:nvSpPr>
          <p:spPr bwMode="auto">
            <a:xfrm>
              <a:off x="313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6" name="TextBox 74"/>
            <p:cNvSpPr txBox="1">
              <a:spLocks noChangeArrowheads="1"/>
            </p:cNvSpPr>
            <p:nvPr/>
          </p:nvSpPr>
          <p:spPr bwMode="auto">
            <a:xfrm>
              <a:off x="324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0" name="TextBox 75"/>
            <p:cNvSpPr txBox="1">
              <a:spLocks noChangeArrowheads="1"/>
            </p:cNvSpPr>
            <p:nvPr/>
          </p:nvSpPr>
          <p:spPr bwMode="auto">
            <a:xfrm>
              <a:off x="3351" y="2553"/>
              <a:ext cx="14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4" name="TextBox 76"/>
            <p:cNvSpPr txBox="1">
              <a:spLocks noChangeArrowheads="1"/>
            </p:cNvSpPr>
            <p:nvPr/>
          </p:nvSpPr>
          <p:spPr bwMode="auto">
            <a:xfrm>
              <a:off x="3454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05" name="TextBox 77"/>
            <p:cNvSpPr txBox="1">
              <a:spLocks noChangeArrowheads="1"/>
            </p:cNvSpPr>
            <p:nvPr/>
          </p:nvSpPr>
          <p:spPr bwMode="auto">
            <a:xfrm>
              <a:off x="3569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06" name="TextBox 78"/>
            <p:cNvSpPr txBox="1">
              <a:spLocks noChangeArrowheads="1"/>
            </p:cNvSpPr>
            <p:nvPr/>
          </p:nvSpPr>
          <p:spPr bwMode="auto">
            <a:xfrm>
              <a:off x="3683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107" name="Group 164"/>
          <p:cNvGrpSpPr>
            <a:grpSpLocks/>
          </p:cNvGrpSpPr>
          <p:nvPr/>
        </p:nvGrpSpPr>
        <p:grpSpPr bwMode="auto">
          <a:xfrm>
            <a:off x="124714" y="4505873"/>
            <a:ext cx="1481138" cy="215900"/>
            <a:chOff x="1856" y="2551"/>
            <a:chExt cx="933" cy="136"/>
          </a:xfrm>
        </p:grpSpPr>
        <p:sp>
          <p:nvSpPr>
            <p:cNvPr id="108" name="TextBox 83"/>
            <p:cNvSpPr txBox="1">
              <a:spLocks noChangeArrowheads="1"/>
            </p:cNvSpPr>
            <p:nvPr/>
          </p:nvSpPr>
          <p:spPr bwMode="auto">
            <a:xfrm>
              <a:off x="185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109" name="TextBox 84"/>
            <p:cNvSpPr txBox="1">
              <a:spLocks noChangeArrowheads="1"/>
            </p:cNvSpPr>
            <p:nvPr/>
          </p:nvSpPr>
          <p:spPr bwMode="auto">
            <a:xfrm>
              <a:off x="1961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10" name="TextBox 85"/>
            <p:cNvSpPr txBox="1">
              <a:spLocks noChangeArrowheads="1"/>
            </p:cNvSpPr>
            <p:nvPr/>
          </p:nvSpPr>
          <p:spPr bwMode="auto">
            <a:xfrm>
              <a:off x="2080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14" name="TextBox 86"/>
            <p:cNvSpPr txBox="1">
              <a:spLocks noChangeArrowheads="1"/>
            </p:cNvSpPr>
            <p:nvPr/>
          </p:nvSpPr>
          <p:spPr bwMode="auto">
            <a:xfrm>
              <a:off x="2185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15" name="TextBox 87"/>
            <p:cNvSpPr txBox="1">
              <a:spLocks noChangeArrowheads="1"/>
            </p:cNvSpPr>
            <p:nvPr/>
          </p:nvSpPr>
          <p:spPr bwMode="auto">
            <a:xfrm>
              <a:off x="2304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16" name="TextBox 88"/>
            <p:cNvSpPr txBox="1">
              <a:spLocks noChangeArrowheads="1"/>
            </p:cNvSpPr>
            <p:nvPr/>
          </p:nvSpPr>
          <p:spPr bwMode="auto">
            <a:xfrm>
              <a:off x="2409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17" name="TextBox 89"/>
            <p:cNvSpPr txBox="1">
              <a:spLocks noChangeArrowheads="1"/>
            </p:cNvSpPr>
            <p:nvPr/>
          </p:nvSpPr>
          <p:spPr bwMode="auto">
            <a:xfrm>
              <a:off x="251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18" name="TextBox 90"/>
            <p:cNvSpPr txBox="1">
              <a:spLocks noChangeArrowheads="1"/>
            </p:cNvSpPr>
            <p:nvPr/>
          </p:nvSpPr>
          <p:spPr bwMode="auto">
            <a:xfrm>
              <a:off x="2621" y="255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119" name="Group 167"/>
          <p:cNvGrpSpPr>
            <a:grpSpLocks/>
          </p:cNvGrpSpPr>
          <p:nvPr/>
        </p:nvGrpSpPr>
        <p:grpSpPr bwMode="auto">
          <a:xfrm>
            <a:off x="1613789" y="3088235"/>
            <a:ext cx="234950" cy="1390650"/>
            <a:chOff x="2833" y="1694"/>
            <a:chExt cx="148" cy="876"/>
          </a:xfrm>
        </p:grpSpPr>
        <p:sp>
          <p:nvSpPr>
            <p:cNvPr id="120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1" name="TextBox 138"/>
            <p:cNvSpPr txBox="1">
              <a:spLocks noChangeArrowheads="1"/>
            </p:cNvSpPr>
            <p:nvPr/>
          </p:nvSpPr>
          <p:spPr bwMode="auto">
            <a:xfrm>
              <a:off x="2833" y="2124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22" name="TextBox 139"/>
            <p:cNvSpPr txBox="1">
              <a:spLocks noChangeArrowheads="1"/>
            </p:cNvSpPr>
            <p:nvPr/>
          </p:nvSpPr>
          <p:spPr bwMode="auto">
            <a:xfrm>
              <a:off x="2833" y="2017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27" name="TextBox 140"/>
            <p:cNvSpPr txBox="1">
              <a:spLocks noChangeArrowheads="1"/>
            </p:cNvSpPr>
            <p:nvPr/>
          </p:nvSpPr>
          <p:spPr bwMode="auto">
            <a:xfrm>
              <a:off x="2833" y="1911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28" name="TextBox 141"/>
            <p:cNvSpPr txBox="1">
              <a:spLocks noChangeArrowheads="1"/>
            </p:cNvSpPr>
            <p:nvPr/>
          </p:nvSpPr>
          <p:spPr bwMode="auto">
            <a:xfrm>
              <a:off x="2833" y="180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29" name="TextBox 142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30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32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33" name="Group 166"/>
          <p:cNvGrpSpPr>
            <a:grpSpLocks/>
          </p:cNvGrpSpPr>
          <p:nvPr/>
        </p:nvGrpSpPr>
        <p:grpSpPr bwMode="auto">
          <a:xfrm>
            <a:off x="1615377" y="4588423"/>
            <a:ext cx="312737" cy="1389062"/>
            <a:chOff x="2834" y="2588"/>
            <a:chExt cx="197" cy="875"/>
          </a:xfrm>
        </p:grpSpPr>
        <p:sp>
          <p:nvSpPr>
            <p:cNvPr id="134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135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36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37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38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39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40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41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142" name="Group 168"/>
          <p:cNvGrpSpPr>
            <a:grpSpLocks/>
          </p:cNvGrpSpPr>
          <p:nvPr/>
        </p:nvGrpSpPr>
        <p:grpSpPr bwMode="auto">
          <a:xfrm>
            <a:off x="67564" y="4382048"/>
            <a:ext cx="3379788" cy="307975"/>
            <a:chOff x="1856" y="2473"/>
            <a:chExt cx="2129" cy="194"/>
          </a:xfrm>
        </p:grpSpPr>
        <p:cxnSp>
          <p:nvCxnSpPr>
            <p:cNvPr id="143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145" name="Oval 21"/>
          <p:cNvSpPr>
            <a:spLocks noChangeAspect="1" noChangeArrowheads="1"/>
          </p:cNvSpPr>
          <p:nvPr/>
        </p:nvSpPr>
        <p:spPr bwMode="auto">
          <a:xfrm>
            <a:off x="1794712" y="4325691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46" name="Oval 22"/>
          <p:cNvSpPr>
            <a:spLocks noChangeAspect="1" noChangeArrowheads="1"/>
          </p:cNvSpPr>
          <p:nvPr/>
        </p:nvSpPr>
        <p:spPr bwMode="auto">
          <a:xfrm>
            <a:off x="1272425" y="4826547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47" name="Oval 24"/>
          <p:cNvSpPr>
            <a:spLocks noChangeAspect="1" noChangeArrowheads="1"/>
          </p:cNvSpPr>
          <p:nvPr/>
        </p:nvSpPr>
        <p:spPr bwMode="auto">
          <a:xfrm>
            <a:off x="1445515" y="4993235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27519" y="4217840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(-3, 1)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12671" y="4711063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(-2, -2)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688883" y="4715351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-2)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824829" y="422815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(1, 1)</a:t>
            </a:r>
          </a:p>
        </p:txBody>
      </p:sp>
      <p:grpSp>
        <p:nvGrpSpPr>
          <p:cNvPr id="153" name="Group 169"/>
          <p:cNvGrpSpPr>
            <a:grpSpLocks/>
          </p:cNvGrpSpPr>
          <p:nvPr/>
        </p:nvGrpSpPr>
        <p:grpSpPr bwMode="auto">
          <a:xfrm>
            <a:off x="1518706" y="2723805"/>
            <a:ext cx="412751" cy="3265487"/>
            <a:chOff x="2769" y="1419"/>
            <a:chExt cx="260" cy="2057"/>
          </a:xfrm>
        </p:grpSpPr>
        <p:cxnSp>
          <p:nvCxnSpPr>
            <p:cNvPr id="154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2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f(x)</a:t>
              </a: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1089633" y="5048770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(-1, -3)</a:t>
            </a:r>
          </a:p>
        </p:txBody>
      </p:sp>
      <p:sp>
        <p:nvSpPr>
          <p:cNvPr id="158" name="Oval 23"/>
          <p:cNvSpPr>
            <a:spLocks noChangeAspect="1" noChangeArrowheads="1"/>
          </p:cNvSpPr>
          <p:nvPr/>
        </p:nvSpPr>
        <p:spPr bwMode="auto">
          <a:xfrm>
            <a:off x="1613788" y="4826548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59" name="Oval 21"/>
          <p:cNvSpPr>
            <a:spLocks noChangeAspect="1" noChangeArrowheads="1"/>
          </p:cNvSpPr>
          <p:nvPr/>
        </p:nvSpPr>
        <p:spPr bwMode="auto">
          <a:xfrm>
            <a:off x="1102614" y="4325691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60" name="Freeform 159"/>
          <p:cNvSpPr/>
          <p:nvPr/>
        </p:nvSpPr>
        <p:spPr bwMode="auto">
          <a:xfrm>
            <a:off x="909579" y="3189357"/>
            <a:ext cx="1158515" cy="1853625"/>
          </a:xfrm>
          <a:custGeom>
            <a:avLst/>
            <a:gdLst>
              <a:gd name="connsiteX0" fmla="*/ 1042664 w 1042664"/>
              <a:gd name="connsiteY0" fmla="*/ 0 h 1514346"/>
              <a:gd name="connsiteX1" fmla="*/ 868887 w 1042664"/>
              <a:gd name="connsiteY1" fmla="*/ 848199 h 1514346"/>
              <a:gd name="connsiteX2" fmla="*/ 690972 w 1042664"/>
              <a:gd name="connsiteY2" fmla="*/ 1344706 h 1514346"/>
              <a:gd name="connsiteX3" fmla="*/ 525470 w 1042664"/>
              <a:gd name="connsiteY3" fmla="*/ 1514346 h 1514346"/>
              <a:gd name="connsiteX4" fmla="*/ 347555 w 1042664"/>
              <a:gd name="connsiteY4" fmla="*/ 1344706 h 1514346"/>
              <a:gd name="connsiteX5" fmla="*/ 173777 w 1042664"/>
              <a:gd name="connsiteY5" fmla="*/ 844062 h 1514346"/>
              <a:gd name="connsiteX6" fmla="*/ 0 w 1042664"/>
              <a:gd name="connsiteY6" fmla="*/ 4138 h 1514346"/>
              <a:gd name="connsiteX0" fmla="*/ 1100590 w 1100590"/>
              <a:gd name="connsiteY0" fmla="*/ 0 h 1849488"/>
              <a:gd name="connsiteX1" fmla="*/ 868887 w 1100590"/>
              <a:gd name="connsiteY1" fmla="*/ 1183341 h 1849488"/>
              <a:gd name="connsiteX2" fmla="*/ 690972 w 1100590"/>
              <a:gd name="connsiteY2" fmla="*/ 1679848 h 1849488"/>
              <a:gd name="connsiteX3" fmla="*/ 525470 w 1100590"/>
              <a:gd name="connsiteY3" fmla="*/ 1849488 h 1849488"/>
              <a:gd name="connsiteX4" fmla="*/ 347555 w 1100590"/>
              <a:gd name="connsiteY4" fmla="*/ 1679848 h 1849488"/>
              <a:gd name="connsiteX5" fmla="*/ 173777 w 1100590"/>
              <a:gd name="connsiteY5" fmla="*/ 1179204 h 1849488"/>
              <a:gd name="connsiteX6" fmla="*/ 0 w 1100590"/>
              <a:gd name="connsiteY6" fmla="*/ 339280 h 1849488"/>
              <a:gd name="connsiteX0" fmla="*/ 1158515 w 1158515"/>
              <a:gd name="connsiteY0" fmla="*/ 4137 h 1853625"/>
              <a:gd name="connsiteX1" fmla="*/ 926812 w 1158515"/>
              <a:gd name="connsiteY1" fmla="*/ 1187478 h 1853625"/>
              <a:gd name="connsiteX2" fmla="*/ 748897 w 1158515"/>
              <a:gd name="connsiteY2" fmla="*/ 1683985 h 1853625"/>
              <a:gd name="connsiteX3" fmla="*/ 583395 w 1158515"/>
              <a:gd name="connsiteY3" fmla="*/ 1853625 h 1853625"/>
              <a:gd name="connsiteX4" fmla="*/ 405480 w 1158515"/>
              <a:gd name="connsiteY4" fmla="*/ 1683985 h 1853625"/>
              <a:gd name="connsiteX5" fmla="*/ 231702 w 1158515"/>
              <a:gd name="connsiteY5" fmla="*/ 1183341 h 1853625"/>
              <a:gd name="connsiteX6" fmla="*/ 0 w 1158515"/>
              <a:gd name="connsiteY6" fmla="*/ 0 h 185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515" h="1853625">
                <a:moveTo>
                  <a:pt x="1158515" y="4137"/>
                </a:moveTo>
                <a:cubicBezTo>
                  <a:pt x="1100934" y="316177"/>
                  <a:pt x="995082" y="907503"/>
                  <a:pt x="926812" y="1187478"/>
                </a:cubicBezTo>
                <a:cubicBezTo>
                  <a:pt x="858542" y="1467453"/>
                  <a:pt x="806133" y="1572961"/>
                  <a:pt x="748897" y="1683985"/>
                </a:cubicBezTo>
                <a:cubicBezTo>
                  <a:pt x="691661" y="1795010"/>
                  <a:pt x="640631" y="1853625"/>
                  <a:pt x="583395" y="1853625"/>
                </a:cubicBezTo>
                <a:cubicBezTo>
                  <a:pt x="526159" y="1853625"/>
                  <a:pt x="464095" y="1795699"/>
                  <a:pt x="405480" y="1683985"/>
                </a:cubicBezTo>
                <a:cubicBezTo>
                  <a:pt x="346865" y="1572271"/>
                  <a:pt x="299282" y="1464005"/>
                  <a:pt x="231702" y="1183341"/>
                </a:cubicBezTo>
                <a:cubicBezTo>
                  <a:pt x="164122" y="902677"/>
                  <a:pt x="57925" y="308248"/>
                  <a:pt x="0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dirty="0">
              <a:solidFill>
                <a:srgbClr val="202020"/>
              </a:solidFill>
            </a:endParaRPr>
          </a:p>
        </p:txBody>
      </p:sp>
      <p:sp>
        <p:nvSpPr>
          <p:cNvPr id="161" name="x-axis label"/>
          <p:cNvSpPr txBox="1">
            <a:spLocks noChangeArrowheads="1"/>
          </p:cNvSpPr>
          <p:nvPr/>
        </p:nvSpPr>
        <p:spPr bwMode="auto">
          <a:xfrm>
            <a:off x="2016392" y="3456670"/>
            <a:ext cx="237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i="1" dirty="0">
                <a:solidFill>
                  <a:srgbClr val="C00000"/>
                </a:solidFill>
                <a:latin typeface="Calisto MT" pitchFamily="18" charset="0"/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3" name="Table 1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539863"/>
                  </p:ext>
                </p:extLst>
              </p:nvPr>
            </p:nvGraphicFramePr>
            <p:xfrm>
              <a:off x="3174302" y="2030003"/>
              <a:ext cx="1280333" cy="21945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844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59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90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dirty="0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800" dirty="0"/>
                            <a:t>)</a:t>
                          </a:r>
                          <a:endPara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9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9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9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9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9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3" name="Table 1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509598"/>
                  </p:ext>
                </p:extLst>
              </p:nvPr>
            </p:nvGraphicFramePr>
            <p:xfrm>
              <a:off x="3174302" y="2030003"/>
              <a:ext cx="1280333" cy="21945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84430"/>
                    <a:gridCol w="69590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42" t="-8333" r="-118750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85088" t="-8333" b="-52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9" name="TextBox 168"/>
          <p:cNvSpPr txBox="1"/>
          <p:nvPr/>
        </p:nvSpPr>
        <p:spPr>
          <a:xfrm>
            <a:off x="3919079" y="3860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865594" y="349353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865594" y="31263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865594" y="275906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927330" y="2391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718121" y="1795178"/>
                <a:ext cx="1851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+1)</a:t>
                </a:r>
                <a:r>
                  <a:rPr lang="en-US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3</a:t>
                </a: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1" y="1795178"/>
                <a:ext cx="185166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87" t="-9836" r="-164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/>
          <p:cNvSpPr txBox="1"/>
          <p:nvPr/>
        </p:nvSpPr>
        <p:spPr>
          <a:xfrm>
            <a:off x="4768749" y="2491517"/>
            <a:ext cx="1826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=-3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+1)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)=(-2)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4 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</a:t>
            </a:r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688966" y="2491517"/>
            <a:ext cx="1840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=-2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+1)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3 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)=(-1)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)=1 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</a:t>
            </a:r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566171" y="4476138"/>
            <a:ext cx="178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=-1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+1)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)=(0)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)=0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</a:t>
            </a:r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455318" y="4477498"/>
            <a:ext cx="1643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=0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+1)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)=(1)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)=1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</a:t>
            </a:r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448315" y="4464865"/>
            <a:ext cx="1643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=1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+1)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)=(2)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)=4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</a:t>
            </a:r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79" name="Rectangle 21"/>
          <p:cNvSpPr>
            <a:spLocks noChangeArrowheads="1"/>
          </p:cNvSpPr>
          <p:nvPr/>
        </p:nvSpPr>
        <p:spPr bwMode="auto">
          <a:xfrm>
            <a:off x="1766983" y="6260932"/>
            <a:ext cx="6812281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Extended Thinking 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Describe the shape of the graph.</a:t>
            </a:r>
            <a:endParaRPr lang="en-US" altLang="en-US" sz="140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6903720" y="308159"/>
            <a:ext cx="2194560" cy="651094"/>
            <a:chOff x="6923980" y="225002"/>
            <a:chExt cx="2194560" cy="651094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181" name="Group 180"/>
            <p:cNvGrpSpPr/>
            <p:nvPr/>
          </p:nvGrpSpPr>
          <p:grpSpPr>
            <a:xfrm>
              <a:off x="6923980" y="225002"/>
              <a:ext cx="2194560" cy="651094"/>
              <a:chOff x="6923982" y="225002"/>
              <a:chExt cx="2767149" cy="651094"/>
            </a:xfrm>
          </p:grpSpPr>
          <p:sp>
            <p:nvSpPr>
              <p:cNvPr id="186" name="Round Same Side Corner Rectangle 185"/>
              <p:cNvSpPr/>
              <p:nvPr/>
            </p:nvSpPr>
            <p:spPr bwMode="auto">
              <a:xfrm>
                <a:off x="6923982" y="475986"/>
                <a:ext cx="2767149" cy="40011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71450" indent="-171450" defTabSz="914400">
                  <a:defRPr/>
                </a:pPr>
                <a:r>
                  <a:rPr 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	How did I/you substitute the input value into the function?</a:t>
                </a:r>
              </a:p>
            </p:txBody>
          </p:sp>
          <p:sp>
            <p:nvSpPr>
              <p:cNvPr id="187" name="Round Same Side Corner Rectangle 186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182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8" name="Picture 4" descr="C:\Users\Stephen\Downloads\CFU Icon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38" y="809801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3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9" grpId="0"/>
      <p:bldP spid="150" grpId="0"/>
      <p:bldP spid="151" grpId="0"/>
      <p:bldP spid="152" grpId="0"/>
      <p:bldP spid="157" grpId="0"/>
      <p:bldP spid="158" grpId="0" animBg="1"/>
      <p:bldP spid="159" grpId="0" animBg="1"/>
      <p:bldP spid="160" grpId="0" animBg="1"/>
      <p:bldP spid="161" grpId="0"/>
      <p:bldP spid="169" grpId="0"/>
      <p:bldP spid="170" grpId="0"/>
      <p:bldP spid="171" grpId="0"/>
      <p:bldP spid="172" grpId="0"/>
      <p:bldP spid="173" grpId="0"/>
      <p:bldP spid="175" grpId="0" build="p"/>
      <p:bldP spid="148" grpId="0" build="p"/>
      <p:bldP spid="156" grpId="0" build="p"/>
      <p:bldP spid="177" grpId="0" build="p"/>
      <p:bldP spid="1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r="358" b="5017"/>
          <a:stretch/>
        </p:blipFill>
        <p:spPr bwMode="auto">
          <a:xfrm>
            <a:off x="3856796" y="1735931"/>
            <a:ext cx="5287204" cy="48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98675"/>
              </p:ext>
            </p:extLst>
          </p:nvPr>
        </p:nvGraphicFramePr>
        <p:xfrm>
          <a:off x="35995" y="1719243"/>
          <a:ext cx="5084639" cy="4544366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5084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43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1441" marR="91441" marT="45725" marB="457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35995" y="308159"/>
            <a:ext cx="6776287" cy="1243563"/>
            <a:chOff x="35996" y="316710"/>
            <a:chExt cx="7081084" cy="124356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66" name="Round Same Side Corner Rectangle 65"/>
            <p:cNvSpPr/>
            <p:nvPr/>
          </p:nvSpPr>
          <p:spPr bwMode="auto">
            <a:xfrm>
              <a:off x="35996" y="567694"/>
              <a:ext cx="7081083" cy="99257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69863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Read the function.</a:t>
              </a:r>
              <a:endParaRPr lang="en-US" sz="1300" dirty="0">
                <a:solidFill>
                  <a:srgbClr val="202020">
                    <a:lumMod val="50000"/>
                    <a:lumOff val="50000"/>
                  </a:srgbClr>
                </a:solidFill>
                <a:latin typeface="Century Gothic" panose="020B0502020202020204" pitchFamily="34" charset="0"/>
              </a:endParaRP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69863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input values into the function</a:t>
              </a:r>
              <a:r>
                <a:rPr lang="en-US" sz="1300" dirty="0">
                  <a:solidFill>
                    <a:srgbClr val="10101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69863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	Use order of operations to evaluate and obtain the outputs. (write in table)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69863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4 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Use the table to create ordered pairs (input, output) and graph these points.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69863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5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	Connect the points.</a:t>
              </a:r>
            </a:p>
          </p:txBody>
        </p:sp>
        <p:sp>
          <p:nvSpPr>
            <p:cNvPr id="67" name="Round Same Side Corner Rectangle 6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tabLst>
                  <a:tab pos="114300" algn="l"/>
                </a:tabLst>
                <a:defRPr/>
              </a:pPr>
              <a:r>
                <a:rPr lang="en-US" sz="1000" b="1" kern="0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Evaluate and graph functions.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525838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(continued)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TextBox 238"/>
          <p:cNvSpPr txBox="1"/>
          <p:nvPr/>
        </p:nvSpPr>
        <p:spPr>
          <a:xfrm>
            <a:off x="6937977" y="1815699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(2, 10)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6722562" y="3390312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(1, 3)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361356" y="5556238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(-2, -6)</a:t>
            </a:r>
          </a:p>
        </p:txBody>
      </p:sp>
      <p:sp>
        <p:nvSpPr>
          <p:cNvPr id="245" name="Oval 21"/>
          <p:cNvSpPr>
            <a:spLocks noChangeAspect="1" noChangeArrowheads="1"/>
          </p:cNvSpPr>
          <p:nvPr/>
        </p:nvSpPr>
        <p:spPr bwMode="auto">
          <a:xfrm>
            <a:off x="6934417" y="1822778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46" name="Freeform 245"/>
          <p:cNvSpPr/>
          <p:nvPr/>
        </p:nvSpPr>
        <p:spPr bwMode="auto">
          <a:xfrm>
            <a:off x="5973939" y="1858751"/>
            <a:ext cx="1024417" cy="4819283"/>
          </a:xfrm>
          <a:custGeom>
            <a:avLst/>
            <a:gdLst>
              <a:gd name="connsiteX0" fmla="*/ 1020111 w 1020111"/>
              <a:gd name="connsiteY0" fmla="*/ 0 h 4730566"/>
              <a:gd name="connsiteX1" fmla="*/ 776976 w 1020111"/>
              <a:gd name="connsiteY1" fmla="*/ 1686090 h 4730566"/>
              <a:gd name="connsiteX2" fmla="*/ 533841 w 1020111"/>
              <a:gd name="connsiteY2" fmla="*/ 1918654 h 4730566"/>
              <a:gd name="connsiteX3" fmla="*/ 295991 w 1020111"/>
              <a:gd name="connsiteY3" fmla="*/ 2156504 h 4730566"/>
              <a:gd name="connsiteX4" fmla="*/ 58141 w 1020111"/>
              <a:gd name="connsiteY4" fmla="*/ 3842594 h 4730566"/>
              <a:gd name="connsiteX5" fmla="*/ 0 w 1020111"/>
              <a:gd name="connsiteY5" fmla="*/ 4730566 h 4730566"/>
              <a:gd name="connsiteX6" fmla="*/ 0 w 1020111"/>
              <a:gd name="connsiteY6" fmla="*/ 4730566 h 4730566"/>
              <a:gd name="connsiteX0" fmla="*/ 1024417 w 1024417"/>
              <a:gd name="connsiteY0" fmla="*/ 0 h 4819283"/>
              <a:gd name="connsiteX1" fmla="*/ 781282 w 1024417"/>
              <a:gd name="connsiteY1" fmla="*/ 1686090 h 4819283"/>
              <a:gd name="connsiteX2" fmla="*/ 538147 w 1024417"/>
              <a:gd name="connsiteY2" fmla="*/ 1918654 h 4819283"/>
              <a:gd name="connsiteX3" fmla="*/ 300297 w 1024417"/>
              <a:gd name="connsiteY3" fmla="*/ 2156504 h 4819283"/>
              <a:gd name="connsiteX4" fmla="*/ 62447 w 1024417"/>
              <a:gd name="connsiteY4" fmla="*/ 3842594 h 4819283"/>
              <a:gd name="connsiteX5" fmla="*/ 4306 w 1024417"/>
              <a:gd name="connsiteY5" fmla="*/ 4730566 h 4819283"/>
              <a:gd name="connsiteX6" fmla="*/ 4306 w 1024417"/>
              <a:gd name="connsiteY6" fmla="*/ 4804564 h 481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17" h="4819283">
                <a:moveTo>
                  <a:pt x="1024417" y="0"/>
                </a:moveTo>
                <a:cubicBezTo>
                  <a:pt x="943372" y="683157"/>
                  <a:pt x="862327" y="1366314"/>
                  <a:pt x="781282" y="1686090"/>
                </a:cubicBezTo>
                <a:cubicBezTo>
                  <a:pt x="700237" y="2005866"/>
                  <a:pt x="618311" y="1840252"/>
                  <a:pt x="538147" y="1918654"/>
                </a:cubicBezTo>
                <a:cubicBezTo>
                  <a:pt x="457983" y="1997056"/>
                  <a:pt x="379580" y="1835847"/>
                  <a:pt x="300297" y="2156504"/>
                </a:cubicBezTo>
                <a:cubicBezTo>
                  <a:pt x="221014" y="2477161"/>
                  <a:pt x="111779" y="3413584"/>
                  <a:pt x="62447" y="3842594"/>
                </a:cubicBezTo>
                <a:cubicBezTo>
                  <a:pt x="13115" y="4271604"/>
                  <a:pt x="13996" y="4570238"/>
                  <a:pt x="4306" y="4730566"/>
                </a:cubicBezTo>
                <a:cubicBezTo>
                  <a:pt x="-5384" y="4890894"/>
                  <a:pt x="4306" y="4779898"/>
                  <a:pt x="4306" y="4804564"/>
                </a:cubicBezTo>
              </a:path>
            </a:pathLst>
          </a:custGeom>
          <a:noFill/>
          <a:ln w="19050" algn="ctr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dirty="0">
              <a:solidFill>
                <a:srgbClr val="20202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x-axis label"/>
              <p:cNvSpPr txBox="1">
                <a:spLocks noChangeArrowheads="1"/>
              </p:cNvSpPr>
              <p:nvPr/>
            </p:nvSpPr>
            <p:spPr bwMode="auto">
              <a:xfrm>
                <a:off x="5671437" y="6163639"/>
                <a:ext cx="34977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en-US" altLang="en-US" sz="1400" b="1" i="1" dirty="0">
                  <a:solidFill>
                    <a:srgbClr val="C00000"/>
                  </a:solidFill>
                  <a:latin typeface="Calisto MT" pitchFamily="18" charset="0"/>
                </a:endParaRPr>
              </a:p>
            </p:txBody>
          </p:sp>
        </mc:Choice>
        <mc:Fallback xmlns="">
          <p:sp>
            <p:nvSpPr>
              <p:cNvPr id="247" name="x-axis labe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1437" y="6163639"/>
                <a:ext cx="34977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x-axis label"/>
              <p:cNvSpPr txBox="1">
                <a:spLocks noChangeArrowheads="1"/>
              </p:cNvSpPr>
              <p:nvPr/>
            </p:nvSpPr>
            <p:spPr bwMode="auto">
              <a:xfrm>
                <a:off x="6327651" y="1505541"/>
                <a:ext cx="4826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20202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en-US" sz="1400" i="1" dirty="0">
                    <a:solidFill>
                      <a:srgbClr val="202020"/>
                    </a:solidFill>
                    <a:latin typeface="Calisto MT" pitchFamily="18" charset="0"/>
                  </a:rPr>
                  <a:t>(x)</a:t>
                </a:r>
              </a:p>
            </p:txBody>
          </p:sp>
        </mc:Choice>
        <mc:Fallback xmlns="">
          <p:sp>
            <p:nvSpPr>
              <p:cNvPr id="248" name="x-axis labe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7651" y="1505541"/>
                <a:ext cx="482696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4000" r="-2532" b="-1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Oval 21"/>
          <p:cNvSpPr>
            <a:spLocks noChangeAspect="1" noChangeArrowheads="1"/>
          </p:cNvSpPr>
          <p:nvPr/>
        </p:nvSpPr>
        <p:spPr bwMode="auto">
          <a:xfrm>
            <a:off x="6706936" y="3498165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7" name="Oval 22"/>
          <p:cNvSpPr>
            <a:spLocks noChangeAspect="1" noChangeArrowheads="1"/>
          </p:cNvSpPr>
          <p:nvPr/>
        </p:nvSpPr>
        <p:spPr bwMode="auto">
          <a:xfrm>
            <a:off x="6233775" y="3976753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8" name="Oval 24"/>
          <p:cNvSpPr>
            <a:spLocks noChangeAspect="1" noChangeArrowheads="1"/>
          </p:cNvSpPr>
          <p:nvPr/>
        </p:nvSpPr>
        <p:spPr bwMode="auto">
          <a:xfrm>
            <a:off x="5992554" y="5664090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657201" y="3868901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(-1, 1)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5990786" y="352278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(0, 2)</a:t>
            </a:r>
          </a:p>
        </p:txBody>
      </p:sp>
      <p:sp>
        <p:nvSpPr>
          <p:cNvPr id="244" name="Oval 23"/>
          <p:cNvSpPr>
            <a:spLocks noChangeAspect="1" noChangeArrowheads="1"/>
          </p:cNvSpPr>
          <p:nvPr/>
        </p:nvSpPr>
        <p:spPr bwMode="auto">
          <a:xfrm>
            <a:off x="6463860" y="3741975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9" name="Table 2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9195923"/>
                  </p:ext>
                </p:extLst>
              </p:nvPr>
            </p:nvGraphicFramePr>
            <p:xfrm>
              <a:off x="198281" y="2314591"/>
              <a:ext cx="1389730" cy="21945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758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38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9" name="Table 2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366436"/>
                  </p:ext>
                </p:extLst>
              </p:nvPr>
            </p:nvGraphicFramePr>
            <p:xfrm>
              <a:off x="198281" y="2314591"/>
              <a:ext cx="1389730" cy="21945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75869"/>
                    <a:gridCol w="71386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901" t="-1667" r="-105405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95726" t="-1667" b="-52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5" name="TextBox 254"/>
          <p:cNvSpPr txBox="1"/>
          <p:nvPr/>
        </p:nvSpPr>
        <p:spPr>
          <a:xfrm>
            <a:off x="948801" y="301362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0501" y="33806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950501" y="37476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917990" y="41146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948801" y="264661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</a:p>
        </p:txBody>
      </p:sp>
      <p:pic>
        <p:nvPicPr>
          <p:cNvPr id="6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6903720" y="308159"/>
            <a:ext cx="2194560" cy="651094"/>
            <a:chOff x="6923980" y="225002"/>
            <a:chExt cx="2194560" cy="651094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70" name="Group 69"/>
            <p:cNvGrpSpPr/>
            <p:nvPr/>
          </p:nvGrpSpPr>
          <p:grpSpPr>
            <a:xfrm>
              <a:off x="6923980" y="225002"/>
              <a:ext cx="2194560" cy="651094"/>
              <a:chOff x="6923982" y="225002"/>
              <a:chExt cx="2767149" cy="651094"/>
            </a:xfrm>
          </p:grpSpPr>
          <p:sp>
            <p:nvSpPr>
              <p:cNvPr id="72" name="Round Same Side Corner Rectangle 71"/>
              <p:cNvSpPr/>
              <p:nvPr/>
            </p:nvSpPr>
            <p:spPr bwMode="auto">
              <a:xfrm>
                <a:off x="6923982" y="475986"/>
                <a:ext cx="2767149" cy="40011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71450" indent="-171450" defTabSz="914400">
                  <a:defRPr/>
                </a:pPr>
                <a:r>
                  <a:rPr 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	How did I/you substitute the input value into the function?</a:t>
                </a:r>
              </a:p>
            </p:txBody>
          </p:sp>
          <p:sp>
            <p:nvSpPr>
              <p:cNvPr id="73" name="Round Same Side Corner Rectangle 72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71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4" name="Picture 4" descr="C:\Users\Stephen\Downloads\CFU 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38" y="809801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48386" y="1795178"/>
                <a:ext cx="1342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86" y="1795178"/>
                <a:ext cx="1342355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9836" r="-3167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1821812" y="2503152"/>
            <a:ext cx="1534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=-2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)=-8+2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</a:t>
            </a:r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476571" y="2526168"/>
            <a:ext cx="1534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=-1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)=-1+2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</a:t>
            </a:r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90741" y="3813570"/>
            <a:ext cx="13965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=0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)=0+2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</a:t>
            </a:r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45500" y="3868901"/>
            <a:ext cx="13965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=1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 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)=1+2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</a:t>
            </a:r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90741" y="5069428"/>
            <a:ext cx="13965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1600" baseline="300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)=8+2</a:t>
            </a:r>
          </a:p>
          <a:p>
            <a:r>
              <a:rPr lang="en-US" sz="160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)= </a:t>
            </a:r>
            <a:r>
              <a: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8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2" grpId="0"/>
      <p:bldP spid="243" grpId="0"/>
      <p:bldP spid="245" grpId="0" animBg="1"/>
      <p:bldP spid="246" grpId="0" animBg="1"/>
      <p:bldP spid="247" grpId="0"/>
      <p:bldP spid="236" grpId="0" animBg="1"/>
      <p:bldP spid="237" grpId="0" animBg="1"/>
      <p:bldP spid="238" grpId="0" animBg="1"/>
      <p:bldP spid="240" grpId="0"/>
      <p:bldP spid="241" grpId="0"/>
      <p:bldP spid="244" grpId="0" animBg="1"/>
      <p:bldP spid="255" grpId="0"/>
      <p:bldP spid="256" grpId="0"/>
      <p:bldP spid="257" grpId="0"/>
      <p:bldP spid="258" grpId="0"/>
      <p:bldP spid="259" grpId="0"/>
      <p:bldP spid="77" grpId="0" build="p"/>
      <p:bldP spid="78" grpId="0" build="p"/>
      <p:bldP spid="79" grpId="0" build="p"/>
      <p:bldP spid="80" grpId="0" build="p"/>
      <p:bldP spid="8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525838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(continued)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2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68214"/>
              </p:ext>
            </p:extLst>
          </p:nvPr>
        </p:nvGraphicFramePr>
        <p:xfrm>
          <a:off x="35995" y="1622555"/>
          <a:ext cx="9071973" cy="4092420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9071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24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1441" marR="91441" marT="45725" marB="457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318503" y="1846642"/>
                <a:ext cx="4319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)=-5</a:t>
                </a: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3" y="1846642"/>
                <a:ext cx="431931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165853" y="2323947"/>
                <a:ext cx="693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=-2</a:t>
                </a: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3" y="2323947"/>
                <a:ext cx="69339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9836" r="-701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890445" y="2323947"/>
                <a:ext cx="1087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5" y="2323947"/>
                <a:ext cx="108715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9836" r="-561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165853" y="2920283"/>
                <a:ext cx="693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=-1</a:t>
                </a: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3" y="2920283"/>
                <a:ext cx="69339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r="-701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890445" y="2920283"/>
                <a:ext cx="1087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-1)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5" y="2920283"/>
                <a:ext cx="108715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r="-561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165853" y="3560356"/>
                <a:ext cx="61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3" y="3560356"/>
                <a:ext cx="61645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9836" r="-792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890445" y="3560356"/>
                <a:ext cx="101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5" y="3560356"/>
                <a:ext cx="101021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9836" r="-5422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165853" y="4094799"/>
                <a:ext cx="61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3" y="4094799"/>
                <a:ext cx="616451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10000" r="-792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890445" y="4094799"/>
                <a:ext cx="101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5" y="4094799"/>
                <a:ext cx="101021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10000" r="-542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165853" y="4664906"/>
                <a:ext cx="61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</a:t>
                </a: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3" y="4664906"/>
                <a:ext cx="616451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9836" r="-792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890445" y="4664906"/>
                <a:ext cx="101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5" y="4664906"/>
                <a:ext cx="1010213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9836" r="-5422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8" name="Table 16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299091"/>
                  </p:ext>
                </p:extLst>
              </p:nvPr>
            </p:nvGraphicFramePr>
            <p:xfrm>
              <a:off x="2555468" y="2331731"/>
              <a:ext cx="1737341" cy="267037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758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14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60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𝒉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8" name="Table 16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7570806"/>
                  </p:ext>
                </p:extLst>
              </p:nvPr>
            </p:nvGraphicFramePr>
            <p:xfrm>
              <a:off x="2555468" y="2331731"/>
              <a:ext cx="1737341" cy="267037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75869"/>
                    <a:gridCol w="1061472"/>
                  </a:tblGrid>
                  <a:tr h="4360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5"/>
                          <a:stretch>
                            <a:fillRect t="-1389" r="-157658" b="-50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5"/>
                          <a:stretch>
                            <a:fillRect l="-63793" t="-1389" r="-575" b="-509722"/>
                          </a:stretch>
                        </a:blip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4" name="TextBox 173"/>
          <p:cNvSpPr txBox="1"/>
          <p:nvPr/>
        </p:nvSpPr>
        <p:spPr>
          <a:xfrm>
            <a:off x="3581681" y="45619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582053" y="322198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583703" y="27741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581681" y="36636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581681" y="411398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2043395" y="1727718"/>
            <a:ext cx="307657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02020"/>
                </a:solidFill>
                <a:latin typeface="Century Gothic"/>
              </a:rPr>
              <a:t>Notice that no matter what the input is, the output stays the same.</a:t>
            </a:r>
          </a:p>
        </p:txBody>
      </p:sp>
      <p:grpSp>
        <p:nvGrpSpPr>
          <p:cNvPr id="148" name="Group 163"/>
          <p:cNvGrpSpPr>
            <a:grpSpLocks/>
          </p:cNvGrpSpPr>
          <p:nvPr/>
        </p:nvGrpSpPr>
        <p:grpSpPr bwMode="auto">
          <a:xfrm>
            <a:off x="5481587" y="2047699"/>
            <a:ext cx="2787650" cy="2682875"/>
            <a:chOff x="1980" y="1727"/>
            <a:chExt cx="1756" cy="1690"/>
          </a:xfrm>
        </p:grpSpPr>
        <p:cxnSp>
          <p:nvCxnSpPr>
            <p:cNvPr id="156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4" name="Group 165"/>
          <p:cNvGrpSpPr>
            <a:grpSpLocks/>
          </p:cNvGrpSpPr>
          <p:nvPr/>
        </p:nvGrpSpPr>
        <p:grpSpPr bwMode="auto">
          <a:xfrm>
            <a:off x="6946850" y="3358974"/>
            <a:ext cx="1444625" cy="214312"/>
            <a:chOff x="2921" y="2553"/>
            <a:chExt cx="910" cy="135"/>
          </a:xfrm>
        </p:grpSpPr>
        <p:sp>
          <p:nvSpPr>
            <p:cNvPr id="215" name="TextBox 71"/>
            <p:cNvSpPr txBox="1">
              <a:spLocks noChangeArrowheads="1"/>
            </p:cNvSpPr>
            <p:nvPr/>
          </p:nvSpPr>
          <p:spPr bwMode="auto">
            <a:xfrm>
              <a:off x="292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16" name="TextBox 72"/>
            <p:cNvSpPr txBox="1">
              <a:spLocks noChangeArrowheads="1"/>
            </p:cNvSpPr>
            <p:nvPr/>
          </p:nvSpPr>
          <p:spPr bwMode="auto">
            <a:xfrm>
              <a:off x="3026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17" name="TextBox 73"/>
            <p:cNvSpPr txBox="1">
              <a:spLocks noChangeArrowheads="1"/>
            </p:cNvSpPr>
            <p:nvPr/>
          </p:nvSpPr>
          <p:spPr bwMode="auto">
            <a:xfrm>
              <a:off x="313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18" name="TextBox 74"/>
            <p:cNvSpPr txBox="1">
              <a:spLocks noChangeArrowheads="1"/>
            </p:cNvSpPr>
            <p:nvPr/>
          </p:nvSpPr>
          <p:spPr bwMode="auto">
            <a:xfrm>
              <a:off x="324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19" name="TextBox 75"/>
            <p:cNvSpPr txBox="1">
              <a:spLocks noChangeArrowheads="1"/>
            </p:cNvSpPr>
            <p:nvPr/>
          </p:nvSpPr>
          <p:spPr bwMode="auto">
            <a:xfrm>
              <a:off x="3351" y="2553"/>
              <a:ext cx="14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0" name="TextBox 76"/>
            <p:cNvSpPr txBox="1">
              <a:spLocks noChangeArrowheads="1"/>
            </p:cNvSpPr>
            <p:nvPr/>
          </p:nvSpPr>
          <p:spPr bwMode="auto">
            <a:xfrm>
              <a:off x="3454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21" name="TextBox 77"/>
            <p:cNvSpPr txBox="1">
              <a:spLocks noChangeArrowheads="1"/>
            </p:cNvSpPr>
            <p:nvPr/>
          </p:nvSpPr>
          <p:spPr bwMode="auto">
            <a:xfrm>
              <a:off x="3569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22" name="TextBox 78"/>
            <p:cNvSpPr txBox="1">
              <a:spLocks noChangeArrowheads="1"/>
            </p:cNvSpPr>
            <p:nvPr/>
          </p:nvSpPr>
          <p:spPr bwMode="auto">
            <a:xfrm>
              <a:off x="3683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223" name="Group 164"/>
          <p:cNvGrpSpPr>
            <a:grpSpLocks/>
          </p:cNvGrpSpPr>
          <p:nvPr/>
        </p:nvGrpSpPr>
        <p:grpSpPr bwMode="auto">
          <a:xfrm>
            <a:off x="5341887" y="3355799"/>
            <a:ext cx="1481138" cy="215900"/>
            <a:chOff x="1856" y="2551"/>
            <a:chExt cx="933" cy="136"/>
          </a:xfrm>
        </p:grpSpPr>
        <p:sp>
          <p:nvSpPr>
            <p:cNvPr id="224" name="TextBox 83"/>
            <p:cNvSpPr txBox="1">
              <a:spLocks noChangeArrowheads="1"/>
            </p:cNvSpPr>
            <p:nvPr/>
          </p:nvSpPr>
          <p:spPr bwMode="auto">
            <a:xfrm>
              <a:off x="185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225" name="TextBox 84"/>
            <p:cNvSpPr txBox="1">
              <a:spLocks noChangeArrowheads="1"/>
            </p:cNvSpPr>
            <p:nvPr/>
          </p:nvSpPr>
          <p:spPr bwMode="auto">
            <a:xfrm>
              <a:off x="1961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26" name="TextBox 85"/>
            <p:cNvSpPr txBox="1">
              <a:spLocks noChangeArrowheads="1"/>
            </p:cNvSpPr>
            <p:nvPr/>
          </p:nvSpPr>
          <p:spPr bwMode="auto">
            <a:xfrm>
              <a:off x="2080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27" name="TextBox 86"/>
            <p:cNvSpPr txBox="1">
              <a:spLocks noChangeArrowheads="1"/>
            </p:cNvSpPr>
            <p:nvPr/>
          </p:nvSpPr>
          <p:spPr bwMode="auto">
            <a:xfrm>
              <a:off x="2185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28" name="TextBox 87"/>
            <p:cNvSpPr txBox="1">
              <a:spLocks noChangeArrowheads="1"/>
            </p:cNvSpPr>
            <p:nvPr/>
          </p:nvSpPr>
          <p:spPr bwMode="auto">
            <a:xfrm>
              <a:off x="2304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29" name="TextBox 88"/>
            <p:cNvSpPr txBox="1">
              <a:spLocks noChangeArrowheads="1"/>
            </p:cNvSpPr>
            <p:nvPr/>
          </p:nvSpPr>
          <p:spPr bwMode="auto">
            <a:xfrm>
              <a:off x="2409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30" name="TextBox 89"/>
            <p:cNvSpPr txBox="1">
              <a:spLocks noChangeArrowheads="1"/>
            </p:cNvSpPr>
            <p:nvPr/>
          </p:nvSpPr>
          <p:spPr bwMode="auto">
            <a:xfrm>
              <a:off x="251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31" name="TextBox 90"/>
            <p:cNvSpPr txBox="1">
              <a:spLocks noChangeArrowheads="1"/>
            </p:cNvSpPr>
            <p:nvPr/>
          </p:nvSpPr>
          <p:spPr bwMode="auto">
            <a:xfrm>
              <a:off x="2621" y="255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232" name="Group 167"/>
          <p:cNvGrpSpPr>
            <a:grpSpLocks/>
          </p:cNvGrpSpPr>
          <p:nvPr/>
        </p:nvGrpSpPr>
        <p:grpSpPr bwMode="auto">
          <a:xfrm>
            <a:off x="6830962" y="1938161"/>
            <a:ext cx="234950" cy="1390650"/>
            <a:chOff x="2833" y="1694"/>
            <a:chExt cx="148" cy="876"/>
          </a:xfrm>
        </p:grpSpPr>
        <p:sp>
          <p:nvSpPr>
            <p:cNvPr id="233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34" name="TextBox 138"/>
            <p:cNvSpPr txBox="1">
              <a:spLocks noChangeArrowheads="1"/>
            </p:cNvSpPr>
            <p:nvPr/>
          </p:nvSpPr>
          <p:spPr bwMode="auto">
            <a:xfrm>
              <a:off x="2833" y="2124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35" name="TextBox 139"/>
            <p:cNvSpPr txBox="1">
              <a:spLocks noChangeArrowheads="1"/>
            </p:cNvSpPr>
            <p:nvPr/>
          </p:nvSpPr>
          <p:spPr bwMode="auto">
            <a:xfrm>
              <a:off x="2833" y="2017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36" name="TextBox 140"/>
            <p:cNvSpPr txBox="1">
              <a:spLocks noChangeArrowheads="1"/>
            </p:cNvSpPr>
            <p:nvPr/>
          </p:nvSpPr>
          <p:spPr bwMode="auto">
            <a:xfrm>
              <a:off x="2833" y="1911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7" name="TextBox 141"/>
            <p:cNvSpPr txBox="1">
              <a:spLocks noChangeArrowheads="1"/>
            </p:cNvSpPr>
            <p:nvPr/>
          </p:nvSpPr>
          <p:spPr bwMode="auto">
            <a:xfrm>
              <a:off x="2833" y="180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38" name="TextBox 142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39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40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41" name="Group 166"/>
          <p:cNvGrpSpPr>
            <a:grpSpLocks/>
          </p:cNvGrpSpPr>
          <p:nvPr/>
        </p:nvGrpSpPr>
        <p:grpSpPr bwMode="auto">
          <a:xfrm>
            <a:off x="6832550" y="3438349"/>
            <a:ext cx="312737" cy="1389062"/>
            <a:chOff x="2834" y="2588"/>
            <a:chExt cx="197" cy="875"/>
          </a:xfrm>
        </p:grpSpPr>
        <p:sp>
          <p:nvSpPr>
            <p:cNvPr id="242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243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44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45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46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47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48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49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250" name="Group 168"/>
          <p:cNvGrpSpPr>
            <a:grpSpLocks/>
          </p:cNvGrpSpPr>
          <p:nvPr/>
        </p:nvGrpSpPr>
        <p:grpSpPr bwMode="auto">
          <a:xfrm>
            <a:off x="5284737" y="3231974"/>
            <a:ext cx="3379788" cy="307975"/>
            <a:chOff x="1856" y="2473"/>
            <a:chExt cx="2129" cy="194"/>
          </a:xfrm>
        </p:grpSpPr>
        <p:cxnSp>
          <p:nvCxnSpPr>
            <p:cNvPr id="251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253" name="point (1, -5)"/>
          <p:cNvSpPr>
            <a:spLocks noChangeAspect="1" noChangeArrowheads="1"/>
          </p:cNvSpPr>
          <p:nvPr/>
        </p:nvSpPr>
        <p:spPr bwMode="auto">
          <a:xfrm>
            <a:off x="7008721" y="4178123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54" name="point (-1, -5)"/>
          <p:cNvSpPr>
            <a:spLocks noChangeAspect="1" noChangeArrowheads="1"/>
          </p:cNvSpPr>
          <p:nvPr/>
        </p:nvSpPr>
        <p:spPr bwMode="auto">
          <a:xfrm>
            <a:off x="6657924" y="4178124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6313780" y="3891678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(-1, -5)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023395" y="4244203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(-2, -5)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7113538" y="4239673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(2, -5)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6919900" y="3891678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(1, -5)</a:t>
            </a:r>
          </a:p>
        </p:txBody>
      </p:sp>
      <p:grpSp>
        <p:nvGrpSpPr>
          <p:cNvPr id="259" name="Group 169"/>
          <p:cNvGrpSpPr>
            <a:grpSpLocks/>
          </p:cNvGrpSpPr>
          <p:nvPr/>
        </p:nvGrpSpPr>
        <p:grpSpPr bwMode="auto">
          <a:xfrm>
            <a:off x="6735882" y="1573731"/>
            <a:ext cx="458789" cy="3265487"/>
            <a:chOff x="2769" y="1419"/>
            <a:chExt cx="289" cy="2057"/>
          </a:xfrm>
        </p:grpSpPr>
        <p:cxnSp>
          <p:nvCxnSpPr>
            <p:cNvPr id="260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1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2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h(x)</a:t>
              </a:r>
            </a:p>
          </p:txBody>
        </p:sp>
      </p:grpSp>
      <p:sp>
        <p:nvSpPr>
          <p:cNvPr id="262" name="TextBox 261"/>
          <p:cNvSpPr txBox="1"/>
          <p:nvPr/>
        </p:nvSpPr>
        <p:spPr>
          <a:xfrm>
            <a:off x="6617848" y="4305322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-5)</a:t>
            </a:r>
          </a:p>
        </p:txBody>
      </p:sp>
      <p:sp>
        <p:nvSpPr>
          <p:cNvPr id="263" name="point (2, -5)"/>
          <p:cNvSpPr>
            <a:spLocks noChangeAspect="1" noChangeArrowheads="1"/>
          </p:cNvSpPr>
          <p:nvPr/>
        </p:nvSpPr>
        <p:spPr bwMode="auto">
          <a:xfrm>
            <a:off x="7184975" y="4178124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64" name="point (-2, -5)"/>
          <p:cNvSpPr>
            <a:spLocks noChangeAspect="1" noChangeArrowheads="1"/>
          </p:cNvSpPr>
          <p:nvPr/>
        </p:nvSpPr>
        <p:spPr bwMode="auto">
          <a:xfrm>
            <a:off x="6483299" y="4178122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65" name="point (0, -5)"/>
          <p:cNvSpPr>
            <a:spLocks noChangeAspect="1" noChangeArrowheads="1"/>
          </p:cNvSpPr>
          <p:nvPr/>
        </p:nvSpPr>
        <p:spPr bwMode="auto">
          <a:xfrm>
            <a:off x="6833710" y="4183306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V="1">
            <a:off x="5486350" y="4218978"/>
            <a:ext cx="2787650" cy="518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5255631" y="4917084"/>
            <a:ext cx="385233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This is called a </a:t>
            </a:r>
            <a:r>
              <a:rPr lang="en-US" u="sng" dirty="0">
                <a:solidFill>
                  <a:srgbClr val="202020"/>
                </a:solidFill>
                <a:latin typeface="Century Gothic"/>
              </a:rPr>
              <a:t>constant function</a:t>
            </a:r>
            <a:r>
              <a:rPr lang="en-US" dirty="0">
                <a:solidFill>
                  <a:srgbClr val="202020"/>
                </a:solidFill>
                <a:latin typeface="Century Gothic"/>
              </a:rPr>
              <a:t>.</a:t>
            </a:r>
          </a:p>
        </p:txBody>
      </p:sp>
      <p:sp>
        <p:nvSpPr>
          <p:cNvPr id="268" name="x-axis label"/>
          <p:cNvSpPr txBox="1">
            <a:spLocks noChangeArrowheads="1"/>
          </p:cNvSpPr>
          <p:nvPr/>
        </p:nvSpPr>
        <p:spPr bwMode="auto">
          <a:xfrm>
            <a:off x="5550203" y="3976511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i="1" dirty="0">
                <a:solidFill>
                  <a:srgbClr val="C00000"/>
                </a:solidFill>
                <a:latin typeface="Calisto MT" pitchFamily="18" charset="0"/>
              </a:rPr>
              <a:t>h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35995" y="308159"/>
            <a:ext cx="6776287" cy="1243563"/>
            <a:chOff x="35996" y="316710"/>
            <a:chExt cx="7081084" cy="124356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274" name="Round Same Side Corner Rectangle 273"/>
            <p:cNvSpPr/>
            <p:nvPr/>
          </p:nvSpPr>
          <p:spPr bwMode="auto">
            <a:xfrm>
              <a:off x="35996" y="567694"/>
              <a:ext cx="7081083" cy="99257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Read the function.</a:t>
              </a:r>
              <a:endParaRPr lang="en-US" sz="1300" dirty="0">
                <a:solidFill>
                  <a:srgbClr val="202020">
                    <a:lumMod val="50000"/>
                    <a:lumOff val="50000"/>
                  </a:srgbClr>
                </a:solidFill>
                <a:latin typeface="Century Gothic" panose="020B0502020202020204" pitchFamily="34" charset="0"/>
              </a:endParaRP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input values into the function</a:t>
              </a:r>
              <a:r>
                <a:rPr lang="en-US" sz="1300" dirty="0">
                  <a:solidFill>
                    <a:srgbClr val="10101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Use order of operations to evaluate and obtain the outputs. (write in table)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4  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Use the table to create ordered pairs (input, output) and graph these points.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5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Connect the points.</a:t>
              </a:r>
            </a:p>
          </p:txBody>
        </p:sp>
        <p:sp>
          <p:nvSpPr>
            <p:cNvPr id="275" name="Round Same Side Corner Rectangle 274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tabLst>
                  <a:tab pos="114300" algn="l"/>
                </a:tabLst>
                <a:defRPr/>
              </a:pPr>
              <a:r>
                <a:rPr lang="en-US" sz="1000" b="1" kern="0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Evaluate and graph functions.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76" name="Picture 3" descr="C:\Users\Stephen\Downloads\Ladder Ico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0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  <p:bldP spid="160" grpId="0"/>
      <p:bldP spid="161" grpId="0"/>
      <p:bldP spid="163" grpId="0"/>
      <p:bldP spid="164" grpId="0"/>
      <p:bldP spid="165" grpId="0"/>
      <p:bldP spid="166" grpId="0"/>
      <p:bldP spid="167" grpId="0"/>
      <p:bldP spid="174" grpId="0"/>
      <p:bldP spid="175" grpId="0"/>
      <p:bldP spid="176" grpId="0"/>
      <p:bldP spid="183" grpId="0"/>
      <p:bldP spid="184" grpId="0"/>
      <p:bldP spid="185" grpId="0" animBg="1"/>
      <p:bldP spid="253" grpId="0" animBg="1"/>
      <p:bldP spid="254" grpId="0" animBg="1"/>
      <p:bldP spid="255" grpId="0"/>
      <p:bldP spid="256" grpId="0"/>
      <p:bldP spid="257" grpId="0"/>
      <p:bldP spid="258" grpId="0"/>
      <p:bldP spid="262" grpId="0"/>
      <p:bldP spid="263" grpId="0" animBg="1"/>
      <p:bldP spid="264" grpId="0" animBg="1"/>
      <p:bldP spid="265" grpId="0" animBg="1"/>
      <p:bldP spid="267" grpId="0" animBg="1"/>
      <p:bldP spid="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ifferent type of functions">
            <a:extLst>
              <a:ext uri="{FF2B5EF4-FFF2-40B4-BE49-F238E27FC236}">
                <a16:creationId xmlns:a16="http://schemas.microsoft.com/office/drawing/2014/main" id="{5C88103D-0859-4997-8CEE-BF5037A0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35"/>
            <a:ext cx="9016631" cy="62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37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97249AC-3F98-40E7-A8AE-B438C6A2BC98"/>
  <p:tag name="ISPRING_SCORM_RATE_SLIDES" val="1"/>
  <p:tag name="ISPRING_SCORM_PASSING_SCORE" val="100.0000000000"/>
  <p:tag name="ISPRINGONLINEFOLDERID" val="52"/>
  <p:tag name="ISPRINGONLINEFOLDERPATH" val="Content List/Lessons/ELA"/>
  <p:tag name="ISPRINGCLOUDFOLDERID" val="5"/>
  <p:tag name="ISPRING_RESOURCE_PATHS_HASH_PRESENTER" val="9b47ffb0fedc49a214a5218f58915dcb98fe6c"/>
  <p:tag name="ISPRING_PLAYERS_CUSTOMIZATION" val="UEsDBBQAAgAIAISKy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D04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CAPTh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IA9O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CAPTh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CAPTh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gT04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ISKyEaKJOKo+gIAALAIAAAUAAAAAAAAAAEAAAAAAAAAAAB1bml2ZXJzYWwvcGxheWVyLnhtbFBLAQIAABQAAgAIAIA9OEy8CP7A5gQAAHASAAAdAAAAAAAAAAEAAAAAACwDAAB1bml2ZXJzYWwvY29tbW9uX21lc3NhZ2VzLmxuZ1BLAQIAABQAAgAIAIA9OEwoikTY8gMAAGcQAAAnAAAAAAAAAAEAAAAAAE0IAAB1bml2ZXJzYWwvZmxhc2hfcHVibGlzaGluZ19zZXR0aW5ncy54bWxQSwECAAAUAAIACACAPThMfDWLD+MCAACRCgAAIQAAAAAAAAABAAAAAACEDAAAdW5pdmVyc2FsL2ZsYXNoX3NraW5fc2V0dGluZ3MueG1sUEsBAgAAFAACAAgAgD04TJwmUE/cAwAA+A8AACYAAAAAAAAAAQAAAAAApg8AAHVuaXZlcnNhbC9odG1sX3B1Ymxpc2hpbmdfc2V0dGluZ3MueG1sUEsBAgAAFAACAAgAgD04THkhshmeAQAAGwYAAB8AAAAAAAAAAQAAAAAAxhMAAHVuaXZlcnNhbC9odG1sX3NraW5fc2V0dGluZ3MuanNQSwECAAAUAAIACACBPTh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/ELA"/>
  <p:tag name="ISPRING_OUTPUT_FOLDER" val="C:\Users\Betty\Desktop\Educeri"/>
  <p:tag name="ISPRING_PRESENTATION_TITLE" val="19_StepUP_EVALUATE_AND_GRAPH_FUNCTION_DW [746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Relevan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losur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losur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losu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heme/theme1.xml><?xml version="1.0" encoding="utf-8"?>
<a:theme xmlns:a="http://schemas.openxmlformats.org/drawingml/2006/main" name="Office Theme">
  <a:themeElements>
    <a:clrScheme name="material Orange [Math]">
      <a:dk1>
        <a:srgbClr val="202020"/>
      </a:dk1>
      <a:lt1>
        <a:srgbClr val="F9F9F9"/>
      </a:lt1>
      <a:dk2>
        <a:srgbClr val="FF562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21A8B3"/>
      </a:accent6>
      <a:hlink>
        <a:srgbClr val="27AE60"/>
      </a:hlink>
      <a:folHlink>
        <a:srgbClr val="27AE60"/>
      </a:folHlink>
    </a:clrScheme>
    <a:fontScheme name="General Lesso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accent5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non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3189</Words>
  <Application>Microsoft Office PowerPoint</Application>
  <PresentationFormat>Letter Paper (8.5x11 in)</PresentationFormat>
  <Paragraphs>927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Calisto MT</vt:lpstr>
      <vt:lpstr>Arial</vt:lpstr>
      <vt:lpstr>Wingdings 3</vt:lpstr>
      <vt:lpstr>Century Gothic</vt:lpstr>
      <vt:lpstr>Times New Roman</vt:lpstr>
      <vt:lpstr>Calibri</vt:lpstr>
      <vt:lpstr>Bradley Hand ITC</vt:lpstr>
      <vt:lpstr>Verdana</vt:lpstr>
      <vt:lpstr>Cambria Math</vt:lpstr>
      <vt:lpstr>Gill Sans MT</vt:lpstr>
      <vt:lpstr>Lato</vt:lpstr>
      <vt:lpstr>Meiryo</vt:lpstr>
      <vt:lpstr>MS PGothic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Rupinder Jagpal</dc:creator>
  <cp:lastModifiedBy>Rupinder Jagpal</cp:lastModifiedBy>
  <cp:revision>1</cp:revision>
  <dcterms:created xsi:type="dcterms:W3CDTF">2018-09-30T00:44:49Z</dcterms:created>
  <dcterms:modified xsi:type="dcterms:W3CDTF">2018-09-30T00:46:26Z</dcterms:modified>
</cp:coreProperties>
</file>