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6"/>
  </p:notesMasterIdLst>
  <p:sldIdLst>
    <p:sldId id="308" r:id="rId2"/>
    <p:sldId id="309" r:id="rId3"/>
    <p:sldId id="310" r:id="rId4"/>
    <p:sldId id="307" r:id="rId5"/>
  </p:sldIdLst>
  <p:sldSz cx="7772400" cy="10058400"/>
  <p:notesSz cx="6934200" cy="9220200"/>
  <p:embeddedFontLst>
    <p:embeddedFont>
      <p:font typeface="Malgun Gothic Semilight" panose="020B0502040204020203" pitchFamily="34" charset="-128"/>
      <p:regular r:id="rId7"/>
    </p:embeddedFont>
    <p:embeddedFont>
      <p:font typeface="Microsoft JhengHei" panose="020B0604030504040204" pitchFamily="34" charset="-120"/>
      <p:regular r:id="rId8"/>
      <p:bold r:id="rId9"/>
    </p:embeddedFont>
    <p:embeddedFont>
      <p:font typeface="Bahnschrift SemiCondensed" panose="020B0502040204020203" pitchFamily="34" charset="0"/>
      <p:regular r:id="rId10"/>
      <p:bold r:id="rId11"/>
    </p:embeddedFont>
    <p:embeddedFont>
      <p:font typeface="Book Antiqua" panose="02040602050305030304" pitchFamily="18"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Comic Sans MS" panose="030F0702030302020204" pitchFamily="66" charset="0"/>
      <p:regular r:id="rId24"/>
      <p:bold r:id="rId25"/>
      <p:italic r:id="rId26"/>
      <p:boldItalic r:id="rId27"/>
    </p:embeddedFont>
    <p:embeddedFont>
      <p:font typeface="Gill Sans MT" panose="020B0502020104020203" pitchFamily="34" charset="0"/>
      <p:regular r:id="rId28"/>
      <p:bold r:id="rId29"/>
      <p:italic r:id="rId30"/>
      <p:boldItalic r:id="rId31"/>
    </p:embeddedFont>
    <p:embeddedFont>
      <p:font typeface="Handlee" panose="02000000000000000000" pitchFamily="2" charset="0"/>
      <p:regular r:id="rId32"/>
    </p:embeddedFont>
    <p:embeddedFont>
      <p:font typeface="Helvetica" panose="020B0604020202020204" pitchFamily="3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943" userDrawn="1">
          <p15:clr>
            <a:srgbClr val="A4A3A4"/>
          </p15:clr>
        </p15:guide>
        <p15:guide id="2" orient="horz" pos="4013" userDrawn="1">
          <p15:clr>
            <a:srgbClr val="A4A3A4"/>
          </p15:clr>
        </p15:guide>
        <p15:guide id="3" pos="3623" userDrawn="1">
          <p15:clr>
            <a:srgbClr val="A4A3A4"/>
          </p15:clr>
        </p15:guide>
        <p15:guide id="4" pos="47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028"/>
    <a:srgbClr val="065978"/>
    <a:srgbClr val="08749A"/>
    <a:srgbClr val="FFFFFF"/>
    <a:srgbClr val="E8A102"/>
    <a:srgbClr val="D09E00"/>
    <a:srgbClr val="8EC000"/>
    <a:srgbClr val="F3F1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8968" autoAdjust="0"/>
  </p:normalViewPr>
  <p:slideViewPr>
    <p:cSldViewPr>
      <p:cViewPr varScale="1">
        <p:scale>
          <a:sx n="58" d="100"/>
          <a:sy n="58" d="100"/>
        </p:scale>
        <p:origin x="2314" y="46"/>
      </p:cViewPr>
      <p:guideLst>
        <p:guide orient="horz" pos="4943"/>
        <p:guide orient="horz" pos="4013"/>
        <p:guide pos="3623"/>
        <p:guide pos="4798"/>
      </p:guideLst>
    </p:cSldViewPr>
  </p:slideViewPr>
  <p:outlineViewPr>
    <p:cViewPr>
      <p:scale>
        <a:sx n="33" d="100"/>
        <a:sy n="33" d="100"/>
      </p:scale>
      <p:origin x="0" y="0"/>
    </p:cViewPr>
  </p:outlineViewPr>
  <p:notesTextViewPr>
    <p:cViewPr>
      <p:scale>
        <a:sx n="33" d="100"/>
        <a:sy n="33" d="100"/>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39" Type="http://schemas.openxmlformats.org/officeDocument/2006/relationships/font" Target="fonts/font33.fntdata"/><Relationship Id="rId3" Type="http://schemas.openxmlformats.org/officeDocument/2006/relationships/slide" Target="slides/slide2.xml"/><Relationship Id="rId21" Type="http://schemas.openxmlformats.org/officeDocument/2006/relationships/font" Target="fonts/font15.fntdata"/><Relationship Id="rId34" Type="http://schemas.openxmlformats.org/officeDocument/2006/relationships/font" Target="fonts/font28.fntdata"/><Relationship Id="rId42" Type="http://schemas.openxmlformats.org/officeDocument/2006/relationships/viewProps" Target="view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33" Type="http://schemas.openxmlformats.org/officeDocument/2006/relationships/font" Target="fonts/font27.fntdata"/><Relationship Id="rId38" Type="http://schemas.openxmlformats.org/officeDocument/2006/relationships/font" Target="fonts/font32.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font" Target="fonts/font2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32" Type="http://schemas.openxmlformats.org/officeDocument/2006/relationships/font" Target="fonts/font26.fntdata"/><Relationship Id="rId37" Type="http://schemas.openxmlformats.org/officeDocument/2006/relationships/font" Target="fonts/font31.fntdata"/><Relationship Id="rId40" Type="http://schemas.openxmlformats.org/officeDocument/2006/relationships/font" Target="fonts/font34.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font" Target="fonts/font22.fntdata"/><Relationship Id="rId36" Type="http://schemas.openxmlformats.org/officeDocument/2006/relationships/font" Target="fonts/font30.fntdata"/><Relationship Id="rId10" Type="http://schemas.openxmlformats.org/officeDocument/2006/relationships/font" Target="fonts/font4.fntdata"/><Relationship Id="rId19" Type="http://schemas.openxmlformats.org/officeDocument/2006/relationships/font" Target="fonts/font13.fntdata"/><Relationship Id="rId31" Type="http://schemas.openxmlformats.org/officeDocument/2006/relationships/font" Target="fonts/font2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font" Target="fonts/font21.fntdata"/><Relationship Id="rId30" Type="http://schemas.openxmlformats.org/officeDocument/2006/relationships/font" Target="fonts/font24.fntdata"/><Relationship Id="rId35" Type="http://schemas.openxmlformats.org/officeDocument/2006/relationships/font" Target="fonts/font29.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6D4E9B-D35F-49B8-B523-4002AC2A44FA}"/>
              </a:ext>
            </a:extLst>
          </p:cNvPr>
          <p:cNvSpPr>
            <a:spLocks noGrp="1"/>
          </p:cNvSpPr>
          <p:nvPr>
            <p:ph type="hdr" sz="quarter"/>
          </p:nvPr>
        </p:nvSpPr>
        <p:spPr>
          <a:xfrm>
            <a:off x="0" y="0"/>
            <a:ext cx="3005138" cy="460375"/>
          </a:xfrm>
          <a:prstGeom prst="rect">
            <a:avLst/>
          </a:prstGeom>
        </p:spPr>
        <p:txBody>
          <a:bodyPr vert="horz" lIns="92309" tIns="46154" rIns="92309" bIns="46154" rtlCol="0"/>
          <a:lstStyle>
            <a:lvl1pPr algn="l" defTabSz="914363"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17ED55ED-7AD6-484C-B288-FFA2E05D332A}"/>
              </a:ext>
            </a:extLst>
          </p:cNvPr>
          <p:cNvSpPr>
            <a:spLocks noGrp="1"/>
          </p:cNvSpPr>
          <p:nvPr>
            <p:ph type="dt" idx="1"/>
          </p:nvPr>
        </p:nvSpPr>
        <p:spPr>
          <a:xfrm>
            <a:off x="3927475" y="0"/>
            <a:ext cx="3005138" cy="460375"/>
          </a:xfrm>
          <a:prstGeom prst="rect">
            <a:avLst/>
          </a:prstGeom>
        </p:spPr>
        <p:txBody>
          <a:bodyPr vert="horz" lIns="92309" tIns="46154" rIns="92309" bIns="46154" rtlCol="0"/>
          <a:lstStyle>
            <a:lvl1pPr algn="r" defTabSz="914363" eaLnBrk="1" fontAlgn="auto" hangingPunct="1">
              <a:spcBef>
                <a:spcPts val="0"/>
              </a:spcBef>
              <a:spcAft>
                <a:spcPts val="0"/>
              </a:spcAft>
              <a:defRPr sz="1200">
                <a:latin typeface="+mn-lt"/>
                <a:cs typeface="+mn-cs"/>
              </a:defRPr>
            </a:lvl1pPr>
          </a:lstStyle>
          <a:p>
            <a:pPr>
              <a:defRPr/>
            </a:pPr>
            <a:fld id="{B1C042B9-5614-4CE3-8279-E1155144C2AC}" type="datetimeFigureOut">
              <a:rPr lang="en-US"/>
              <a:pPr>
                <a:defRPr/>
              </a:pPr>
              <a:t>8/14/2018</a:t>
            </a:fld>
            <a:endParaRPr lang="en-US"/>
          </a:p>
        </p:txBody>
      </p:sp>
      <p:sp>
        <p:nvSpPr>
          <p:cNvPr id="4" name="Slide Image Placeholder 3">
            <a:extLst>
              <a:ext uri="{FF2B5EF4-FFF2-40B4-BE49-F238E27FC236}">
                <a16:creationId xmlns:a16="http://schemas.microsoft.com/office/drawing/2014/main" id="{E69A78B3-4503-4F73-9F80-1430695658C2}"/>
              </a:ext>
            </a:extLst>
          </p:cNvPr>
          <p:cNvSpPr>
            <a:spLocks noGrp="1" noRot="1" noChangeAspect="1"/>
          </p:cNvSpPr>
          <p:nvPr>
            <p:ph type="sldImg" idx="2"/>
          </p:nvPr>
        </p:nvSpPr>
        <p:spPr>
          <a:xfrm>
            <a:off x="2130425" y="692150"/>
            <a:ext cx="2673350" cy="3457575"/>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a:extLst>
              <a:ext uri="{FF2B5EF4-FFF2-40B4-BE49-F238E27FC236}">
                <a16:creationId xmlns:a16="http://schemas.microsoft.com/office/drawing/2014/main" id="{10AA6F75-DADE-487D-A88D-C8E64BC6CA59}"/>
              </a:ext>
            </a:extLst>
          </p:cNvPr>
          <p:cNvSpPr>
            <a:spLocks noGrp="1"/>
          </p:cNvSpPr>
          <p:nvPr>
            <p:ph type="body" sz="quarter" idx="3"/>
          </p:nvPr>
        </p:nvSpPr>
        <p:spPr>
          <a:xfrm>
            <a:off x="693738" y="4379913"/>
            <a:ext cx="5546725" cy="4148137"/>
          </a:xfrm>
          <a:prstGeom prst="rect">
            <a:avLst/>
          </a:prstGeom>
        </p:spPr>
        <p:txBody>
          <a:bodyPr vert="horz" lIns="92309" tIns="46154" rIns="92309" bIns="4615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D54D730-3B3A-4EB6-9626-FAD58A8F5C29}"/>
              </a:ext>
            </a:extLst>
          </p:cNvPr>
          <p:cNvSpPr>
            <a:spLocks noGrp="1"/>
          </p:cNvSpPr>
          <p:nvPr>
            <p:ph type="ftr" sz="quarter" idx="4"/>
          </p:nvPr>
        </p:nvSpPr>
        <p:spPr>
          <a:xfrm>
            <a:off x="0" y="8758238"/>
            <a:ext cx="3005138" cy="460375"/>
          </a:xfrm>
          <a:prstGeom prst="rect">
            <a:avLst/>
          </a:prstGeom>
        </p:spPr>
        <p:txBody>
          <a:bodyPr vert="horz" lIns="92309" tIns="46154" rIns="92309" bIns="46154" rtlCol="0" anchor="b"/>
          <a:lstStyle>
            <a:lvl1pPr algn="l" defTabSz="914363"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2EE66E22-C131-42B3-A067-0A2FE170B98F}"/>
              </a:ext>
            </a:extLst>
          </p:cNvPr>
          <p:cNvSpPr>
            <a:spLocks noGrp="1"/>
          </p:cNvSpPr>
          <p:nvPr>
            <p:ph type="sldNum" sz="quarter" idx="5"/>
          </p:nvPr>
        </p:nvSpPr>
        <p:spPr>
          <a:xfrm>
            <a:off x="3927475" y="8758238"/>
            <a:ext cx="3005138" cy="460375"/>
          </a:xfrm>
          <a:prstGeom prst="rect">
            <a:avLst/>
          </a:prstGeom>
        </p:spPr>
        <p:txBody>
          <a:bodyPr vert="horz" wrap="square" lIns="92309" tIns="46154" rIns="92309" bIns="46154" numCol="1" anchor="b" anchorCtr="0" compatLnSpc="1">
            <a:prstTxWarp prst="textNoShape">
              <a:avLst/>
            </a:prstTxWarp>
          </a:bodyPr>
          <a:lstStyle>
            <a:lvl1pPr algn="r" eaLnBrk="1" hangingPunct="1">
              <a:defRPr sz="1200"/>
            </a:lvl1pPr>
          </a:lstStyle>
          <a:p>
            <a:pPr>
              <a:defRPr/>
            </a:pPr>
            <a:fld id="{9EF34912-FA76-499B-BA3E-9A5E84E709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D90130B-74FE-4310-A33F-0BAE08B3CA2E}"/>
              </a:ext>
            </a:extLst>
          </p:cNvPr>
          <p:cNvSpPr>
            <a:spLocks noGrp="1" noRot="1" noChangeAspect="1" noTextEdit="1"/>
          </p:cNvSpPr>
          <p:nvPr>
            <p:ph type="sldImg"/>
          </p:nvPr>
        </p:nvSpPr>
        <p:spPr bwMode="auto">
          <a:xfrm>
            <a:off x="2130425" y="692150"/>
            <a:ext cx="267335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E14BEC3F-2C8E-4840-9348-8096AA0698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a:extLst>
              <a:ext uri="{FF2B5EF4-FFF2-40B4-BE49-F238E27FC236}">
                <a16:creationId xmlns:a16="http://schemas.microsoft.com/office/drawing/2014/main" id="{092149A8-4092-4ED8-8C85-46DDE4DCDD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B561D6-BAD5-4C3A-BC8D-1137CE9F51F1}" type="slidenum">
              <a:rPr lang="en-US" altLang="en-US" smtClean="0"/>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496920AF-910B-4632-8E5F-545B717F145A}"/>
              </a:ext>
            </a:extLst>
          </p:cNvPr>
          <p:cNvSpPr>
            <a:spLocks noChangeArrowheads="1"/>
          </p:cNvSpPr>
          <p:nvPr userDrawn="1"/>
        </p:nvSpPr>
        <p:spPr bwMode="auto">
          <a:xfrm>
            <a:off x="5052060" y="9861424"/>
            <a:ext cx="2720340" cy="19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defRPr/>
            </a:pPr>
            <a:r>
              <a:rPr lang="en-US" altLang="en-US" sz="680" dirty="0">
                <a:solidFill>
                  <a:srgbClr val="A6A6A6"/>
                </a:solidFill>
                <a:latin typeface="Verdana" pitchFamily="34" charset="0"/>
              </a:rPr>
              <a:t>Mr. Jagpal</a:t>
            </a:r>
          </a:p>
        </p:txBody>
      </p:sp>
      <p:sp>
        <p:nvSpPr>
          <p:cNvPr id="3" name="Rectangle 2">
            <a:extLst>
              <a:ext uri="{FF2B5EF4-FFF2-40B4-BE49-F238E27FC236}">
                <a16:creationId xmlns:a16="http://schemas.microsoft.com/office/drawing/2014/main" id="{3D29B938-7498-4D05-8783-4599961B3F42}"/>
              </a:ext>
            </a:extLst>
          </p:cNvPr>
          <p:cNvSpPr/>
          <p:nvPr userDrawn="1"/>
        </p:nvSpPr>
        <p:spPr>
          <a:xfrm>
            <a:off x="0" y="9390170"/>
            <a:ext cx="7772400" cy="236219"/>
          </a:xfrm>
          <a:prstGeom prst="rect">
            <a:avLst/>
          </a:prstGeom>
        </p:spPr>
        <p:txBody>
          <a:bodyPr>
            <a:spAutoFit/>
          </a:bodyPr>
          <a:lstStyle/>
          <a:p>
            <a:pPr>
              <a:defRPr/>
            </a:pPr>
            <a:r>
              <a:rPr lang="en-US" sz="935" u="sng" dirty="0">
                <a:solidFill>
                  <a:srgbClr val="FF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cs typeface="Times New Roman" panose="02020603050405020304" pitchFamily="18" charset="0"/>
              </a:rPr>
              <a:t>Standard: </a:t>
            </a:r>
            <a:r>
              <a:rPr lang="en-US" sz="935" dirty="0">
                <a:latin typeface="Helvetica" panose="020B0604020202020204" pitchFamily="34" charset="0"/>
                <a:ea typeface="Times New Roman" panose="02020603050405020304" pitchFamily="18" charset="0"/>
                <a:cs typeface="Times New Roman" panose="02020603050405020304" pitchFamily="18" charset="0"/>
              </a:rPr>
              <a:t>S-ID.1 Represent data with plots on the real number line (dot plots, histograms, and box plots).</a:t>
            </a:r>
            <a:endParaRPr lang="en-US" sz="935" dirty="0"/>
          </a:p>
        </p:txBody>
      </p:sp>
    </p:spTree>
    <p:extLst>
      <p:ext uri="{BB962C8B-B14F-4D97-AF65-F5344CB8AC3E}">
        <p14:creationId xmlns:p14="http://schemas.microsoft.com/office/powerpoint/2010/main" val="126990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Pages">
    <p:spTree>
      <p:nvGrpSpPr>
        <p:cNvPr id="1" name=""/>
        <p:cNvGrpSpPr/>
        <p:nvPr/>
      </p:nvGrpSpPr>
      <p:grpSpPr>
        <a:xfrm>
          <a:off x="0" y="0"/>
          <a:ext cx="0" cy="0"/>
          <a:chOff x="0" y="0"/>
          <a:chExt cx="0" cy="0"/>
        </a:xfrm>
      </p:grpSpPr>
      <p:grpSp>
        <p:nvGrpSpPr>
          <p:cNvPr id="2" name="Group 1" hidden="1">
            <a:extLst>
              <a:ext uri="{FF2B5EF4-FFF2-40B4-BE49-F238E27FC236}">
                <a16:creationId xmlns:a16="http://schemas.microsoft.com/office/drawing/2014/main" id="{1E2DC11E-0773-4110-B6EE-E4A46606D5DD}"/>
              </a:ext>
            </a:extLst>
          </p:cNvPr>
          <p:cNvGrpSpPr>
            <a:grpSpLocks/>
          </p:cNvGrpSpPr>
          <p:nvPr userDrawn="1"/>
        </p:nvGrpSpPr>
        <p:grpSpPr bwMode="auto">
          <a:xfrm>
            <a:off x="0" y="9334296"/>
            <a:ext cx="2078038" cy="613748"/>
            <a:chOff x="0" y="6364288"/>
            <a:chExt cx="2444750" cy="418464"/>
          </a:xfrm>
        </p:grpSpPr>
        <p:sp>
          <p:nvSpPr>
            <p:cNvPr id="3" name="Rectangle 2">
              <a:extLst>
                <a:ext uri="{FF2B5EF4-FFF2-40B4-BE49-F238E27FC236}">
                  <a16:creationId xmlns:a16="http://schemas.microsoft.com/office/drawing/2014/main" id="{11F93015-71E2-47EC-A742-FF407D1AAEC3}"/>
                </a:ext>
              </a:extLst>
            </p:cNvPr>
            <p:cNvSpPr>
              <a:spLocks noChangeArrowheads="1"/>
            </p:cNvSpPr>
            <p:nvPr userDrawn="1"/>
          </p:nvSpPr>
          <p:spPr bwMode="auto">
            <a:xfrm>
              <a:off x="0" y="6648450"/>
              <a:ext cx="2444750" cy="13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en-US" sz="680">
                  <a:solidFill>
                    <a:srgbClr val="7F7F7F"/>
                  </a:solidFill>
                  <a:latin typeface="Century Gothic" pitchFamily="34" charset="0"/>
                </a:rPr>
                <a:t>©2013 All rights reserved. </a:t>
              </a:r>
            </a:p>
          </p:txBody>
        </p:sp>
        <p:pic>
          <p:nvPicPr>
            <p:cNvPr id="4" name="Picture 74" descr="C:\Users\Stephen\Downloads\264180_196031527114669_196031310448024_613424_7989946_n.jpg">
              <a:extLst>
                <a:ext uri="{FF2B5EF4-FFF2-40B4-BE49-F238E27FC236}">
                  <a16:creationId xmlns:a16="http://schemas.microsoft.com/office/drawing/2014/main" id="{28B01C32-9406-41FE-A672-9345B73BAB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6364288"/>
              <a:ext cx="13922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6186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0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2CFF31CE-6C03-414F-BE8F-B44E481C479C}"/>
              </a:ext>
            </a:extLst>
          </p:cNvPr>
          <p:cNvSpPr/>
          <p:nvPr userDrawn="1"/>
        </p:nvSpPr>
        <p:spPr bwMode="auto">
          <a:xfrm rot="16200000">
            <a:off x="3757108" y="-3521815"/>
            <a:ext cx="258184" cy="7772400"/>
          </a:xfrm>
          <a:prstGeom prst="round2SameRect">
            <a:avLst>
              <a:gd name="adj1" fmla="val 0"/>
              <a:gd name="adj2" fmla="val 5466"/>
            </a:avLst>
          </a:prstGeom>
          <a:solidFill>
            <a:srgbClr val="0171AB"/>
          </a:solidFill>
          <a:ln>
            <a:noFill/>
          </a:ln>
          <a:effectLst/>
          <a:extLst/>
        </p:spPr>
        <p:txBody>
          <a:bodyPr vert="vert" lIns="33561" tIns="33561" rIns="33561" bIns="33561">
            <a:spAutoFit/>
          </a:bodyPr>
          <a:lstStyle/>
          <a:p>
            <a:pPr>
              <a:defRPr/>
            </a:pPr>
            <a:r>
              <a:rPr lang="en-US" sz="1190" b="1" dirty="0">
                <a:solidFill>
                  <a:schemeClr val="bg1"/>
                </a:solidFill>
                <a:latin typeface="Century Gothic" panose="020B0502020202020204" pitchFamily="34" charset="0"/>
              </a:rPr>
              <a:t>L.O: By the end of class, students will be able to create histograms for given data, with 100% accuracy. </a:t>
            </a:r>
          </a:p>
        </p:txBody>
      </p:sp>
    </p:spTree>
    <p:extLst>
      <p:ext uri="{BB962C8B-B14F-4D97-AF65-F5344CB8AC3E}">
        <p14:creationId xmlns:p14="http://schemas.microsoft.com/office/powerpoint/2010/main" val="19624057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694" r:id="rId1"/>
    <p:sldLayoutId id="2147484695" r:id="rId2"/>
    <p:sldLayoutId id="2147484693" r:id="rId3"/>
    <p:sldLayoutId id="2147484696" r:id="rId4"/>
  </p:sldLayoutIdLst>
  <p:txStyles>
    <p:titleStyle>
      <a:lvl1pPr algn="ctr" rtl="0" eaLnBrk="0" fontAlgn="base" hangingPunct="0">
        <a:spcBef>
          <a:spcPct val="0"/>
        </a:spcBef>
        <a:spcAft>
          <a:spcPct val="0"/>
        </a:spcAft>
        <a:defRPr sz="3740" kern="1200">
          <a:solidFill>
            <a:schemeClr val="tx1"/>
          </a:solidFill>
          <a:latin typeface="+mj-lt"/>
          <a:ea typeface="+mj-ea"/>
          <a:cs typeface="+mj-cs"/>
        </a:defRPr>
      </a:lvl1pPr>
      <a:lvl2pPr algn="ctr" rtl="0" eaLnBrk="0" fontAlgn="base" hangingPunct="0">
        <a:spcBef>
          <a:spcPct val="0"/>
        </a:spcBef>
        <a:spcAft>
          <a:spcPct val="0"/>
        </a:spcAft>
        <a:defRPr sz="3740">
          <a:solidFill>
            <a:schemeClr val="tx1"/>
          </a:solidFill>
          <a:latin typeface="Calibri" pitchFamily="34" charset="0"/>
        </a:defRPr>
      </a:lvl2pPr>
      <a:lvl3pPr algn="ctr" rtl="0" eaLnBrk="0" fontAlgn="base" hangingPunct="0">
        <a:spcBef>
          <a:spcPct val="0"/>
        </a:spcBef>
        <a:spcAft>
          <a:spcPct val="0"/>
        </a:spcAft>
        <a:defRPr sz="3740">
          <a:solidFill>
            <a:schemeClr val="tx1"/>
          </a:solidFill>
          <a:latin typeface="Calibri" pitchFamily="34" charset="0"/>
        </a:defRPr>
      </a:lvl3pPr>
      <a:lvl4pPr algn="ctr" rtl="0" eaLnBrk="0" fontAlgn="base" hangingPunct="0">
        <a:spcBef>
          <a:spcPct val="0"/>
        </a:spcBef>
        <a:spcAft>
          <a:spcPct val="0"/>
        </a:spcAft>
        <a:defRPr sz="3740">
          <a:solidFill>
            <a:schemeClr val="tx1"/>
          </a:solidFill>
          <a:latin typeface="Calibri" pitchFamily="34" charset="0"/>
        </a:defRPr>
      </a:lvl4pPr>
      <a:lvl5pPr algn="ctr" rtl="0" eaLnBrk="0" fontAlgn="base" hangingPunct="0">
        <a:spcBef>
          <a:spcPct val="0"/>
        </a:spcBef>
        <a:spcAft>
          <a:spcPct val="0"/>
        </a:spcAft>
        <a:defRPr sz="3740">
          <a:solidFill>
            <a:schemeClr val="tx1"/>
          </a:solidFill>
          <a:latin typeface="Calibri" pitchFamily="34" charset="0"/>
        </a:defRPr>
      </a:lvl5pPr>
      <a:lvl6pPr marL="388620" algn="ctr" rtl="0" fontAlgn="base">
        <a:spcBef>
          <a:spcPct val="0"/>
        </a:spcBef>
        <a:spcAft>
          <a:spcPct val="0"/>
        </a:spcAft>
        <a:defRPr sz="3740">
          <a:solidFill>
            <a:schemeClr val="tx1"/>
          </a:solidFill>
          <a:latin typeface="Calibri" pitchFamily="34" charset="0"/>
        </a:defRPr>
      </a:lvl6pPr>
      <a:lvl7pPr marL="777240" algn="ctr" rtl="0" fontAlgn="base">
        <a:spcBef>
          <a:spcPct val="0"/>
        </a:spcBef>
        <a:spcAft>
          <a:spcPct val="0"/>
        </a:spcAft>
        <a:defRPr sz="3740">
          <a:solidFill>
            <a:schemeClr val="tx1"/>
          </a:solidFill>
          <a:latin typeface="Calibri" pitchFamily="34" charset="0"/>
        </a:defRPr>
      </a:lvl7pPr>
      <a:lvl8pPr marL="1165860" algn="ctr" rtl="0" fontAlgn="base">
        <a:spcBef>
          <a:spcPct val="0"/>
        </a:spcBef>
        <a:spcAft>
          <a:spcPct val="0"/>
        </a:spcAft>
        <a:defRPr sz="3740">
          <a:solidFill>
            <a:schemeClr val="tx1"/>
          </a:solidFill>
          <a:latin typeface="Calibri" pitchFamily="34" charset="0"/>
        </a:defRPr>
      </a:lvl8pPr>
      <a:lvl9pPr marL="1554480" algn="ctr" rtl="0" fontAlgn="base">
        <a:spcBef>
          <a:spcPct val="0"/>
        </a:spcBef>
        <a:spcAft>
          <a:spcPct val="0"/>
        </a:spcAft>
        <a:defRPr sz="3740">
          <a:solidFill>
            <a:schemeClr val="tx1"/>
          </a:solidFill>
          <a:latin typeface="Calibri" pitchFamily="34" charset="0"/>
        </a:defRPr>
      </a:lvl9pPr>
    </p:titleStyle>
    <p:bodyStyle>
      <a:lvl1pPr marL="291465" indent="-291465" algn="l" rtl="0" eaLnBrk="0" fontAlgn="base" hangingPunct="0">
        <a:spcBef>
          <a:spcPct val="20000"/>
        </a:spcBef>
        <a:spcAft>
          <a:spcPct val="0"/>
        </a:spcAft>
        <a:buFont typeface="Arial" panose="020B0604020202020204" pitchFamily="34" charset="0"/>
        <a:buChar char="•"/>
        <a:defRPr sz="2720" kern="1200">
          <a:solidFill>
            <a:schemeClr val="tx1"/>
          </a:solidFill>
          <a:latin typeface="+mn-lt"/>
          <a:ea typeface="+mn-ea"/>
          <a:cs typeface="+mn-cs"/>
        </a:defRPr>
      </a:lvl1pPr>
      <a:lvl2pPr marL="631508" indent="-242888" algn="l" rtl="0" eaLnBrk="0" fontAlgn="base" hangingPunct="0">
        <a:spcBef>
          <a:spcPct val="20000"/>
        </a:spcBef>
        <a:spcAft>
          <a:spcPct val="0"/>
        </a:spcAft>
        <a:buFont typeface="Arial" panose="020B0604020202020204" pitchFamily="34" charset="0"/>
        <a:buChar char="–"/>
        <a:defRPr sz="2380" kern="1200">
          <a:solidFill>
            <a:schemeClr val="tx1"/>
          </a:solidFill>
          <a:latin typeface="+mn-lt"/>
          <a:ea typeface="+mn-ea"/>
          <a:cs typeface="+mn-cs"/>
        </a:defRPr>
      </a:lvl2pPr>
      <a:lvl3pPr marL="971550" indent="-194310" algn="l" rtl="0" eaLnBrk="0" fontAlgn="base" hangingPunct="0">
        <a:spcBef>
          <a:spcPct val="20000"/>
        </a:spcBef>
        <a:spcAft>
          <a:spcPct val="0"/>
        </a:spcAft>
        <a:buFont typeface="Arial" panose="020B0604020202020204" pitchFamily="34" charset="0"/>
        <a:buChar char="•"/>
        <a:defRPr sz="2040" kern="1200">
          <a:solidFill>
            <a:schemeClr val="tx1"/>
          </a:solidFill>
          <a:latin typeface="+mn-lt"/>
          <a:ea typeface="+mn-ea"/>
          <a:cs typeface="+mn-cs"/>
        </a:defRPr>
      </a:lvl3pPr>
      <a:lvl4pPr marL="1360170" indent="-19431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748790" indent="-19431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137410" indent="-194310" algn="l" defTabSz="777240"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26030" indent="-194310" algn="l" defTabSz="777240"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14650" indent="-194310" algn="l" defTabSz="777240"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03270" indent="-194310" algn="l" defTabSz="777240"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FE65CC91-AD64-4332-8434-A4D3F2AD95BD}"/>
              </a:ext>
            </a:extLst>
          </p:cNvPr>
          <p:cNvSpPr/>
          <p:nvPr/>
        </p:nvSpPr>
        <p:spPr>
          <a:xfrm>
            <a:off x="7412117" y="-1066006"/>
            <a:ext cx="279320" cy="503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 name="Table 1">
            <a:extLst>
              <a:ext uri="{FF2B5EF4-FFF2-40B4-BE49-F238E27FC236}">
                <a16:creationId xmlns:a16="http://schemas.microsoft.com/office/drawing/2014/main" id="{101B1D40-2A22-4A3E-802B-DE3F374C4A6D}"/>
              </a:ext>
            </a:extLst>
          </p:cNvPr>
          <p:cNvGraphicFramePr>
            <a:graphicFrameLocks noGrp="1"/>
          </p:cNvGraphicFramePr>
          <p:nvPr>
            <p:extLst>
              <p:ext uri="{D42A27DB-BD31-4B8C-83A1-F6EECF244321}">
                <p14:modId xmlns:p14="http://schemas.microsoft.com/office/powerpoint/2010/main" val="2096957838"/>
              </p:ext>
            </p:extLst>
          </p:nvPr>
        </p:nvGraphicFramePr>
        <p:xfrm>
          <a:off x="6083200" y="2902589"/>
          <a:ext cx="1608237" cy="952500"/>
        </p:xfrm>
        <a:graphic>
          <a:graphicData uri="http://schemas.openxmlformats.org/drawingml/2006/table">
            <a:tbl>
              <a:tblPr firstRow="1" bandRow="1">
                <a:tableStyleId>{2D5ABB26-0587-4C30-8999-92F81FD0307C}</a:tableStyleId>
              </a:tblPr>
              <a:tblGrid>
                <a:gridCol w="1608237">
                  <a:extLst>
                    <a:ext uri="{9D8B030D-6E8A-4147-A177-3AD203B41FA5}">
                      <a16:colId xmlns:a16="http://schemas.microsoft.com/office/drawing/2014/main" val="3417194902"/>
                    </a:ext>
                  </a:extLst>
                </a:gridCol>
              </a:tblGrid>
              <a:tr h="194310">
                <a:tc>
                  <a:txBody>
                    <a:bodyPr/>
                    <a:lstStyle/>
                    <a:p>
                      <a:pPr marL="228600" marR="0" indent="0" algn="l" defTabSz="822960" rtl="0" eaLnBrk="1" fontAlgn="auto" latinLnBrk="0" hangingPunct="1">
                        <a:lnSpc>
                          <a:spcPct val="100000"/>
                        </a:lnSpc>
                        <a:spcBef>
                          <a:spcPts val="0"/>
                        </a:spcBef>
                        <a:spcAft>
                          <a:spcPts val="0"/>
                        </a:spcAft>
                        <a:buClrTx/>
                        <a:buSzTx/>
                        <a:buFontTx/>
                        <a:buNone/>
                        <a:tabLst/>
                        <a:defRPr/>
                      </a:pPr>
                      <a:r>
                        <a:rPr lang="en-US" sz="900" b="1" dirty="0">
                          <a:solidFill>
                            <a:srgbClr val="FFFFFF"/>
                          </a:solidFill>
                          <a:latin typeface="Century Gothic" panose="020B0502020202020204" pitchFamily="34" charset="0"/>
                        </a:rPr>
                        <a:t>Make the Connection</a:t>
                      </a:r>
                    </a:p>
                  </a:txBody>
                  <a:tcPr marL="64770" marR="64770" marT="32385" marB="32385">
                    <a:lnL w="12700" cap="flat" cmpd="sng" algn="ctr">
                      <a:solidFill>
                        <a:srgbClr val="0171AB"/>
                      </a:solidFill>
                      <a:prstDash val="solid"/>
                      <a:round/>
                      <a:headEnd type="none" w="med" len="med"/>
                      <a:tailEnd type="none" w="med" len="med"/>
                    </a:lnL>
                    <a:lnR w="12700" cap="flat" cmpd="sng" algn="ctr">
                      <a:solidFill>
                        <a:srgbClr val="0171AB"/>
                      </a:solidFill>
                      <a:prstDash val="solid"/>
                      <a:round/>
                      <a:headEnd type="none" w="med" len="med"/>
                      <a:tailEnd type="none" w="med" len="med"/>
                    </a:lnR>
                    <a:lnT w="12700" cap="flat" cmpd="sng" algn="ctr">
                      <a:solidFill>
                        <a:srgbClr val="0171AB"/>
                      </a:solidFill>
                      <a:prstDash val="solid"/>
                      <a:round/>
                      <a:headEnd type="none" w="med" len="med"/>
                      <a:tailEnd type="none" w="med" len="med"/>
                    </a:lnT>
                    <a:lnB w="12700" cap="flat" cmpd="sng" algn="ctr">
                      <a:solidFill>
                        <a:srgbClr val="0171AB"/>
                      </a:solidFill>
                      <a:prstDash val="solid"/>
                      <a:round/>
                      <a:headEnd type="none" w="med" len="med"/>
                      <a:tailEnd type="none" w="med" len="med"/>
                    </a:lnB>
                    <a:solidFill>
                      <a:srgbClr val="0171AB"/>
                    </a:solidFill>
                  </a:tcPr>
                </a:tc>
                <a:extLst>
                  <a:ext uri="{0D108BD9-81ED-4DB2-BD59-A6C34878D82A}">
                    <a16:rowId xmlns:a16="http://schemas.microsoft.com/office/drawing/2014/main" val="4046618402"/>
                  </a:ext>
                </a:extLst>
              </a:tr>
              <a:tr h="712470">
                <a:tc>
                  <a: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Century Gothic" panose="020B0502020202020204" pitchFamily="34" charset="0"/>
                          <a:cs typeface="Times New Roman" pitchFamily="18" charset="0"/>
                        </a:rPr>
                        <a:t>Students, you already know how to</a:t>
                      </a:r>
                      <a:r>
                        <a:rPr lang="en-US" sz="900" baseline="0" dirty="0">
                          <a:solidFill>
                            <a:schemeClr val="tx1"/>
                          </a:solidFill>
                          <a:latin typeface="Century Gothic" panose="020B0502020202020204" pitchFamily="34" charset="0"/>
                          <a:cs typeface="Times New Roman" pitchFamily="18" charset="0"/>
                        </a:rPr>
                        <a:t> create a dot plot to show data.  Today, we will how to create and use histogram. </a:t>
                      </a:r>
                      <a:endParaRPr lang="en-US" sz="900" dirty="0">
                        <a:solidFill>
                          <a:schemeClr val="tx1"/>
                        </a:solidFill>
                        <a:latin typeface="Century Gothic" panose="020B0502020202020204" pitchFamily="34" charset="0"/>
                        <a:cs typeface="Times New Roman" pitchFamily="18" charset="0"/>
                      </a:endParaRPr>
                    </a:p>
                  </a:txBody>
                  <a:tcPr marL="64770" marR="64770" marT="32385" marB="32385">
                    <a:lnL w="12700" cap="flat" cmpd="sng" algn="ctr">
                      <a:solidFill>
                        <a:srgbClr val="0171AB"/>
                      </a:solidFill>
                      <a:prstDash val="solid"/>
                      <a:round/>
                      <a:headEnd type="none" w="med" len="med"/>
                      <a:tailEnd type="none" w="med" len="med"/>
                    </a:lnL>
                    <a:lnR w="12700" cap="flat" cmpd="sng" algn="ctr">
                      <a:solidFill>
                        <a:srgbClr val="0171AB"/>
                      </a:solidFill>
                      <a:prstDash val="solid"/>
                      <a:round/>
                      <a:headEnd type="none" w="med" len="med"/>
                      <a:tailEnd type="none" w="med" len="med"/>
                    </a:lnR>
                    <a:lnT w="12700" cap="flat" cmpd="sng" algn="ctr">
                      <a:solidFill>
                        <a:srgbClr val="0171AB"/>
                      </a:solidFill>
                      <a:prstDash val="solid"/>
                      <a:round/>
                      <a:headEnd type="none" w="med" len="med"/>
                      <a:tailEnd type="none" w="med" len="med"/>
                    </a:lnT>
                    <a:lnB w="12700" cap="flat" cmpd="sng" algn="ctr">
                      <a:solidFill>
                        <a:srgbClr val="0171AB"/>
                      </a:solidFill>
                      <a:prstDash val="solid"/>
                      <a:round/>
                      <a:headEnd type="none" w="med" len="med"/>
                      <a:tailEnd type="none" w="med" len="med"/>
                    </a:lnB>
                    <a:solidFill>
                      <a:srgbClr val="FFFFFF"/>
                    </a:solidFill>
                  </a:tcPr>
                </a:tc>
                <a:extLst>
                  <a:ext uri="{0D108BD9-81ED-4DB2-BD59-A6C34878D82A}">
                    <a16:rowId xmlns:a16="http://schemas.microsoft.com/office/drawing/2014/main" val="528647847"/>
                  </a:ext>
                </a:extLst>
              </a:tr>
            </a:tbl>
          </a:graphicData>
        </a:graphic>
      </p:graphicFrame>
      <p:graphicFrame>
        <p:nvGraphicFramePr>
          <p:cNvPr id="47" name="Table 46">
            <a:extLst>
              <a:ext uri="{FF2B5EF4-FFF2-40B4-BE49-F238E27FC236}">
                <a16:creationId xmlns:a16="http://schemas.microsoft.com/office/drawing/2014/main" id="{52C029A4-B49D-4564-A4A3-2E248570ACF7}"/>
              </a:ext>
            </a:extLst>
          </p:cNvPr>
          <p:cNvGraphicFramePr>
            <a:graphicFrameLocks noGrp="1"/>
          </p:cNvGraphicFramePr>
          <p:nvPr>
            <p:extLst>
              <p:ext uri="{D42A27DB-BD31-4B8C-83A1-F6EECF244321}">
                <p14:modId xmlns:p14="http://schemas.microsoft.com/office/powerpoint/2010/main" val="1722748112"/>
              </p:ext>
            </p:extLst>
          </p:nvPr>
        </p:nvGraphicFramePr>
        <p:xfrm>
          <a:off x="6021561" y="1439035"/>
          <a:ext cx="1661731" cy="1256961"/>
        </p:xfrm>
        <a:graphic>
          <a:graphicData uri="http://schemas.openxmlformats.org/drawingml/2006/table">
            <a:tbl>
              <a:tblPr firstRow="1" bandRow="1">
                <a:tableStyleId>{2D5ABB26-0587-4C30-8999-92F81FD0307C}</a:tableStyleId>
              </a:tblPr>
              <a:tblGrid>
                <a:gridCol w="1661731">
                  <a:extLst>
                    <a:ext uri="{9D8B030D-6E8A-4147-A177-3AD203B41FA5}">
                      <a16:colId xmlns:a16="http://schemas.microsoft.com/office/drawing/2014/main" val="3417194902"/>
                    </a:ext>
                  </a:extLst>
                </a:gridCol>
              </a:tblGrid>
              <a:tr h="349787">
                <a:tc>
                  <a:txBody>
                    <a:bodyPr/>
                    <a:lstStyle/>
                    <a:p>
                      <a:pPr marL="228600" marR="0" indent="0" algn="l" defTabSz="822960" rtl="0" eaLnBrk="1" fontAlgn="auto" latinLnBrk="0" hangingPunct="1">
                        <a:lnSpc>
                          <a:spcPct val="100000"/>
                        </a:lnSpc>
                        <a:spcBef>
                          <a:spcPts val="0"/>
                        </a:spcBef>
                        <a:spcAft>
                          <a:spcPts val="0"/>
                        </a:spcAft>
                        <a:buClrTx/>
                        <a:buSzTx/>
                        <a:buFontTx/>
                        <a:buNone/>
                        <a:tabLst/>
                        <a:defRPr/>
                      </a:pPr>
                      <a:r>
                        <a:rPr lang="en-US" sz="900" b="1" dirty="0">
                          <a:solidFill>
                            <a:srgbClr val="FFFFFF"/>
                          </a:solidFill>
                          <a:latin typeface="Century Gothic" panose="020B0502020202020204" pitchFamily="34" charset="0"/>
                        </a:rPr>
                        <a:t>Remember the</a:t>
                      </a:r>
                      <a:r>
                        <a:rPr lang="en-US" sz="900" b="1" baseline="0" dirty="0">
                          <a:solidFill>
                            <a:srgbClr val="FFFFFF"/>
                          </a:solidFill>
                          <a:latin typeface="Century Gothic" panose="020B0502020202020204" pitchFamily="34" charset="0"/>
                        </a:rPr>
                        <a:t> </a:t>
                      </a:r>
                      <a:r>
                        <a:rPr lang="en-US" sz="900" b="1" dirty="0">
                          <a:solidFill>
                            <a:srgbClr val="FFFFFF"/>
                          </a:solidFill>
                          <a:latin typeface="Century Gothic" panose="020B0502020202020204" pitchFamily="34" charset="0"/>
                        </a:rPr>
                        <a:t>Concept</a:t>
                      </a:r>
                    </a:p>
                  </a:txBody>
                  <a:tcPr marL="64770" marR="64770" marT="32399" marB="32399">
                    <a:lnL w="12700" cap="flat" cmpd="sng" algn="ctr">
                      <a:solidFill>
                        <a:srgbClr val="0171AB"/>
                      </a:solidFill>
                      <a:prstDash val="solid"/>
                      <a:round/>
                      <a:headEnd type="none" w="med" len="med"/>
                      <a:tailEnd type="none" w="med" len="med"/>
                    </a:lnL>
                    <a:lnR w="12700" cap="flat" cmpd="sng" algn="ctr">
                      <a:solidFill>
                        <a:srgbClr val="0171AB"/>
                      </a:solidFill>
                      <a:prstDash val="solid"/>
                      <a:round/>
                      <a:headEnd type="none" w="med" len="med"/>
                      <a:tailEnd type="none" w="med" len="med"/>
                    </a:lnR>
                    <a:lnT w="12700" cap="flat" cmpd="sng" algn="ctr">
                      <a:solidFill>
                        <a:srgbClr val="0171AB"/>
                      </a:solidFill>
                      <a:prstDash val="solid"/>
                      <a:round/>
                      <a:headEnd type="none" w="med" len="med"/>
                      <a:tailEnd type="none" w="med" len="med"/>
                    </a:lnT>
                    <a:lnB w="12700" cap="flat" cmpd="sng" algn="ctr">
                      <a:solidFill>
                        <a:srgbClr val="0171AB"/>
                      </a:solidFill>
                      <a:prstDash val="solid"/>
                      <a:round/>
                      <a:headEnd type="none" w="med" len="med"/>
                      <a:tailEnd type="none" w="med" len="med"/>
                    </a:lnB>
                    <a:solidFill>
                      <a:srgbClr val="0171AB"/>
                    </a:solidFill>
                  </a:tcPr>
                </a:tc>
                <a:extLst>
                  <a:ext uri="{0D108BD9-81ED-4DB2-BD59-A6C34878D82A}">
                    <a16:rowId xmlns:a16="http://schemas.microsoft.com/office/drawing/2014/main" val="4046618402"/>
                  </a:ext>
                </a:extLst>
              </a:tr>
              <a:tr h="907174">
                <a:tc>
                  <a:txBody>
                    <a:bodyPr/>
                    <a:lstStyle/>
                    <a:p>
                      <a:pPr marL="0" marR="0" indent="0" algn="l" defTabSz="822960" rtl="0" eaLnBrk="1" fontAlgn="auto" latinLnBrk="0" hangingPunct="1">
                        <a:lnSpc>
                          <a:spcPct val="100000"/>
                        </a:lnSpc>
                        <a:spcBef>
                          <a:spcPts val="0"/>
                        </a:spcBef>
                        <a:spcAft>
                          <a:spcPts val="0"/>
                        </a:spcAft>
                        <a:buClrTx/>
                        <a:buSzTx/>
                        <a:buFontTx/>
                        <a:buNone/>
                        <a:tabLst/>
                        <a:defRPr/>
                      </a:pPr>
                      <a:r>
                        <a:rPr lang="en-US" altLang="en-US" sz="1100" dirty="0">
                          <a:latin typeface="Handlee" panose="02000000000000000000" pitchFamily="2" charset="0"/>
                        </a:rPr>
                        <a:t>A </a:t>
                      </a:r>
                      <a:r>
                        <a:rPr lang="en-US" altLang="en-US" sz="1100" b="1" i="1" dirty="0">
                          <a:latin typeface="Handlee" panose="02000000000000000000" pitchFamily="2" charset="0"/>
                        </a:rPr>
                        <a:t>dot plot  </a:t>
                      </a:r>
                      <a:r>
                        <a:rPr lang="en-US" altLang="en-US" sz="1100" dirty="0">
                          <a:latin typeface="Handlee" panose="02000000000000000000" pitchFamily="2" charset="0"/>
                        </a:rPr>
                        <a:t>is a data representation that uses a number line and </a:t>
                      </a:r>
                      <a:r>
                        <a:rPr lang="en-US" altLang="en-US" sz="1100" i="1" dirty="0" err="1">
                          <a:solidFill>
                            <a:schemeClr val="accent6">
                              <a:lumMod val="50000"/>
                            </a:schemeClr>
                          </a:solidFill>
                          <a:effectLst>
                            <a:outerShdw blurRad="38100" dist="38100" dir="2700000" algn="tl">
                              <a:srgbClr val="000000">
                                <a:alpha val="43137"/>
                              </a:srgbClr>
                            </a:outerShdw>
                          </a:effectLst>
                          <a:latin typeface="Handlee" panose="02000000000000000000" pitchFamily="2" charset="0"/>
                        </a:rPr>
                        <a:t>Xs</a:t>
                      </a:r>
                      <a:r>
                        <a:rPr lang="en-US" altLang="en-US" sz="1100" i="1" dirty="0">
                          <a:solidFill>
                            <a:schemeClr val="accent6">
                              <a:lumMod val="50000"/>
                            </a:schemeClr>
                          </a:solidFill>
                          <a:effectLst>
                            <a:outerShdw blurRad="38100" dist="38100" dir="2700000" algn="tl">
                              <a:srgbClr val="000000">
                                <a:alpha val="43137"/>
                              </a:srgbClr>
                            </a:outerShdw>
                          </a:effectLst>
                          <a:latin typeface="Handlee" panose="02000000000000000000" pitchFamily="2" charset="0"/>
                        </a:rPr>
                        <a:t>, dots, or other symbols</a:t>
                      </a:r>
                      <a:r>
                        <a:rPr lang="en-US" altLang="en-US" sz="1100" dirty="0">
                          <a:latin typeface="Handlee" panose="02000000000000000000" pitchFamily="2" charset="0"/>
                        </a:rPr>
                        <a:t> to show </a:t>
                      </a:r>
                      <a:r>
                        <a:rPr lang="en-US" altLang="en-US" sz="1100" u="none" dirty="0">
                          <a:latin typeface="Handlee" panose="02000000000000000000" pitchFamily="2" charset="0"/>
                        </a:rPr>
                        <a:t>frequenc</a:t>
                      </a:r>
                      <a:r>
                        <a:rPr lang="en-US" altLang="en-US" sz="1100" u="none" dirty="0">
                          <a:solidFill>
                            <a:schemeClr val="accent6">
                              <a:lumMod val="50000"/>
                            </a:schemeClr>
                          </a:solidFill>
                          <a:latin typeface="Handlee" panose="02000000000000000000" pitchFamily="2" charset="0"/>
                        </a:rPr>
                        <a:t>y</a:t>
                      </a:r>
                      <a:r>
                        <a:rPr lang="en-US" altLang="en-US" sz="1100" u="none" dirty="0">
                          <a:latin typeface="Handlee" panose="02000000000000000000" pitchFamily="2" charset="0"/>
                        </a:rPr>
                        <a:t>. </a:t>
                      </a:r>
                      <a:endParaRPr lang="en-US" sz="1100" u="none" dirty="0">
                        <a:solidFill>
                          <a:schemeClr val="tx1"/>
                        </a:solidFill>
                        <a:latin typeface="Century Gothic" panose="020B0502020202020204" pitchFamily="34" charset="0"/>
                        <a:cs typeface="Times New Roman" pitchFamily="18" charset="0"/>
                      </a:endParaRPr>
                    </a:p>
                  </a:txBody>
                  <a:tcPr marL="64770" marR="64770" marT="32399" marB="32399">
                    <a:lnL w="12700" cap="flat" cmpd="sng" algn="ctr">
                      <a:solidFill>
                        <a:srgbClr val="0171AB"/>
                      </a:solidFill>
                      <a:prstDash val="solid"/>
                      <a:round/>
                      <a:headEnd type="none" w="med" len="med"/>
                      <a:tailEnd type="none" w="med" len="med"/>
                    </a:lnL>
                    <a:lnR w="12700" cap="flat" cmpd="sng" algn="ctr">
                      <a:solidFill>
                        <a:srgbClr val="0171AB"/>
                      </a:solidFill>
                      <a:prstDash val="solid"/>
                      <a:round/>
                      <a:headEnd type="none" w="med" len="med"/>
                      <a:tailEnd type="none" w="med" len="med"/>
                    </a:lnR>
                    <a:lnT w="12700" cap="flat" cmpd="sng" algn="ctr">
                      <a:solidFill>
                        <a:srgbClr val="0171AB"/>
                      </a:solidFill>
                      <a:prstDash val="solid"/>
                      <a:round/>
                      <a:headEnd type="none" w="med" len="med"/>
                      <a:tailEnd type="none" w="med" len="med"/>
                    </a:lnT>
                    <a:lnB w="12700" cap="flat" cmpd="sng" algn="ctr">
                      <a:solidFill>
                        <a:srgbClr val="0171AB"/>
                      </a:solidFill>
                      <a:prstDash val="solid"/>
                      <a:round/>
                      <a:headEnd type="none" w="med" len="med"/>
                      <a:tailEnd type="none" w="med" len="med"/>
                    </a:lnB>
                    <a:solidFill>
                      <a:srgbClr val="FFFFFF"/>
                    </a:solidFill>
                  </a:tcPr>
                </a:tc>
                <a:extLst>
                  <a:ext uri="{0D108BD9-81ED-4DB2-BD59-A6C34878D82A}">
                    <a16:rowId xmlns:a16="http://schemas.microsoft.com/office/drawing/2014/main" val="528647847"/>
                  </a:ext>
                </a:extLst>
              </a:tr>
            </a:tbl>
          </a:graphicData>
        </a:graphic>
      </p:graphicFrame>
      <p:sp>
        <p:nvSpPr>
          <p:cNvPr id="33" name="Rectangle 32">
            <a:extLst>
              <a:ext uri="{FF2B5EF4-FFF2-40B4-BE49-F238E27FC236}">
                <a16:creationId xmlns:a16="http://schemas.microsoft.com/office/drawing/2014/main" id="{48E66BBC-83B4-424C-A553-66E579DB7BCA}"/>
              </a:ext>
            </a:extLst>
          </p:cNvPr>
          <p:cNvSpPr/>
          <p:nvPr/>
        </p:nvSpPr>
        <p:spPr bwMode="auto">
          <a:xfrm>
            <a:off x="40447" y="1420797"/>
            <a:ext cx="2882546" cy="3593386"/>
          </a:xfrm>
          <a:prstGeom prst="rect">
            <a:avLst/>
          </a:prstGeom>
          <a:solidFill>
            <a:srgbClr val="FFFFFF"/>
          </a:solidFill>
          <a:ln w="6350" algn="ctr">
            <a:solidFill>
              <a:schemeClr val="bg2"/>
            </a:solidFill>
            <a:miter lim="800000"/>
            <a:headEnd/>
            <a:tailEnd/>
          </a:ln>
          <a:effectLst>
            <a:outerShdw blurRad="50800" algn="ctr" rotWithShape="0">
              <a:schemeClr val="bg2">
                <a:lumMod val="50000"/>
                <a:alpha val="40000"/>
              </a:schemeClr>
            </a:outerShdw>
          </a:effectLst>
          <a:extLst/>
        </p:spPr>
        <p:txBody>
          <a:bodyPr wrap="none" lIns="32385" tIns="32385" rIns="32385" bIns="32385"/>
          <a:lstStyle/>
          <a:p>
            <a:pPr defTabSz="647675" fontAlgn="auto">
              <a:spcBef>
                <a:spcPts val="0"/>
              </a:spcBef>
              <a:spcAft>
                <a:spcPts val="0"/>
              </a:spcAft>
              <a:defRPr/>
            </a:pPr>
            <a:r>
              <a:rPr lang="en-US" sz="13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1. The number of feet to the left </a:t>
            </a:r>
          </a:p>
          <a:p>
            <a:pPr defTabSz="647675" fontAlgn="auto">
              <a:spcBef>
                <a:spcPts val="0"/>
              </a:spcBef>
              <a:spcAft>
                <a:spcPts val="0"/>
              </a:spcAft>
              <a:defRPr/>
            </a:pPr>
            <a:r>
              <a:rPr lang="en-US" sz="13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outfield wall for 10 randomly chosen</a:t>
            </a:r>
          </a:p>
          <a:p>
            <a:pPr defTabSz="647675" fontAlgn="auto">
              <a:spcBef>
                <a:spcPts val="0"/>
              </a:spcBef>
              <a:spcAft>
                <a:spcPts val="0"/>
              </a:spcAft>
              <a:defRPr/>
            </a:pPr>
            <a:r>
              <a:rPr lang="en-US" sz="13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baseball stadiums is 315, 325, 335, </a:t>
            </a:r>
          </a:p>
          <a:p>
            <a:pPr defTabSz="647675" fontAlgn="auto">
              <a:spcBef>
                <a:spcPts val="0"/>
              </a:spcBef>
              <a:spcAft>
                <a:spcPts val="0"/>
              </a:spcAft>
              <a:defRPr/>
            </a:pPr>
            <a:r>
              <a:rPr lang="en-US" sz="13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330, 330, 330, 320, 310, 325, and 335.</a:t>
            </a:r>
          </a:p>
          <a:p>
            <a:pPr defTabSz="647675" fontAlgn="auto">
              <a:spcBef>
                <a:spcPts val="0"/>
              </a:spcBef>
              <a:spcAft>
                <a:spcPts val="0"/>
              </a:spcAft>
              <a:defRPr/>
            </a:pPr>
            <a:r>
              <a:rPr lang="en-US" sz="13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p>
        </p:txBody>
      </p:sp>
      <p:sp>
        <p:nvSpPr>
          <p:cNvPr id="9240" name="TextBox 11">
            <a:extLst>
              <a:ext uri="{FF2B5EF4-FFF2-40B4-BE49-F238E27FC236}">
                <a16:creationId xmlns:a16="http://schemas.microsoft.com/office/drawing/2014/main" id="{CCF05B74-FDE3-4AB7-8DE3-6716254AD491}"/>
              </a:ext>
            </a:extLst>
          </p:cNvPr>
          <p:cNvSpPr txBox="1">
            <a:spLocks noChangeArrowheads="1"/>
          </p:cNvSpPr>
          <p:nvPr/>
        </p:nvSpPr>
        <p:spPr bwMode="auto">
          <a:xfrm>
            <a:off x="0" y="915815"/>
            <a:ext cx="48005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400" b="1"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Create a dot plot for the data set using an appropriate scale for the number line.</a:t>
            </a:r>
          </a:p>
        </p:txBody>
      </p:sp>
      <p:sp>
        <p:nvSpPr>
          <p:cNvPr id="17" name="Rectangle 16">
            <a:extLst>
              <a:ext uri="{FF2B5EF4-FFF2-40B4-BE49-F238E27FC236}">
                <a16:creationId xmlns:a16="http://schemas.microsoft.com/office/drawing/2014/main" id="{3C50D1AC-641B-4591-A6A5-D354EB041E5E}"/>
              </a:ext>
            </a:extLst>
          </p:cNvPr>
          <p:cNvSpPr/>
          <p:nvPr/>
        </p:nvSpPr>
        <p:spPr bwMode="auto">
          <a:xfrm>
            <a:off x="2963440" y="1420797"/>
            <a:ext cx="3058121" cy="3593386"/>
          </a:xfrm>
          <a:prstGeom prst="rect">
            <a:avLst/>
          </a:prstGeom>
          <a:solidFill>
            <a:srgbClr val="FFFFFF"/>
          </a:solidFill>
          <a:ln w="6350" algn="ctr">
            <a:solidFill>
              <a:schemeClr val="bg2"/>
            </a:solidFill>
            <a:miter lim="800000"/>
            <a:headEnd/>
            <a:tailEnd/>
          </a:ln>
          <a:effectLst>
            <a:outerShdw blurRad="50800" algn="ctr" rotWithShape="0">
              <a:schemeClr val="bg2">
                <a:lumMod val="50000"/>
                <a:alpha val="40000"/>
              </a:schemeClr>
            </a:outerShdw>
          </a:effectLst>
          <a:extLst/>
        </p:spPr>
        <p:txBody>
          <a:bodyPr wrap="none" lIns="32385" tIns="32385" rIns="32385" bIns="32385"/>
          <a:lstStyle/>
          <a:p>
            <a:pPr defTabSz="647675" fontAlgn="auto">
              <a:spcBef>
                <a:spcPts val="0"/>
              </a:spcBef>
              <a:spcAft>
                <a:spcPts val="0"/>
              </a:spcAft>
              <a:defRPr/>
            </a:pPr>
            <a:r>
              <a:rPr lang="en-US" sz="1300" b="1" kern="0" dirty="0">
                <a:solidFill>
                  <a:schemeClr val="accent5"/>
                </a:solidFill>
                <a:latin typeface="+mj-lt"/>
              </a:rPr>
              <a:t> </a:t>
            </a:r>
            <a:r>
              <a:rPr lang="en-US" sz="13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2. The numbers of students in 10 </a:t>
            </a:r>
          </a:p>
          <a:p>
            <a:pPr defTabSz="647675" fontAlgn="auto">
              <a:spcBef>
                <a:spcPts val="0"/>
              </a:spcBef>
              <a:spcAft>
                <a:spcPts val="0"/>
              </a:spcAft>
              <a:defRPr/>
            </a:pPr>
            <a:r>
              <a:rPr lang="en-US" sz="13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randomly chosen classes in a high </a:t>
            </a:r>
          </a:p>
          <a:p>
            <a:pPr defTabSz="647675" fontAlgn="auto">
              <a:spcBef>
                <a:spcPts val="0"/>
              </a:spcBef>
              <a:spcAft>
                <a:spcPts val="0"/>
              </a:spcAft>
              <a:defRPr/>
            </a:pPr>
            <a:r>
              <a:rPr lang="en-US" sz="13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school are 18, 22, 26, 31, 25, 20, 23, 26, </a:t>
            </a:r>
          </a:p>
          <a:p>
            <a:pPr defTabSz="647675" fontAlgn="auto">
              <a:spcBef>
                <a:spcPts val="0"/>
              </a:spcBef>
              <a:spcAft>
                <a:spcPts val="0"/>
              </a:spcAft>
              <a:defRPr/>
            </a:pPr>
            <a:r>
              <a:rPr lang="en-US" sz="13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29, and 30. </a:t>
            </a:r>
          </a:p>
        </p:txBody>
      </p:sp>
      <p:sp>
        <p:nvSpPr>
          <p:cNvPr id="16" name="Heading">
            <a:extLst>
              <a:ext uri="{FF2B5EF4-FFF2-40B4-BE49-F238E27FC236}">
                <a16:creationId xmlns:a16="http://schemas.microsoft.com/office/drawing/2014/main" id="{602E7963-6FE6-446D-9C7F-B9C158244BCA}"/>
              </a:ext>
            </a:extLst>
          </p:cNvPr>
          <p:cNvSpPr/>
          <p:nvPr/>
        </p:nvSpPr>
        <p:spPr bwMode="auto">
          <a:xfrm>
            <a:off x="0" y="640128"/>
            <a:ext cx="1882378" cy="210503"/>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eaLnBrk="1" hangingPunct="1">
              <a:defRPr/>
            </a:pPr>
            <a:r>
              <a:rPr lang="en-US" sz="1020" b="1" dirty="0">
                <a:solidFill>
                  <a:schemeClr val="bg1"/>
                </a:solidFill>
                <a:latin typeface="Gill Sans MT" pitchFamily="34" charset="0"/>
              </a:rPr>
              <a:t>Activate Prior Knowledge</a:t>
            </a:r>
          </a:p>
        </p:txBody>
      </p:sp>
      <p:sp>
        <p:nvSpPr>
          <p:cNvPr id="24" name="Rectangle 23">
            <a:extLst>
              <a:ext uri="{FF2B5EF4-FFF2-40B4-BE49-F238E27FC236}">
                <a16:creationId xmlns:a16="http://schemas.microsoft.com/office/drawing/2014/main" id="{974177B4-A9FA-4C6E-93D9-314FD39FC486}"/>
              </a:ext>
            </a:extLst>
          </p:cNvPr>
          <p:cNvSpPr/>
          <p:nvPr/>
        </p:nvSpPr>
        <p:spPr bwMode="auto">
          <a:xfrm>
            <a:off x="1849699" y="4046213"/>
            <a:ext cx="2208228" cy="994009"/>
          </a:xfrm>
          <a:prstGeom prst="rect">
            <a:avLst/>
          </a:prstGeom>
          <a:solidFill>
            <a:schemeClr val="accent6">
              <a:lumMod val="40000"/>
              <a:lumOff val="60000"/>
            </a:schemeClr>
          </a:solidFill>
          <a:ln>
            <a:headEnd/>
            <a:tailEnd/>
          </a:ln>
          <a:extLst/>
        </p:spPr>
        <p:style>
          <a:lnRef idx="2">
            <a:schemeClr val="accent2"/>
          </a:lnRef>
          <a:fillRef idx="1">
            <a:schemeClr val="lt1"/>
          </a:fillRef>
          <a:effectRef idx="0">
            <a:schemeClr val="accent2"/>
          </a:effectRef>
          <a:fontRef idx="minor">
            <a:schemeClr val="dk1"/>
          </a:fontRef>
        </p:style>
        <p:txBody>
          <a:bodyPr wrap="none" lIns="32385" tIns="32385" rIns="32385" bIns="32385"/>
          <a:lstStyle/>
          <a:p>
            <a:pPr algn="ctr" defTabSz="647675" fontAlgn="auto">
              <a:spcBef>
                <a:spcPts val="0"/>
              </a:spcBef>
              <a:spcAft>
                <a:spcPts val="0"/>
              </a:spcAft>
              <a:defRPr/>
            </a:pPr>
            <a:r>
              <a:rPr lang="en-US" sz="1200" b="1" i="1" u="sng" kern="0" dirty="0">
                <a:solidFill>
                  <a:srgbClr val="C00000"/>
                </a:solidFill>
                <a:effectLst>
                  <a:outerShdw blurRad="38100" dist="38100" dir="2700000" algn="tl">
                    <a:srgbClr val="000000">
                      <a:alpha val="43137"/>
                    </a:srgb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Steps</a:t>
            </a:r>
          </a:p>
          <a:p>
            <a:pPr marL="291465" indent="-291465" defTabSz="647675" fontAlgn="auto">
              <a:spcBef>
                <a:spcPts val="0"/>
              </a:spcBef>
              <a:spcAft>
                <a:spcPts val="0"/>
              </a:spcAft>
              <a:buFontTx/>
              <a:buAutoNum type="arabicPeriod"/>
              <a:defRPr/>
            </a:pPr>
            <a:r>
              <a:rPr lang="en-US" sz="12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Create a number</a:t>
            </a:r>
          </a:p>
          <a:p>
            <a:pPr marL="291465" indent="-291465" defTabSz="647675" fontAlgn="auto">
              <a:spcBef>
                <a:spcPts val="0"/>
              </a:spcBef>
              <a:spcAft>
                <a:spcPts val="0"/>
              </a:spcAft>
              <a:buFontTx/>
              <a:buAutoNum type="arabicPeriod"/>
              <a:defRPr/>
            </a:pPr>
            <a:r>
              <a:rPr lang="en-US" sz="12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Identity appropriate scale</a:t>
            </a:r>
          </a:p>
          <a:p>
            <a:pPr marL="291465" indent="-291465" defTabSz="647675" fontAlgn="auto">
              <a:spcBef>
                <a:spcPts val="0"/>
              </a:spcBef>
              <a:spcAft>
                <a:spcPts val="0"/>
              </a:spcAft>
              <a:buFontTx/>
              <a:buAutoNum type="arabicPeriod"/>
              <a:defRPr/>
            </a:pPr>
            <a:r>
              <a:rPr lang="en-US" sz="12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Give it appropriate name</a:t>
            </a:r>
          </a:p>
          <a:p>
            <a:pPr marL="291465" indent="-291465" defTabSz="647675" fontAlgn="auto">
              <a:spcBef>
                <a:spcPts val="0"/>
              </a:spcBef>
              <a:spcAft>
                <a:spcPts val="0"/>
              </a:spcAft>
              <a:buFontTx/>
              <a:buAutoNum type="arabicPeriod"/>
              <a:defRPr/>
            </a:pPr>
            <a:r>
              <a:rPr lang="en-US" sz="12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Put dot(</a:t>
            </a:r>
            <a:r>
              <a:rPr lang="en-US" sz="1200" b="1" i="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or x’s</a:t>
            </a:r>
            <a:r>
              <a:rPr lang="en-US" sz="1200" b="1" kern="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on each #.</a:t>
            </a:r>
          </a:p>
        </p:txBody>
      </p:sp>
      <p:sp>
        <p:nvSpPr>
          <p:cNvPr id="18" name="TextBox 17">
            <a:extLst>
              <a:ext uri="{FF2B5EF4-FFF2-40B4-BE49-F238E27FC236}">
                <a16:creationId xmlns:a16="http://schemas.microsoft.com/office/drawing/2014/main" id="{304D47F1-7788-4182-9A8F-4DBABFCB2145}"/>
              </a:ext>
            </a:extLst>
          </p:cNvPr>
          <p:cNvSpPr txBox="1">
            <a:spLocks noChangeArrowheads="1"/>
          </p:cNvSpPr>
          <p:nvPr/>
        </p:nvSpPr>
        <p:spPr bwMode="auto">
          <a:xfrm>
            <a:off x="-17083" y="5110020"/>
            <a:ext cx="604082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altLang="en-US" sz="1400" dirty="0">
                <a:latin typeface="Handlee" panose="02000000000000000000" pitchFamily="2" charset="0"/>
              </a:rPr>
              <a:t>A </a:t>
            </a:r>
            <a:r>
              <a:rPr lang="en-US" altLang="en-US" sz="1400" b="1" i="1" dirty="0">
                <a:effectLst>
                  <a:outerShdw blurRad="38100" dist="38100" dir="2700000" algn="tl">
                    <a:srgbClr val="000000">
                      <a:alpha val="43137"/>
                    </a:srgbClr>
                  </a:outerShdw>
                </a:effectLst>
                <a:latin typeface="Handlee" panose="02000000000000000000" pitchFamily="2" charset="0"/>
              </a:rPr>
              <a:t>histogram</a:t>
            </a:r>
            <a:r>
              <a:rPr lang="en-US" altLang="en-US" sz="1400" dirty="0">
                <a:latin typeface="Handlee" panose="02000000000000000000" pitchFamily="2" charset="0"/>
              </a:rPr>
              <a:t> is a bar graph that is used to display the frequency of data divided into equal intervals. The bars must be of equal width and should touch but not overlap. The heights of the bars indicate the frequency of data values within each interval.</a:t>
            </a:r>
            <a:endParaRPr lang="en-US" altLang="en-US" sz="1400" i="1" dirty="0">
              <a:latin typeface="Gill Sans MT" panose="020B0502020104020203" pitchFamily="34" charset="0"/>
            </a:endParaRPr>
          </a:p>
        </p:txBody>
      </p:sp>
      <p:grpSp>
        <p:nvGrpSpPr>
          <p:cNvPr id="19" name="Group 18">
            <a:extLst>
              <a:ext uri="{FF2B5EF4-FFF2-40B4-BE49-F238E27FC236}">
                <a16:creationId xmlns:a16="http://schemas.microsoft.com/office/drawing/2014/main" id="{1B058714-2BA7-4485-A540-82A6523F3EE8}"/>
              </a:ext>
            </a:extLst>
          </p:cNvPr>
          <p:cNvGrpSpPr/>
          <p:nvPr/>
        </p:nvGrpSpPr>
        <p:grpSpPr>
          <a:xfrm>
            <a:off x="6032140" y="4002137"/>
            <a:ext cx="1761697" cy="2334579"/>
            <a:chOff x="9544051" y="256258"/>
            <a:chExt cx="2332037" cy="1700844"/>
          </a:xfrm>
        </p:grpSpPr>
        <p:grpSp>
          <p:nvGrpSpPr>
            <p:cNvPr id="20" name="Group 4103">
              <a:extLst>
                <a:ext uri="{FF2B5EF4-FFF2-40B4-BE49-F238E27FC236}">
                  <a16:creationId xmlns:a16="http://schemas.microsoft.com/office/drawing/2014/main" id="{FF702E15-ABD8-4638-A3C6-F331B0AC9B6A}"/>
                </a:ext>
              </a:extLst>
            </p:cNvPr>
            <p:cNvGrpSpPr>
              <a:grpSpLocks/>
            </p:cNvGrpSpPr>
            <p:nvPr/>
          </p:nvGrpSpPr>
          <p:grpSpPr bwMode="auto">
            <a:xfrm>
              <a:off x="9544051" y="275147"/>
              <a:ext cx="2332037" cy="1681955"/>
              <a:chOff x="6758916" y="2031535"/>
              <a:chExt cx="2333014" cy="1682228"/>
            </a:xfrm>
          </p:grpSpPr>
          <p:grpSp>
            <p:nvGrpSpPr>
              <p:cNvPr id="22" name="Group 10">
                <a:extLst>
                  <a:ext uri="{FF2B5EF4-FFF2-40B4-BE49-F238E27FC236}">
                    <a16:creationId xmlns:a16="http://schemas.microsoft.com/office/drawing/2014/main" id="{C05CBFA6-B8F7-4719-9596-05F0D5F9FA3D}"/>
                  </a:ext>
                </a:extLst>
              </p:cNvPr>
              <p:cNvGrpSpPr>
                <a:grpSpLocks/>
              </p:cNvGrpSpPr>
              <p:nvPr/>
            </p:nvGrpSpPr>
            <p:grpSpPr bwMode="auto">
              <a:xfrm>
                <a:off x="6758916" y="2108199"/>
                <a:ext cx="2333014" cy="1605564"/>
                <a:chOff x="4588944" y="915874"/>
                <a:chExt cx="4252048" cy="3198156"/>
              </a:xfrm>
            </p:grpSpPr>
            <p:sp>
              <p:nvSpPr>
                <p:cNvPr id="25" name="Rectangle 3">
                  <a:extLst>
                    <a:ext uri="{FF2B5EF4-FFF2-40B4-BE49-F238E27FC236}">
                      <a16:creationId xmlns:a16="http://schemas.microsoft.com/office/drawing/2014/main" id="{B7CD678A-F7B0-45EC-A070-E7FF3EA860EA}"/>
                    </a:ext>
                  </a:extLst>
                </p:cNvPr>
                <p:cNvSpPr/>
                <p:nvPr/>
              </p:nvSpPr>
              <p:spPr>
                <a:xfrm>
                  <a:off x="4588944" y="1077644"/>
                  <a:ext cx="4252048" cy="3036386"/>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726131" y="1112336"/>
                        <a:pt x="3801626" y="2237200"/>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9" name="Rectangle 21">
                  <a:extLst>
                    <a:ext uri="{FF2B5EF4-FFF2-40B4-BE49-F238E27FC236}">
                      <a16:creationId xmlns:a16="http://schemas.microsoft.com/office/drawing/2014/main" id="{AE0788D7-312A-4E86-8AE9-C72D2CB747FD}"/>
                    </a:ext>
                  </a:extLst>
                </p:cNvPr>
                <p:cNvSpPr/>
                <p:nvPr/>
              </p:nvSpPr>
              <p:spPr>
                <a:xfrm>
                  <a:off x="4609205" y="916553"/>
                  <a:ext cx="3994437" cy="2890697"/>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grpSp>
          <p:sp>
            <p:nvSpPr>
              <p:cNvPr id="23" name="Tape">
                <a:extLst>
                  <a:ext uri="{FF2B5EF4-FFF2-40B4-BE49-F238E27FC236}">
                    <a16:creationId xmlns:a16="http://schemas.microsoft.com/office/drawing/2014/main" id="{214062A8-F348-4E54-B8C2-D3C3DF04F42D}"/>
                  </a:ext>
                </a:extLst>
              </p:cNvPr>
              <p:cNvSpPr/>
              <p:nvPr/>
            </p:nvSpPr>
            <p:spPr bwMode="auto">
              <a:xfrm rot="5400000">
                <a:off x="7732672" y="1513937"/>
                <a:ext cx="154009" cy="1189205"/>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4">
                  <a:alphaModFix amt="55000"/>
                </a:blip>
                <a:srcRect/>
                <a:stretch>
                  <a:fillRect/>
                </a:stretch>
              </a:blip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21" name="Rectangle 11">
              <a:extLst>
                <a:ext uri="{FF2B5EF4-FFF2-40B4-BE49-F238E27FC236}">
                  <a16:creationId xmlns:a16="http://schemas.microsoft.com/office/drawing/2014/main" id="{C207CEF0-5A76-4418-B18A-676A9363E0C2}"/>
                </a:ext>
              </a:extLst>
            </p:cNvPr>
            <p:cNvSpPr>
              <a:spLocks noChangeArrowheads="1"/>
            </p:cNvSpPr>
            <p:nvPr/>
          </p:nvSpPr>
          <p:spPr bwMode="auto">
            <a:xfrm>
              <a:off x="9979296" y="256258"/>
              <a:ext cx="1408989" cy="47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b="1" i="1" dirty="0">
                  <a:latin typeface="Handlee" panose="02000000000000000000" pitchFamily="2" charset="0"/>
                </a:rPr>
                <a:t>Histograms</a:t>
              </a:r>
              <a:endParaRPr lang="en-US" altLang="en-US" dirty="0"/>
            </a:p>
          </p:txBody>
        </p:sp>
      </p:grpSp>
      <p:pic>
        <p:nvPicPr>
          <p:cNvPr id="30" name="Picture 29">
            <a:extLst>
              <a:ext uri="{FF2B5EF4-FFF2-40B4-BE49-F238E27FC236}">
                <a16:creationId xmlns:a16="http://schemas.microsoft.com/office/drawing/2014/main" id="{10D047E4-E446-4E2B-8594-437D116591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152535" y="4265349"/>
            <a:ext cx="1424855" cy="1750028"/>
          </a:xfrm>
          <a:prstGeom prst="rect">
            <a:avLst/>
          </a:prstGeom>
        </p:spPr>
      </p:pic>
      <p:pic>
        <p:nvPicPr>
          <p:cNvPr id="31" name="Picture 30">
            <a:extLst>
              <a:ext uri="{FF2B5EF4-FFF2-40B4-BE49-F238E27FC236}">
                <a16:creationId xmlns:a16="http://schemas.microsoft.com/office/drawing/2014/main" id="{34CDA980-3985-4740-9CC2-F6034FFC4A3A}"/>
              </a:ext>
            </a:extLst>
          </p:cNvPr>
          <p:cNvPicPr>
            <a:picLocks noChangeAspect="1"/>
          </p:cNvPicPr>
          <p:nvPr/>
        </p:nvPicPr>
        <p:blipFill>
          <a:blip r:embed="rId6"/>
          <a:stretch>
            <a:fillRect/>
          </a:stretch>
        </p:blipFill>
        <p:spPr>
          <a:xfrm>
            <a:off x="111625" y="5918482"/>
            <a:ext cx="3680959" cy="39025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2" name="Picture 31">
            <a:extLst>
              <a:ext uri="{FF2B5EF4-FFF2-40B4-BE49-F238E27FC236}">
                <a16:creationId xmlns:a16="http://schemas.microsoft.com/office/drawing/2014/main" id="{CD56953B-4B13-4C55-8DBB-B672CE922977}"/>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938805" y="5831739"/>
            <a:ext cx="1984725" cy="3989298"/>
          </a:xfrm>
          <a:prstGeom prst="rect">
            <a:avLst/>
          </a:prstGeom>
        </p:spPr>
      </p:pic>
      <p:grpSp>
        <p:nvGrpSpPr>
          <p:cNvPr id="34" name="Group 3">
            <a:extLst>
              <a:ext uri="{FF2B5EF4-FFF2-40B4-BE49-F238E27FC236}">
                <a16:creationId xmlns:a16="http://schemas.microsoft.com/office/drawing/2014/main" id="{49730A3D-A1E0-41FE-BA68-E7BA92578915}"/>
              </a:ext>
            </a:extLst>
          </p:cNvPr>
          <p:cNvGrpSpPr>
            <a:grpSpLocks/>
          </p:cNvGrpSpPr>
          <p:nvPr/>
        </p:nvGrpSpPr>
        <p:grpSpPr bwMode="auto">
          <a:xfrm>
            <a:off x="6056980" y="9131867"/>
            <a:ext cx="1617081" cy="619092"/>
            <a:chOff x="6750050" y="5199063"/>
            <a:chExt cx="2255443" cy="727645"/>
          </a:xfrm>
        </p:grpSpPr>
        <p:sp>
          <p:nvSpPr>
            <p:cNvPr id="35" name="Rectangle 34">
              <a:extLst>
                <a:ext uri="{FF2B5EF4-FFF2-40B4-BE49-F238E27FC236}">
                  <a16:creationId xmlns:a16="http://schemas.microsoft.com/office/drawing/2014/main" id="{5F5A5766-A5B2-46A9-9CBE-BC8A423C5C19}"/>
                </a:ext>
              </a:extLst>
            </p:cNvPr>
            <p:cNvSpPr/>
            <p:nvPr/>
          </p:nvSpPr>
          <p:spPr bwMode="auto">
            <a:xfrm>
              <a:off x="6750050" y="5199063"/>
              <a:ext cx="2255443" cy="727645"/>
            </a:xfrm>
            <a:prstGeom prst="rect">
              <a:avLst/>
            </a:prstGeom>
            <a:gradFill flip="none" rotWithShape="1">
              <a:gsLst>
                <a:gs pos="0">
                  <a:schemeClr val="bg1">
                    <a:lumMod val="85000"/>
                  </a:schemeClr>
                </a:gs>
                <a:gs pos="61000">
                  <a:schemeClr val="bg1">
                    <a:lumMod val="95000"/>
                  </a:schemeClr>
                </a:gs>
                <a:gs pos="100000">
                  <a:schemeClr val="bg1"/>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56489" rIns="38862">
              <a:spAutoFit/>
            </a:bodyPr>
            <a:lstStyle/>
            <a:p>
              <a:pPr defTabSz="777240" eaLnBrk="1" hangingPunct="1">
                <a:defRPr/>
              </a:pPr>
              <a:r>
                <a:rPr lang="en-US" sz="1000" b="1" baseline="30000" dirty="0">
                  <a:solidFill>
                    <a:schemeClr val="tx1">
                      <a:lumMod val="50000"/>
                      <a:lumOff val="50000"/>
                    </a:schemeClr>
                  </a:solidFill>
                  <a:latin typeface="Arial" charset="0"/>
                  <a:cs typeface="Times New Roman" pitchFamily="18" charset="0"/>
                </a:rPr>
                <a:t>1</a:t>
              </a:r>
              <a:r>
                <a:rPr lang="en-US" sz="1000" b="1" dirty="0">
                  <a:solidFill>
                    <a:schemeClr val="tx1">
                      <a:lumMod val="50000"/>
                      <a:lumOff val="50000"/>
                    </a:schemeClr>
                  </a:solidFill>
                  <a:latin typeface="Arial" charset="0"/>
                  <a:cs typeface="Times New Roman" pitchFamily="18" charset="0"/>
                </a:rPr>
                <a:t> the rate at which something occurs</a:t>
              </a:r>
            </a:p>
          </p:txBody>
        </p:sp>
        <p:sp>
          <p:nvSpPr>
            <p:cNvPr id="36" name="Rectangle 35">
              <a:extLst>
                <a:ext uri="{FF2B5EF4-FFF2-40B4-BE49-F238E27FC236}">
                  <a16:creationId xmlns:a16="http://schemas.microsoft.com/office/drawing/2014/main" id="{AEDCAF7E-5D44-4412-9376-48B50E2B999E}"/>
                </a:ext>
              </a:extLst>
            </p:cNvPr>
            <p:cNvSpPr/>
            <p:nvPr/>
          </p:nvSpPr>
          <p:spPr bwMode="auto">
            <a:xfrm>
              <a:off x="6756930" y="5199063"/>
              <a:ext cx="2243058" cy="217278"/>
            </a:xfrm>
            <a:prstGeom prst="rect">
              <a:avLst/>
            </a:prstGeom>
            <a:solidFill>
              <a:schemeClr val="bg1">
                <a:lumMod val="50000"/>
              </a:schemeClr>
            </a:solidFill>
            <a:ln w="3175">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000" b="1" dirty="0">
                  <a:solidFill>
                    <a:prstClr val="white"/>
                  </a:solidFill>
                  <a:latin typeface="Gill Sans MT" pitchFamily="34" charset="0"/>
                </a:rPr>
                <a:t>Vocabulary</a:t>
              </a:r>
            </a:p>
          </p:txBody>
        </p:sp>
      </p:grpSp>
      <p:sp>
        <p:nvSpPr>
          <p:cNvPr id="37" name="TextBox 11">
            <a:extLst>
              <a:ext uri="{FF2B5EF4-FFF2-40B4-BE49-F238E27FC236}">
                <a16:creationId xmlns:a16="http://schemas.microsoft.com/office/drawing/2014/main" id="{CCF05B74-FDE3-4AB7-8DE3-6716254AD491}"/>
              </a:ext>
            </a:extLst>
          </p:cNvPr>
          <p:cNvSpPr txBox="1">
            <a:spLocks noChangeArrowheads="1"/>
          </p:cNvSpPr>
          <p:nvPr/>
        </p:nvSpPr>
        <p:spPr bwMode="auto">
          <a:xfrm>
            <a:off x="4809703" y="536718"/>
            <a:ext cx="32662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400" b="1"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Name:_____________________________</a:t>
            </a:r>
          </a:p>
          <a:p>
            <a:r>
              <a:rPr lang="en-US" altLang="en-US" sz="1400" b="1"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Period: _______</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2" presetClass="entr" presetSubtype="4"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ppt_x"/>
                                          </p:val>
                                        </p:tav>
                                        <p:tav tm="100000">
                                          <p:val>
                                            <p:strVal val="#ppt_x"/>
                                          </p:val>
                                        </p:tav>
                                      </p:tavLst>
                                    </p:anim>
                                    <p:anim calcmode="lin" valueType="num">
                                      <p:cBhvr additive="base">
                                        <p:cTn id="21" dur="500" fill="hold"/>
                                        <p:tgtEl>
                                          <p:spTgt spid="3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0BD098-56A2-4A78-9739-C6305FFD4C6D}"/>
              </a:ext>
            </a:extLst>
          </p:cNvPr>
          <p:cNvGrpSpPr/>
          <p:nvPr/>
        </p:nvGrpSpPr>
        <p:grpSpPr>
          <a:xfrm>
            <a:off x="0" y="4206249"/>
            <a:ext cx="3200365" cy="369332"/>
            <a:chOff x="50" y="3644599"/>
            <a:chExt cx="3200365" cy="369332"/>
          </a:xfrm>
        </p:grpSpPr>
        <p:pic>
          <p:nvPicPr>
            <p:cNvPr id="3" name="Picture 2">
              <a:extLst>
                <a:ext uri="{FF2B5EF4-FFF2-40B4-BE49-F238E27FC236}">
                  <a16:creationId xmlns:a16="http://schemas.microsoft.com/office/drawing/2014/main" id="{9F973CD8-9F2D-43A6-AACF-A0B51C3C75DE}"/>
                </a:ext>
              </a:extLst>
            </p:cNvPr>
            <p:cNvPicPr>
              <a:picLocks noChangeAspect="1"/>
            </p:cNvPicPr>
            <p:nvPr/>
          </p:nvPicPr>
          <p:blipFill>
            <a:blip r:embed="rId2"/>
            <a:stretch>
              <a:fillRect/>
            </a:stretch>
          </p:blipFill>
          <p:spPr>
            <a:xfrm>
              <a:off x="315476" y="3644599"/>
              <a:ext cx="2884939" cy="361729"/>
            </a:xfrm>
            <a:prstGeom prst="rect">
              <a:avLst/>
            </a:prstGeom>
          </p:spPr>
        </p:pic>
        <p:sp>
          <p:nvSpPr>
            <p:cNvPr id="4" name="Rectangle 3">
              <a:extLst>
                <a:ext uri="{FF2B5EF4-FFF2-40B4-BE49-F238E27FC236}">
                  <a16:creationId xmlns:a16="http://schemas.microsoft.com/office/drawing/2014/main" id="{9DA2AF8D-69BC-4127-8BB2-E153512925B2}"/>
                </a:ext>
              </a:extLst>
            </p:cNvPr>
            <p:cNvSpPr/>
            <p:nvPr/>
          </p:nvSpPr>
          <p:spPr>
            <a:xfrm>
              <a:off x="50" y="3644599"/>
              <a:ext cx="412292" cy="369332"/>
            </a:xfrm>
            <a:prstGeom prst="rect">
              <a:avLst/>
            </a:prstGeom>
          </p:spPr>
          <p:txBody>
            <a:bodyPr wrap="none">
              <a:spAutoFit/>
            </a:bodyPr>
            <a:lstStyle/>
            <a:p>
              <a:r>
                <a:rPr lang="en-US" i="1" dirty="0">
                  <a:solidFill>
                    <a:srgbClr val="7030A0"/>
                  </a:solidFill>
                </a:rPr>
                <a:t>1. </a:t>
              </a:r>
              <a:endParaRPr lang="en-US" dirty="0"/>
            </a:p>
          </p:txBody>
        </p:sp>
      </p:grpSp>
      <p:sp>
        <p:nvSpPr>
          <p:cNvPr id="5" name="Rectangle 4">
            <a:extLst>
              <a:ext uri="{FF2B5EF4-FFF2-40B4-BE49-F238E27FC236}">
                <a16:creationId xmlns:a16="http://schemas.microsoft.com/office/drawing/2014/main" id="{FD40B351-2381-4D8C-93D6-C8062EE57F7E}"/>
              </a:ext>
            </a:extLst>
          </p:cNvPr>
          <p:cNvSpPr/>
          <p:nvPr/>
        </p:nvSpPr>
        <p:spPr>
          <a:xfrm flipV="1">
            <a:off x="93613" y="627056"/>
            <a:ext cx="7678787" cy="45719"/>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a:p>
        </p:txBody>
      </p:sp>
      <p:sp>
        <p:nvSpPr>
          <p:cNvPr id="6" name="Heading">
            <a:extLst>
              <a:ext uri="{FF2B5EF4-FFF2-40B4-BE49-F238E27FC236}">
                <a16:creationId xmlns:a16="http://schemas.microsoft.com/office/drawing/2014/main" id="{D5E99EB5-16A7-4162-8AF9-90CD88844C2C}"/>
              </a:ext>
            </a:extLst>
          </p:cNvPr>
          <p:cNvSpPr/>
          <p:nvPr/>
        </p:nvSpPr>
        <p:spPr bwMode="auto">
          <a:xfrm>
            <a:off x="-50" y="561650"/>
            <a:ext cx="2743200" cy="247650"/>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eaLnBrk="1" hangingPunct="1">
              <a:defRPr/>
            </a:pPr>
            <a:r>
              <a:rPr lang="en-US" sz="1200" b="1" dirty="0">
                <a:solidFill>
                  <a:schemeClr val="bg1"/>
                </a:solidFill>
                <a:latin typeface="Gill Sans MT" pitchFamily="34" charset="0"/>
              </a:rPr>
              <a:t>Skill Development/Guided Practice</a:t>
            </a:r>
          </a:p>
        </p:txBody>
      </p:sp>
      <p:sp>
        <p:nvSpPr>
          <p:cNvPr id="7" name="Rectangle 6">
            <a:extLst>
              <a:ext uri="{FF2B5EF4-FFF2-40B4-BE49-F238E27FC236}">
                <a16:creationId xmlns:a16="http://schemas.microsoft.com/office/drawing/2014/main" id="{77481BF7-DB4D-416A-8C41-AA8E056DD4AD}"/>
              </a:ext>
            </a:extLst>
          </p:cNvPr>
          <p:cNvSpPr/>
          <p:nvPr/>
        </p:nvSpPr>
        <p:spPr>
          <a:xfrm>
            <a:off x="-928" y="801466"/>
            <a:ext cx="6943218" cy="954107"/>
          </a:xfrm>
          <a:prstGeom prst="rect">
            <a:avLst/>
          </a:prstGeom>
        </p:spPr>
        <p:txBody>
          <a:bodyPr wrap="square">
            <a:spAutoFit/>
          </a:bodyPr>
          <a:lstStyle/>
          <a:p>
            <a:r>
              <a:rPr lang="en-US" sz="1400" dirty="0">
                <a:latin typeface="Microsoft JhengHei" panose="020B0604030504040204" pitchFamily="34" charset="-120"/>
                <a:ea typeface="Microsoft JhengHei" panose="020B0604030504040204" pitchFamily="34" charset="-120"/>
              </a:rPr>
              <a:t>When creating a </a:t>
            </a:r>
            <a:r>
              <a:rPr lang="en-US" sz="1400" b="1" i="1" dirty="0">
                <a:latin typeface="Microsoft JhengHei" panose="020B0604030504040204" pitchFamily="34" charset="-120"/>
                <a:ea typeface="Microsoft JhengHei" panose="020B0604030504040204" pitchFamily="34" charset="-120"/>
              </a:rPr>
              <a:t>histogram</a:t>
            </a:r>
            <a:r>
              <a:rPr lang="en-US" sz="1400" dirty="0">
                <a:latin typeface="Microsoft JhengHei" panose="020B0604030504040204" pitchFamily="34" charset="-120"/>
                <a:ea typeface="Microsoft JhengHei" panose="020B0604030504040204" pitchFamily="34" charset="-120"/>
              </a:rPr>
              <a:t>, make sure that the </a:t>
            </a:r>
            <a:r>
              <a:rPr lang="en-US" sz="1400" i="1" dirty="0">
                <a:solidFill>
                  <a:srgbClr val="FF0000"/>
                </a:solidFill>
                <a:effectLst>
                  <a:outerShdw blurRad="38100" dist="38100" dir="2700000" algn="tl">
                    <a:srgbClr val="000000">
                      <a:alpha val="43137"/>
                    </a:srgbClr>
                  </a:outerShdw>
                </a:effectLst>
                <a:latin typeface="Microsoft JhengHei" panose="020B0604030504040204" pitchFamily="34" charset="-120"/>
                <a:ea typeface="Microsoft JhengHei" panose="020B0604030504040204" pitchFamily="34" charset="-120"/>
              </a:rPr>
              <a:t>bars are of equal width</a:t>
            </a:r>
            <a:r>
              <a:rPr lang="en-US" sz="1400" dirty="0">
                <a:latin typeface="Microsoft JhengHei" panose="020B0604030504040204" pitchFamily="34" charset="-120"/>
                <a:ea typeface="Microsoft JhengHei" panose="020B0604030504040204" pitchFamily="34" charset="-120"/>
              </a:rPr>
              <a:t> and that they touch without overlapping. Create a frequency table to help organize the data before constructing the histogram. Consider the range of the data values when creating intervals.</a:t>
            </a:r>
          </a:p>
        </p:txBody>
      </p:sp>
      <p:grpSp>
        <p:nvGrpSpPr>
          <p:cNvPr id="8" name="Group 7">
            <a:extLst>
              <a:ext uri="{FF2B5EF4-FFF2-40B4-BE49-F238E27FC236}">
                <a16:creationId xmlns:a16="http://schemas.microsoft.com/office/drawing/2014/main" id="{3184CEBE-5782-4C01-9B2B-51A8878123A1}"/>
              </a:ext>
            </a:extLst>
          </p:cNvPr>
          <p:cNvGrpSpPr/>
          <p:nvPr/>
        </p:nvGrpSpPr>
        <p:grpSpPr>
          <a:xfrm>
            <a:off x="5572345" y="2431122"/>
            <a:ext cx="2072585" cy="2746563"/>
            <a:chOff x="7071415" y="446164"/>
            <a:chExt cx="2072585" cy="2746563"/>
          </a:xfrm>
        </p:grpSpPr>
        <p:grpSp>
          <p:nvGrpSpPr>
            <p:cNvPr id="9" name="Group 8">
              <a:extLst>
                <a:ext uri="{FF2B5EF4-FFF2-40B4-BE49-F238E27FC236}">
                  <a16:creationId xmlns:a16="http://schemas.microsoft.com/office/drawing/2014/main" id="{405F509B-F955-4409-9BFC-9D4ADDB5A9EC}"/>
                </a:ext>
              </a:extLst>
            </p:cNvPr>
            <p:cNvGrpSpPr/>
            <p:nvPr/>
          </p:nvGrpSpPr>
          <p:grpSpPr>
            <a:xfrm>
              <a:off x="7071415" y="446164"/>
              <a:ext cx="2072585" cy="2746563"/>
              <a:chOff x="9544051" y="256258"/>
              <a:chExt cx="2332037" cy="1700844"/>
            </a:xfrm>
          </p:grpSpPr>
          <p:grpSp>
            <p:nvGrpSpPr>
              <p:cNvPr id="11" name="Group 4103">
                <a:extLst>
                  <a:ext uri="{FF2B5EF4-FFF2-40B4-BE49-F238E27FC236}">
                    <a16:creationId xmlns:a16="http://schemas.microsoft.com/office/drawing/2014/main" id="{46AE025A-DC05-4A90-8C0D-C2A246248BBB}"/>
                  </a:ext>
                </a:extLst>
              </p:cNvPr>
              <p:cNvGrpSpPr>
                <a:grpSpLocks/>
              </p:cNvGrpSpPr>
              <p:nvPr/>
            </p:nvGrpSpPr>
            <p:grpSpPr bwMode="auto">
              <a:xfrm>
                <a:off x="9544051" y="275147"/>
                <a:ext cx="2332037" cy="1681955"/>
                <a:chOff x="6758916" y="2031535"/>
                <a:chExt cx="2333014" cy="1682228"/>
              </a:xfrm>
            </p:grpSpPr>
            <p:grpSp>
              <p:nvGrpSpPr>
                <p:cNvPr id="13" name="Group 10">
                  <a:extLst>
                    <a:ext uri="{FF2B5EF4-FFF2-40B4-BE49-F238E27FC236}">
                      <a16:creationId xmlns:a16="http://schemas.microsoft.com/office/drawing/2014/main" id="{BE08B273-1A4B-4B46-9F1A-6A76CA5253E7}"/>
                    </a:ext>
                  </a:extLst>
                </p:cNvPr>
                <p:cNvGrpSpPr>
                  <a:grpSpLocks/>
                </p:cNvGrpSpPr>
                <p:nvPr/>
              </p:nvGrpSpPr>
              <p:grpSpPr bwMode="auto">
                <a:xfrm>
                  <a:off x="6758916" y="2108199"/>
                  <a:ext cx="2333014" cy="1605564"/>
                  <a:chOff x="4588944" y="915874"/>
                  <a:chExt cx="4252048" cy="3198156"/>
                </a:xfrm>
              </p:grpSpPr>
              <p:sp>
                <p:nvSpPr>
                  <p:cNvPr id="15" name="Rectangle 3">
                    <a:extLst>
                      <a:ext uri="{FF2B5EF4-FFF2-40B4-BE49-F238E27FC236}">
                        <a16:creationId xmlns:a16="http://schemas.microsoft.com/office/drawing/2014/main" id="{05FB564F-E47D-4B61-906A-4C7DA7061783}"/>
                      </a:ext>
                    </a:extLst>
                  </p:cNvPr>
                  <p:cNvSpPr/>
                  <p:nvPr/>
                </p:nvSpPr>
                <p:spPr>
                  <a:xfrm>
                    <a:off x="4588944" y="1077644"/>
                    <a:ext cx="4252048" cy="3036386"/>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726131" y="1112336"/>
                          <a:pt x="3801626" y="2237200"/>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16" name="Rectangle 21">
                    <a:extLst>
                      <a:ext uri="{FF2B5EF4-FFF2-40B4-BE49-F238E27FC236}">
                        <a16:creationId xmlns:a16="http://schemas.microsoft.com/office/drawing/2014/main" id="{0D60CCE3-3EAC-4D8C-BA1E-AB7CFC49BE34}"/>
                      </a:ext>
                    </a:extLst>
                  </p:cNvPr>
                  <p:cNvSpPr/>
                  <p:nvPr/>
                </p:nvSpPr>
                <p:spPr>
                  <a:xfrm>
                    <a:off x="4609205" y="916553"/>
                    <a:ext cx="3994437" cy="2890697"/>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grpSp>
            <p:sp>
              <p:nvSpPr>
                <p:cNvPr id="14" name="Tape">
                  <a:extLst>
                    <a:ext uri="{FF2B5EF4-FFF2-40B4-BE49-F238E27FC236}">
                      <a16:creationId xmlns:a16="http://schemas.microsoft.com/office/drawing/2014/main" id="{CC0D5CF4-687F-466D-8BCA-E6ADDF5BCCB5}"/>
                    </a:ext>
                  </a:extLst>
                </p:cNvPr>
                <p:cNvSpPr/>
                <p:nvPr/>
              </p:nvSpPr>
              <p:spPr bwMode="auto">
                <a:xfrm rot="5400000">
                  <a:off x="7732672" y="1513937"/>
                  <a:ext cx="154009" cy="1189205"/>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3">
                    <a:alphaModFix amt="55000"/>
                  </a:blip>
                  <a:srcRect/>
                  <a:stretch>
                    <a:fillRect/>
                  </a:stretch>
                </a:blip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2" name="Rectangle 11">
                <a:extLst>
                  <a:ext uri="{FF2B5EF4-FFF2-40B4-BE49-F238E27FC236}">
                    <a16:creationId xmlns:a16="http://schemas.microsoft.com/office/drawing/2014/main" id="{D86E0EEC-2CBA-4633-BA4B-9113B549D4BA}"/>
                  </a:ext>
                </a:extLst>
              </p:cNvPr>
              <p:cNvSpPr>
                <a:spLocks noChangeArrowheads="1"/>
              </p:cNvSpPr>
              <p:nvPr/>
            </p:nvSpPr>
            <p:spPr bwMode="auto">
              <a:xfrm>
                <a:off x="9979295" y="256258"/>
                <a:ext cx="140898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b="1" i="1" dirty="0">
                    <a:latin typeface="Handlee" panose="02000000000000000000" pitchFamily="2" charset="0"/>
                  </a:rPr>
                  <a:t>Histograms</a:t>
                </a:r>
                <a:endParaRPr lang="en-US" altLang="en-US" dirty="0"/>
              </a:p>
            </p:txBody>
          </p:sp>
        </p:grpSp>
        <p:pic>
          <p:nvPicPr>
            <p:cNvPr id="10" name="Picture 9">
              <a:extLst>
                <a:ext uri="{FF2B5EF4-FFF2-40B4-BE49-F238E27FC236}">
                  <a16:creationId xmlns:a16="http://schemas.microsoft.com/office/drawing/2014/main" id="{99ADCE9F-C7B2-4665-8E9B-D280327C655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213056" y="755825"/>
              <a:ext cx="1676300" cy="2058857"/>
            </a:xfrm>
            <a:prstGeom prst="rect">
              <a:avLst/>
            </a:prstGeom>
          </p:spPr>
        </p:pic>
      </p:grpSp>
      <p:graphicFrame>
        <p:nvGraphicFramePr>
          <p:cNvPr id="17" name="Table 16">
            <a:extLst>
              <a:ext uri="{FF2B5EF4-FFF2-40B4-BE49-F238E27FC236}">
                <a16:creationId xmlns:a16="http://schemas.microsoft.com/office/drawing/2014/main" id="{C7AA0E41-F405-4230-8B08-7F2A99D47AFF}"/>
              </a:ext>
            </a:extLst>
          </p:cNvPr>
          <p:cNvGraphicFramePr>
            <a:graphicFrameLocks noGrp="1"/>
          </p:cNvGraphicFramePr>
          <p:nvPr>
            <p:extLst>
              <p:ext uri="{D42A27DB-BD31-4B8C-83A1-F6EECF244321}">
                <p14:modId xmlns:p14="http://schemas.microsoft.com/office/powerpoint/2010/main" val="2125346400"/>
              </p:ext>
            </p:extLst>
          </p:nvPr>
        </p:nvGraphicFramePr>
        <p:xfrm>
          <a:off x="290006" y="2565238"/>
          <a:ext cx="3535035" cy="1425412"/>
        </p:xfrm>
        <a:graphic>
          <a:graphicData uri="http://schemas.openxmlformats.org/drawingml/2006/table">
            <a:tbl>
              <a:tblPr firstRow="1" bandRow="1">
                <a:tableStyleId>{3C2FFA5D-87B4-456A-9821-1D502468CF0F}</a:tableStyleId>
              </a:tblPr>
              <a:tblGrid>
                <a:gridCol w="3535035">
                  <a:extLst>
                    <a:ext uri="{9D8B030D-6E8A-4147-A177-3AD203B41FA5}">
                      <a16:colId xmlns:a16="http://schemas.microsoft.com/office/drawing/2014/main" val="4169561953"/>
                    </a:ext>
                  </a:extLst>
                </a:gridCol>
              </a:tblGrid>
              <a:tr h="132686">
                <a:tc>
                  <a:txBody>
                    <a:bodyPr/>
                    <a:lstStyle/>
                    <a:p>
                      <a:pPr marL="342900" indent="-342900" algn="ctr" defTabSz="914400">
                        <a:lnSpc>
                          <a:spcPct val="90000"/>
                        </a:lnSpc>
                        <a:tabLst>
                          <a:tab pos="171450" algn="l"/>
                        </a:tabLst>
                        <a:defRPr/>
                      </a:pPr>
                      <a:r>
                        <a:rPr lang="en-US" sz="1400" dirty="0"/>
                        <a:t>Steps to Create Histogram</a:t>
                      </a:r>
                      <a:endParaRPr lang="en-US" sz="1400" b="1" dirty="0">
                        <a:solidFill>
                          <a:schemeClr val="tx1"/>
                        </a:solidFill>
                        <a:latin typeface="Century Gothic" panose="020B0502020202020204" pitchFamily="34" charset="0"/>
                      </a:endParaRPr>
                    </a:p>
                  </a:txBody>
                  <a:tcPr marL="0" marR="0" marT="0" marB="0"/>
                </a:tc>
                <a:extLst>
                  <a:ext uri="{0D108BD9-81ED-4DB2-BD59-A6C34878D82A}">
                    <a16:rowId xmlns:a16="http://schemas.microsoft.com/office/drawing/2014/main" val="1663139135"/>
                  </a:ext>
                </a:extLst>
              </a:tr>
              <a:tr h="156341">
                <a:tc>
                  <a:txBody>
                    <a:bodyPr/>
                    <a:lstStyle/>
                    <a:p>
                      <a:pPr marL="228600" indent="-228600" algn="l"/>
                      <a:r>
                        <a:rPr lang="en-US" sz="1200" dirty="0"/>
                        <a:t>1. </a:t>
                      </a:r>
                      <a:r>
                        <a:rPr lang="en-US" sz="1200" b="0" dirty="0">
                          <a:solidFill>
                            <a:schemeClr val="tx1"/>
                          </a:solidFill>
                          <a:latin typeface="Comic Sans MS" panose="030F0702030302020204" pitchFamily="66" charset="0"/>
                        </a:rPr>
                        <a:t>Determine</a:t>
                      </a:r>
                      <a:r>
                        <a:rPr lang="en-US" sz="1200" dirty="0"/>
                        <a:t> the </a:t>
                      </a:r>
                      <a:r>
                        <a:rPr lang="en-US" sz="1200" b="1" dirty="0">
                          <a:solidFill>
                            <a:schemeClr val="bg1">
                              <a:lumMod val="95000"/>
                            </a:schemeClr>
                          </a:solidFill>
                          <a:effectLst>
                            <a:outerShdw blurRad="38100" dist="38100" dir="2700000" algn="tl">
                              <a:srgbClr val="000000">
                                <a:alpha val="43137"/>
                              </a:srgbClr>
                            </a:outerShdw>
                          </a:effectLst>
                        </a:rPr>
                        <a:t>Range Value &amp; Intervals</a:t>
                      </a:r>
                      <a:endParaRPr lang="en-US" sz="1200" b="1"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a:txBody>
                  <a:tcPr marL="0" marR="0" marT="0" marB="0"/>
                </a:tc>
                <a:extLst>
                  <a:ext uri="{0D108BD9-81ED-4DB2-BD59-A6C34878D82A}">
                    <a16:rowId xmlns:a16="http://schemas.microsoft.com/office/drawing/2014/main" val="4055432930"/>
                  </a:ext>
                </a:extLst>
              </a:tr>
              <a:tr h="109026">
                <a:tc>
                  <a:txBody>
                    <a:bodyPr/>
                    <a:lstStyle/>
                    <a:p>
                      <a:pPr marL="228600" marR="0" lvl="0" indent="0" algn="l" defTabSz="822960" rtl="0" eaLnBrk="1" fontAlgn="auto" latinLnBrk="0" hangingPunct="1">
                        <a:lnSpc>
                          <a:spcPct val="100000"/>
                        </a:lnSpc>
                        <a:spcBef>
                          <a:spcPts val="0"/>
                        </a:spcBef>
                        <a:spcAft>
                          <a:spcPts val="0"/>
                        </a:spcAft>
                        <a:buClrTx/>
                        <a:buSzTx/>
                        <a:buFontTx/>
                        <a:buNone/>
                        <a:tabLst/>
                        <a:defRPr/>
                      </a:pPr>
                      <a:r>
                        <a:rPr kumimoji="0" lang="en-US" sz="1100" i="1" u="none" strike="noStrike" kern="1200" cap="none" spc="0" normalizeH="0" baseline="0" noProof="0" dirty="0">
                          <a:ln>
                            <a:noFill/>
                          </a:ln>
                          <a:effectLst/>
                          <a:uLnTx/>
                          <a:uFillTx/>
                        </a:rPr>
                        <a:t>CFU: How did I/you create intervals for the data set?</a:t>
                      </a:r>
                      <a:endParaRPr kumimoji="0" lang="en-US" sz="1100" b="0" i="1" u="none" strike="noStrike" kern="1200" cap="none" spc="0" normalizeH="0" baseline="0" noProof="0" dirty="0">
                        <a:ln>
                          <a:noFill/>
                        </a:ln>
                        <a:solidFill>
                          <a:srgbClr val="F34336"/>
                        </a:solidFill>
                        <a:effectLst/>
                        <a:uLnTx/>
                        <a:uFillTx/>
                        <a:latin typeface="+mn-lt"/>
                        <a:ea typeface="+mn-ea"/>
                        <a:cs typeface="+mn-cs"/>
                      </a:endParaRPr>
                    </a:p>
                  </a:txBody>
                  <a:tcPr marL="0" marR="0" marT="0" marB="0"/>
                </a:tc>
                <a:extLst>
                  <a:ext uri="{0D108BD9-81ED-4DB2-BD59-A6C34878D82A}">
                    <a16:rowId xmlns:a16="http://schemas.microsoft.com/office/drawing/2014/main" val="421447815"/>
                  </a:ext>
                </a:extLst>
              </a:tr>
              <a:tr h="197068">
                <a:tc>
                  <a:txBody>
                    <a:bodyPr/>
                    <a:lstStyle/>
                    <a:p>
                      <a:pPr marL="228600" indent="-228600" algn="l"/>
                      <a:r>
                        <a:rPr lang="en-US" sz="1200" dirty="0"/>
                        <a:t>2. Create a </a:t>
                      </a:r>
                      <a:r>
                        <a:rPr lang="en-US" sz="1200" b="1" dirty="0">
                          <a:solidFill>
                            <a:schemeClr val="bg1"/>
                          </a:solidFill>
                          <a:effectLst>
                            <a:outerShdw blurRad="38100" dist="38100" dir="2700000" algn="tl">
                              <a:srgbClr val="000000">
                                <a:alpha val="43137"/>
                              </a:srgbClr>
                            </a:outerShdw>
                          </a:effectLst>
                        </a:rPr>
                        <a:t>frequency table</a:t>
                      </a:r>
                      <a:r>
                        <a:rPr lang="en-US" sz="1200" dirty="0"/>
                        <a:t> from the data</a:t>
                      </a:r>
                      <a:r>
                        <a:rPr lang="en-US" sz="1200" baseline="0" dirty="0"/>
                        <a:t>.</a:t>
                      </a:r>
                      <a:endParaRPr lang="en-US" sz="1200" b="0" dirty="0">
                        <a:solidFill>
                          <a:schemeClr val="tx1"/>
                        </a:solidFill>
                        <a:latin typeface="Comic Sans MS" panose="030F0702030302020204" pitchFamily="66" charset="0"/>
                      </a:endParaRPr>
                    </a:p>
                  </a:txBody>
                  <a:tcPr marL="0" marR="0" marT="0" marB="0"/>
                </a:tc>
                <a:extLst>
                  <a:ext uri="{0D108BD9-81ED-4DB2-BD59-A6C34878D82A}">
                    <a16:rowId xmlns:a16="http://schemas.microsoft.com/office/drawing/2014/main" val="165621544"/>
                  </a:ext>
                </a:extLst>
              </a:tr>
              <a:tr h="112529">
                <a:tc>
                  <a:txBody>
                    <a:bodyPr/>
                    <a:lstStyle/>
                    <a:p>
                      <a:pPr marL="228600" marR="0" lvl="0" indent="0" algn="l" defTabSz="822960" rtl="0" eaLnBrk="1" fontAlgn="auto" latinLnBrk="0" hangingPunct="1">
                        <a:lnSpc>
                          <a:spcPct val="100000"/>
                        </a:lnSpc>
                        <a:spcBef>
                          <a:spcPts val="0"/>
                        </a:spcBef>
                        <a:spcAft>
                          <a:spcPts val="0"/>
                        </a:spcAft>
                        <a:buClrTx/>
                        <a:buSzTx/>
                        <a:buFontTx/>
                        <a:buNone/>
                        <a:tabLst/>
                        <a:defRPr/>
                      </a:pPr>
                      <a:r>
                        <a:rPr kumimoji="0" lang="en-US" sz="1100" i="1" u="none" strike="noStrike" kern="1200" cap="none" spc="0" normalizeH="0" baseline="0" noProof="0" dirty="0">
                          <a:ln>
                            <a:noFill/>
                          </a:ln>
                          <a:effectLst/>
                          <a:uLnTx/>
                          <a:uFillTx/>
                        </a:rPr>
                        <a:t>CFU How did I/you create the frequency table?</a:t>
                      </a:r>
                      <a:endParaRPr kumimoji="0" lang="en-US" sz="1100" b="0" i="1" u="none" strike="noStrike" kern="1200" cap="none" spc="0" normalizeH="0" baseline="0" noProof="0" dirty="0">
                        <a:ln>
                          <a:noFill/>
                        </a:ln>
                        <a:solidFill>
                          <a:srgbClr val="F34336"/>
                        </a:solidFill>
                        <a:effectLst/>
                        <a:uLnTx/>
                        <a:uFillTx/>
                        <a:latin typeface="+mn-lt"/>
                        <a:ea typeface="+mn-ea"/>
                        <a:cs typeface="+mn-cs"/>
                      </a:endParaRPr>
                    </a:p>
                  </a:txBody>
                  <a:tcPr marL="0" marR="0" marT="0" marB="0"/>
                </a:tc>
                <a:extLst>
                  <a:ext uri="{0D108BD9-81ED-4DB2-BD59-A6C34878D82A}">
                    <a16:rowId xmlns:a16="http://schemas.microsoft.com/office/drawing/2014/main" val="3752646568"/>
                  </a:ext>
                </a:extLst>
              </a:tr>
              <a:tr h="173068">
                <a:tc>
                  <a:txBody>
                    <a:bodyPr/>
                    <a:lstStyle/>
                    <a:p>
                      <a:pPr marL="228600" indent="-228600" algn="l"/>
                      <a:r>
                        <a:rPr lang="en-US" sz="1200" dirty="0"/>
                        <a:t>3. Create</a:t>
                      </a:r>
                      <a:r>
                        <a:rPr lang="en-US" sz="1200" baseline="0" dirty="0"/>
                        <a:t> a </a:t>
                      </a:r>
                      <a:r>
                        <a:rPr lang="en-US" sz="1200" b="1" baseline="0" dirty="0">
                          <a:solidFill>
                            <a:schemeClr val="bg1"/>
                          </a:solidFill>
                          <a:effectLst>
                            <a:outerShdw blurRad="38100" dist="38100" dir="2700000" algn="tl">
                              <a:srgbClr val="000000">
                                <a:alpha val="43137"/>
                              </a:srgbClr>
                            </a:outerShdw>
                          </a:effectLst>
                        </a:rPr>
                        <a:t>histogram </a:t>
                      </a:r>
                      <a:r>
                        <a:rPr lang="en-US" sz="1200" baseline="0" dirty="0"/>
                        <a:t>using the frequency table.</a:t>
                      </a:r>
                      <a:endParaRPr lang="en-US" sz="1200" b="0" dirty="0">
                        <a:solidFill>
                          <a:schemeClr val="tx1"/>
                        </a:solidFill>
                        <a:latin typeface="Comic Sans MS" panose="030F0702030302020204" pitchFamily="66" charset="0"/>
                      </a:endParaRPr>
                    </a:p>
                  </a:txBody>
                  <a:tcPr marL="0" marR="0" marT="0" marB="0"/>
                </a:tc>
                <a:extLst>
                  <a:ext uri="{0D108BD9-81ED-4DB2-BD59-A6C34878D82A}">
                    <a16:rowId xmlns:a16="http://schemas.microsoft.com/office/drawing/2014/main" val="3862847373"/>
                  </a:ext>
                </a:extLst>
              </a:tr>
              <a:tr h="208534">
                <a:tc>
                  <a:txBody>
                    <a:bodyPr/>
                    <a:lstStyle/>
                    <a:p>
                      <a:pPr marL="228600" marR="0" lvl="0" indent="0" algn="l" defTabSz="822960" rtl="0" eaLnBrk="1" fontAlgn="auto" latinLnBrk="0" hangingPunct="1">
                        <a:lnSpc>
                          <a:spcPct val="100000"/>
                        </a:lnSpc>
                        <a:spcBef>
                          <a:spcPts val="0"/>
                        </a:spcBef>
                        <a:spcAft>
                          <a:spcPts val="0"/>
                        </a:spcAft>
                        <a:buClrTx/>
                        <a:buSzTx/>
                        <a:buFontTx/>
                        <a:buNone/>
                        <a:tabLst/>
                        <a:defRPr/>
                      </a:pPr>
                      <a:r>
                        <a:rPr kumimoji="0" lang="en-US" sz="1100" i="1" u="none" strike="noStrike" kern="1200" cap="none" spc="0" normalizeH="0" baseline="0" noProof="0" dirty="0">
                          <a:ln>
                            <a:noFill/>
                          </a:ln>
                          <a:effectLst/>
                          <a:uLnTx/>
                          <a:uFillTx/>
                        </a:rPr>
                        <a:t>CFU How did I/you describe the data distribution? What does that mean? </a:t>
                      </a:r>
                      <a:endParaRPr kumimoji="0" lang="en-US" sz="1100" b="0" i="1" u="none" strike="noStrike" kern="1200" cap="none" spc="0" normalizeH="0" baseline="0" noProof="0" dirty="0">
                        <a:ln>
                          <a:noFill/>
                        </a:ln>
                        <a:solidFill>
                          <a:srgbClr val="F34336"/>
                        </a:solidFill>
                        <a:effectLst/>
                        <a:uLnTx/>
                        <a:uFillTx/>
                        <a:latin typeface="+mn-lt"/>
                        <a:ea typeface="+mn-ea"/>
                        <a:cs typeface="+mn-cs"/>
                      </a:endParaRPr>
                    </a:p>
                  </a:txBody>
                  <a:tcPr marL="0" marR="0" marT="0" marB="0"/>
                </a:tc>
                <a:extLst>
                  <a:ext uri="{0D108BD9-81ED-4DB2-BD59-A6C34878D82A}">
                    <a16:rowId xmlns:a16="http://schemas.microsoft.com/office/drawing/2014/main" val="402910620"/>
                  </a:ext>
                </a:extLst>
              </a:tr>
            </a:tbl>
          </a:graphicData>
        </a:graphic>
      </p:graphicFrame>
      <p:grpSp>
        <p:nvGrpSpPr>
          <p:cNvPr id="18" name="Group 17">
            <a:extLst>
              <a:ext uri="{FF2B5EF4-FFF2-40B4-BE49-F238E27FC236}">
                <a16:creationId xmlns:a16="http://schemas.microsoft.com/office/drawing/2014/main" id="{43C790F8-FD82-4AB9-9C30-E644FC91C4A7}"/>
              </a:ext>
            </a:extLst>
          </p:cNvPr>
          <p:cNvGrpSpPr/>
          <p:nvPr/>
        </p:nvGrpSpPr>
        <p:grpSpPr>
          <a:xfrm>
            <a:off x="5572345" y="5716271"/>
            <a:ext cx="2153775" cy="3155915"/>
            <a:chOff x="6949414" y="3063244"/>
            <a:chExt cx="2153775" cy="3155915"/>
          </a:xfrm>
        </p:grpSpPr>
        <p:grpSp>
          <p:nvGrpSpPr>
            <p:cNvPr id="19" name="Group 18">
              <a:extLst>
                <a:ext uri="{FF2B5EF4-FFF2-40B4-BE49-F238E27FC236}">
                  <a16:creationId xmlns:a16="http://schemas.microsoft.com/office/drawing/2014/main" id="{393038C7-6835-4EE0-A41C-28AB237E8090}"/>
                </a:ext>
              </a:extLst>
            </p:cNvPr>
            <p:cNvGrpSpPr/>
            <p:nvPr/>
          </p:nvGrpSpPr>
          <p:grpSpPr>
            <a:xfrm>
              <a:off x="6949414" y="3063244"/>
              <a:ext cx="2153775" cy="3155915"/>
              <a:chOff x="9544051" y="256258"/>
              <a:chExt cx="2332037" cy="1700844"/>
            </a:xfrm>
          </p:grpSpPr>
          <p:grpSp>
            <p:nvGrpSpPr>
              <p:cNvPr id="27" name="Group 4103">
                <a:extLst>
                  <a:ext uri="{FF2B5EF4-FFF2-40B4-BE49-F238E27FC236}">
                    <a16:creationId xmlns:a16="http://schemas.microsoft.com/office/drawing/2014/main" id="{EDF0AE58-0022-4E72-A117-E6436E5D4A9B}"/>
                  </a:ext>
                </a:extLst>
              </p:cNvPr>
              <p:cNvGrpSpPr>
                <a:grpSpLocks/>
              </p:cNvGrpSpPr>
              <p:nvPr/>
            </p:nvGrpSpPr>
            <p:grpSpPr bwMode="auto">
              <a:xfrm>
                <a:off x="9544051" y="275147"/>
                <a:ext cx="2332037" cy="1681955"/>
                <a:chOff x="6758916" y="2031535"/>
                <a:chExt cx="2333014" cy="1682228"/>
              </a:xfrm>
            </p:grpSpPr>
            <p:grpSp>
              <p:nvGrpSpPr>
                <p:cNvPr id="29" name="Group 10">
                  <a:extLst>
                    <a:ext uri="{FF2B5EF4-FFF2-40B4-BE49-F238E27FC236}">
                      <a16:creationId xmlns:a16="http://schemas.microsoft.com/office/drawing/2014/main" id="{C3AF65C5-E5B3-4D4A-9EE0-2CDA34A48709}"/>
                    </a:ext>
                  </a:extLst>
                </p:cNvPr>
                <p:cNvGrpSpPr>
                  <a:grpSpLocks/>
                </p:cNvGrpSpPr>
                <p:nvPr/>
              </p:nvGrpSpPr>
              <p:grpSpPr bwMode="auto">
                <a:xfrm>
                  <a:off x="6758916" y="2108199"/>
                  <a:ext cx="2333014" cy="1605564"/>
                  <a:chOff x="4588944" y="915874"/>
                  <a:chExt cx="4252048" cy="3198156"/>
                </a:xfrm>
              </p:grpSpPr>
              <p:sp>
                <p:nvSpPr>
                  <p:cNvPr id="31" name="Rectangle 3">
                    <a:extLst>
                      <a:ext uri="{FF2B5EF4-FFF2-40B4-BE49-F238E27FC236}">
                        <a16:creationId xmlns:a16="http://schemas.microsoft.com/office/drawing/2014/main" id="{B0603FE2-39C1-4F9B-96D8-BB92963A4863}"/>
                      </a:ext>
                    </a:extLst>
                  </p:cNvPr>
                  <p:cNvSpPr/>
                  <p:nvPr/>
                </p:nvSpPr>
                <p:spPr>
                  <a:xfrm>
                    <a:off x="4588944" y="1077644"/>
                    <a:ext cx="4252048" cy="3036386"/>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726131" y="1112336"/>
                          <a:pt x="3801626" y="2237200"/>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2" name="Rectangle 21">
                    <a:extLst>
                      <a:ext uri="{FF2B5EF4-FFF2-40B4-BE49-F238E27FC236}">
                        <a16:creationId xmlns:a16="http://schemas.microsoft.com/office/drawing/2014/main" id="{74FB1A79-2021-4BBD-BD23-F694056D28F3}"/>
                      </a:ext>
                    </a:extLst>
                  </p:cNvPr>
                  <p:cNvSpPr/>
                  <p:nvPr/>
                </p:nvSpPr>
                <p:spPr>
                  <a:xfrm>
                    <a:off x="4609205" y="916553"/>
                    <a:ext cx="3994437" cy="2890697"/>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grpSp>
            <p:sp>
              <p:nvSpPr>
                <p:cNvPr id="30" name="Tape">
                  <a:extLst>
                    <a:ext uri="{FF2B5EF4-FFF2-40B4-BE49-F238E27FC236}">
                      <a16:creationId xmlns:a16="http://schemas.microsoft.com/office/drawing/2014/main" id="{246A2D82-DF7B-408E-A542-281C5AE9FF49}"/>
                    </a:ext>
                  </a:extLst>
                </p:cNvPr>
                <p:cNvSpPr/>
                <p:nvPr/>
              </p:nvSpPr>
              <p:spPr bwMode="auto">
                <a:xfrm rot="5400000">
                  <a:off x="7840922" y="1405685"/>
                  <a:ext cx="157878" cy="1409578"/>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3">
                    <a:alphaModFix amt="55000"/>
                  </a:blip>
                  <a:srcRect/>
                  <a:stretch>
                    <a:fillRect/>
                  </a:stretch>
                </a:blip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28" name="Rectangle 11">
                <a:extLst>
                  <a:ext uri="{FF2B5EF4-FFF2-40B4-BE49-F238E27FC236}">
                    <a16:creationId xmlns:a16="http://schemas.microsoft.com/office/drawing/2014/main" id="{1D0095F9-4BC8-493C-82E9-D86CE0FD8D12}"/>
                  </a:ext>
                </a:extLst>
              </p:cNvPr>
              <p:cNvSpPr>
                <a:spLocks noChangeArrowheads="1"/>
              </p:cNvSpPr>
              <p:nvPr/>
            </p:nvSpPr>
            <p:spPr bwMode="auto">
              <a:xfrm>
                <a:off x="9979295" y="256258"/>
                <a:ext cx="1408989" cy="22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b="1" i="1" dirty="0">
                    <a:latin typeface="Handlee" panose="02000000000000000000" pitchFamily="2" charset="0"/>
                  </a:rPr>
                  <a:t>Calculation</a:t>
                </a:r>
                <a:endParaRPr lang="en-US" altLang="en-US" dirty="0"/>
              </a:p>
            </p:txBody>
          </p:sp>
        </p:grpSp>
        <p:grpSp>
          <p:nvGrpSpPr>
            <p:cNvPr id="20" name="Group 19">
              <a:extLst>
                <a:ext uri="{FF2B5EF4-FFF2-40B4-BE49-F238E27FC236}">
                  <a16:creationId xmlns:a16="http://schemas.microsoft.com/office/drawing/2014/main" id="{85F2814D-7E8B-4F40-860A-AB1DE025E1CC}"/>
                </a:ext>
              </a:extLst>
            </p:cNvPr>
            <p:cNvGrpSpPr/>
            <p:nvPr/>
          </p:nvGrpSpPr>
          <p:grpSpPr>
            <a:xfrm>
              <a:off x="6998032" y="3504903"/>
              <a:ext cx="1971451" cy="2322908"/>
              <a:chOff x="6998032" y="3504903"/>
              <a:chExt cx="1971451" cy="2322908"/>
            </a:xfrm>
          </p:grpSpPr>
          <p:pic>
            <p:nvPicPr>
              <p:cNvPr id="21" name="Picture 20">
                <a:extLst>
                  <a:ext uri="{FF2B5EF4-FFF2-40B4-BE49-F238E27FC236}">
                    <a16:creationId xmlns:a16="http://schemas.microsoft.com/office/drawing/2014/main" id="{54959D96-FA8A-4EE0-8458-28FE1B7BA23F}"/>
                  </a:ext>
                </a:extLst>
              </p:cNvPr>
              <p:cNvPicPr>
                <a:picLocks noChangeAspect="1"/>
              </p:cNvPicPr>
              <p:nvPr/>
            </p:nvPicPr>
            <p:blipFill>
              <a:blip r:embed="rId5">
                <a:clrChange>
                  <a:clrFrom>
                    <a:srgbClr val="F4F4F4"/>
                  </a:clrFrom>
                  <a:clrTo>
                    <a:srgbClr val="F4F4F4">
                      <a:alpha val="0"/>
                    </a:srgbClr>
                  </a:clrTo>
                </a:clrChange>
              </a:blip>
              <a:stretch>
                <a:fillRect/>
              </a:stretch>
            </p:blipFill>
            <p:spPr>
              <a:xfrm>
                <a:off x="7753218" y="3504903"/>
                <a:ext cx="432502" cy="198951"/>
              </a:xfrm>
              <a:prstGeom prst="rect">
                <a:avLst/>
              </a:prstGeom>
            </p:spPr>
          </p:pic>
          <p:pic>
            <p:nvPicPr>
              <p:cNvPr id="22" name="Picture 21">
                <a:extLst>
                  <a:ext uri="{FF2B5EF4-FFF2-40B4-BE49-F238E27FC236}">
                    <a16:creationId xmlns:a16="http://schemas.microsoft.com/office/drawing/2014/main" id="{0996042B-7E97-4F87-8C9E-6E5E0C14E925}"/>
                  </a:ext>
                </a:extLst>
              </p:cNvPr>
              <p:cNvPicPr>
                <a:picLocks noChangeAspect="1"/>
              </p:cNvPicPr>
              <p:nvPr/>
            </p:nvPicPr>
            <p:blipFill>
              <a:blip r:embed="rId6">
                <a:clrChange>
                  <a:clrFrom>
                    <a:srgbClr val="FAFAFA"/>
                  </a:clrFrom>
                  <a:clrTo>
                    <a:srgbClr val="FAFAFA">
                      <a:alpha val="0"/>
                    </a:srgbClr>
                  </a:clrTo>
                </a:clrChange>
              </a:blip>
              <a:stretch>
                <a:fillRect/>
              </a:stretch>
            </p:blipFill>
            <p:spPr>
              <a:xfrm>
                <a:off x="7687706" y="4245813"/>
                <a:ext cx="563526" cy="201606"/>
              </a:xfrm>
              <a:prstGeom prst="rect">
                <a:avLst/>
              </a:prstGeom>
            </p:spPr>
          </p:pic>
          <p:pic>
            <p:nvPicPr>
              <p:cNvPr id="23" name="Picture 22">
                <a:extLst>
                  <a:ext uri="{FF2B5EF4-FFF2-40B4-BE49-F238E27FC236}">
                    <a16:creationId xmlns:a16="http://schemas.microsoft.com/office/drawing/2014/main" id="{1FBF9E3D-15F7-4C37-B5AC-9948CE3F13EF}"/>
                  </a:ext>
                </a:extLst>
              </p:cNvPr>
              <p:cNvPicPr>
                <a:picLocks noChangeAspect="1"/>
              </p:cNvPicPr>
              <p:nvPr/>
            </p:nvPicPr>
            <p:blipFill>
              <a:blip r:embed="rId7">
                <a:clrChange>
                  <a:clrFrom>
                    <a:srgbClr val="EFEFEF"/>
                  </a:clrFrom>
                  <a:clrTo>
                    <a:srgbClr val="EFEFEF">
                      <a:alpha val="0"/>
                    </a:srgbClr>
                  </a:clrTo>
                </a:clrChange>
              </a:blip>
              <a:stretch>
                <a:fillRect/>
              </a:stretch>
            </p:blipFill>
            <p:spPr>
              <a:xfrm>
                <a:off x="7777701" y="5182672"/>
                <a:ext cx="433767" cy="177774"/>
              </a:xfrm>
              <a:prstGeom prst="rect">
                <a:avLst/>
              </a:prstGeom>
            </p:spPr>
          </p:pic>
          <p:pic>
            <p:nvPicPr>
              <p:cNvPr id="24" name="Picture 23">
                <a:extLst>
                  <a:ext uri="{FF2B5EF4-FFF2-40B4-BE49-F238E27FC236}">
                    <a16:creationId xmlns:a16="http://schemas.microsoft.com/office/drawing/2014/main" id="{985737B6-731A-45D6-8035-2FEA25028DE6}"/>
                  </a:ext>
                </a:extLst>
              </p:cNvPr>
              <p:cNvPicPr>
                <a:picLocks noChangeAspect="1"/>
              </p:cNvPicPr>
              <p:nvPr/>
            </p:nvPicPr>
            <p:blipFill>
              <a:blip r:embed="rId8">
                <a:clrChange>
                  <a:clrFrom>
                    <a:srgbClr val="FDFDFD"/>
                  </a:clrFrom>
                  <a:clrTo>
                    <a:srgbClr val="FDFDFD">
                      <a:alpha val="0"/>
                    </a:srgbClr>
                  </a:clrTo>
                </a:clrChange>
              </a:blip>
              <a:stretch>
                <a:fillRect/>
              </a:stretch>
            </p:blipFill>
            <p:spPr>
              <a:xfrm>
                <a:off x="7067034" y="3694819"/>
                <a:ext cx="1902449" cy="437279"/>
              </a:xfrm>
              <a:prstGeom prst="rect">
                <a:avLst/>
              </a:prstGeom>
            </p:spPr>
          </p:pic>
          <p:pic>
            <p:nvPicPr>
              <p:cNvPr id="25" name="Picture 24">
                <a:extLst>
                  <a:ext uri="{FF2B5EF4-FFF2-40B4-BE49-F238E27FC236}">
                    <a16:creationId xmlns:a16="http://schemas.microsoft.com/office/drawing/2014/main" id="{B7E486CB-0C93-4CB8-83D8-88AC9C446D66}"/>
                  </a:ext>
                </a:extLst>
              </p:cNvPr>
              <p:cNvPicPr>
                <a:picLocks noChangeAspect="1"/>
              </p:cNvPicPr>
              <p:nvPr/>
            </p:nvPicPr>
            <p:blipFill>
              <a:blip r:embed="rId9">
                <a:clrChange>
                  <a:clrFrom>
                    <a:srgbClr val="F5F5F5"/>
                  </a:clrFrom>
                  <a:clrTo>
                    <a:srgbClr val="F5F5F5">
                      <a:alpha val="0"/>
                    </a:srgbClr>
                  </a:clrTo>
                </a:clrChange>
              </a:blip>
              <a:stretch>
                <a:fillRect/>
              </a:stretch>
            </p:blipFill>
            <p:spPr>
              <a:xfrm>
                <a:off x="7025354" y="4441760"/>
                <a:ext cx="1942874" cy="633142"/>
              </a:xfrm>
              <a:prstGeom prst="rect">
                <a:avLst/>
              </a:prstGeom>
            </p:spPr>
          </p:pic>
          <p:pic>
            <p:nvPicPr>
              <p:cNvPr id="26" name="Picture 25">
                <a:extLst>
                  <a:ext uri="{FF2B5EF4-FFF2-40B4-BE49-F238E27FC236}">
                    <a16:creationId xmlns:a16="http://schemas.microsoft.com/office/drawing/2014/main" id="{48F928B4-2042-4EFB-A468-0B6650F4A9A9}"/>
                  </a:ext>
                </a:extLst>
              </p:cNvPr>
              <p:cNvPicPr>
                <a:picLocks noChangeAspect="1"/>
              </p:cNvPicPr>
              <p:nvPr/>
            </p:nvPicPr>
            <p:blipFill>
              <a:blip r:embed="rId10">
                <a:clrChange>
                  <a:clrFrom>
                    <a:srgbClr val="F8F8F8"/>
                  </a:clrFrom>
                  <a:clrTo>
                    <a:srgbClr val="F8F8F8">
                      <a:alpha val="0"/>
                    </a:srgbClr>
                  </a:clrTo>
                </a:clrChange>
              </a:blip>
              <a:stretch>
                <a:fillRect/>
              </a:stretch>
            </p:blipFill>
            <p:spPr>
              <a:xfrm>
                <a:off x="6998032" y="5321525"/>
                <a:ext cx="1942874" cy="506286"/>
              </a:xfrm>
              <a:prstGeom prst="rect">
                <a:avLst/>
              </a:prstGeom>
            </p:spPr>
          </p:pic>
        </p:grpSp>
      </p:grpSp>
      <p:sp>
        <p:nvSpPr>
          <p:cNvPr id="33" name="Rectangle 32">
            <a:extLst>
              <a:ext uri="{FF2B5EF4-FFF2-40B4-BE49-F238E27FC236}">
                <a16:creationId xmlns:a16="http://schemas.microsoft.com/office/drawing/2014/main" id="{90107DF3-96F7-429D-8564-BCD8C100D2B0}"/>
              </a:ext>
            </a:extLst>
          </p:cNvPr>
          <p:cNvSpPr/>
          <p:nvPr/>
        </p:nvSpPr>
        <p:spPr>
          <a:xfrm>
            <a:off x="290006" y="1780774"/>
            <a:ext cx="6034974" cy="646331"/>
          </a:xfrm>
          <a:prstGeom prst="rect">
            <a:avLst/>
          </a:prstGeom>
        </p:spPr>
        <p:txBody>
          <a:bodyPr wrap="square">
            <a:spAutoFit/>
          </a:bodyPr>
          <a:lstStyle/>
          <a:p>
            <a:r>
              <a:rPr lang="en-US" dirty="0">
                <a:latin typeface="Bahnschrift SemiCondensed" panose="020B0502040204020203" pitchFamily="34" charset="0"/>
              </a:rPr>
              <a:t>Listed are the scores from a golf tournament. Create a histogram: </a:t>
            </a:r>
          </a:p>
          <a:p>
            <a:pPr algn="ctr"/>
            <a:r>
              <a:rPr lang="en-US" dirty="0">
                <a:latin typeface="Bahnschrift SemiCondensed" panose="020B0502040204020203" pitchFamily="34" charset="0"/>
              </a:rPr>
              <a:t>68, 78, 76, 71, 69, 73, 72, 74, 76, 70, 77, 74, 75, 76, 71, 74</a:t>
            </a:r>
          </a:p>
        </p:txBody>
      </p:sp>
      <p:pic>
        <p:nvPicPr>
          <p:cNvPr id="34" name="Picture 33">
            <a:extLst>
              <a:ext uri="{FF2B5EF4-FFF2-40B4-BE49-F238E27FC236}">
                <a16:creationId xmlns:a16="http://schemas.microsoft.com/office/drawing/2014/main" id="{2BB0F56C-46CA-4C48-826D-1353B3E145A5}"/>
              </a:ext>
            </a:extLst>
          </p:cNvPr>
          <p:cNvPicPr>
            <a:picLocks noChangeAspect="1"/>
          </p:cNvPicPr>
          <p:nvPr/>
        </p:nvPicPr>
        <p:blipFill>
          <a:blip r:embed="rId11"/>
          <a:stretch>
            <a:fillRect/>
          </a:stretch>
        </p:blipFill>
        <p:spPr>
          <a:xfrm>
            <a:off x="315426" y="5110033"/>
            <a:ext cx="2336960" cy="2069801"/>
          </a:xfrm>
          <a:prstGeom prst="rect">
            <a:avLst/>
          </a:prstGeom>
        </p:spPr>
      </p:pic>
      <p:pic>
        <p:nvPicPr>
          <p:cNvPr id="35" name="Picture 34">
            <a:extLst>
              <a:ext uri="{FF2B5EF4-FFF2-40B4-BE49-F238E27FC236}">
                <a16:creationId xmlns:a16="http://schemas.microsoft.com/office/drawing/2014/main" id="{6BBC8584-7BCB-4F33-B80E-8EECBEA6C80C}"/>
              </a:ext>
            </a:extLst>
          </p:cNvPr>
          <p:cNvPicPr>
            <a:picLocks noChangeAspect="1"/>
          </p:cNvPicPr>
          <p:nvPr/>
        </p:nvPicPr>
        <p:blipFill>
          <a:blip r:embed="rId12"/>
          <a:stretch>
            <a:fillRect/>
          </a:stretch>
        </p:blipFill>
        <p:spPr>
          <a:xfrm>
            <a:off x="2194536" y="4287022"/>
            <a:ext cx="240985" cy="224739"/>
          </a:xfrm>
          <a:prstGeom prst="rect">
            <a:avLst/>
          </a:prstGeom>
        </p:spPr>
      </p:pic>
      <p:pic>
        <p:nvPicPr>
          <p:cNvPr id="36" name="Picture 35">
            <a:extLst>
              <a:ext uri="{FF2B5EF4-FFF2-40B4-BE49-F238E27FC236}">
                <a16:creationId xmlns:a16="http://schemas.microsoft.com/office/drawing/2014/main" id="{35C51C54-9F6A-4DED-BD79-504053CD5A3D}"/>
              </a:ext>
            </a:extLst>
          </p:cNvPr>
          <p:cNvPicPr>
            <a:picLocks noChangeAspect="1"/>
          </p:cNvPicPr>
          <p:nvPr/>
        </p:nvPicPr>
        <p:blipFill>
          <a:blip r:embed="rId12"/>
          <a:stretch>
            <a:fillRect/>
          </a:stretch>
        </p:blipFill>
        <p:spPr>
          <a:xfrm>
            <a:off x="2831308" y="4240009"/>
            <a:ext cx="240985" cy="224739"/>
          </a:xfrm>
          <a:prstGeom prst="rect">
            <a:avLst/>
          </a:prstGeom>
        </p:spPr>
      </p:pic>
      <p:sp>
        <p:nvSpPr>
          <p:cNvPr id="40" name="Rectangle 39">
            <a:extLst>
              <a:ext uri="{FF2B5EF4-FFF2-40B4-BE49-F238E27FC236}">
                <a16:creationId xmlns:a16="http://schemas.microsoft.com/office/drawing/2014/main" id="{882EE13B-9482-4EB2-8C5E-25A30278C0FC}"/>
              </a:ext>
            </a:extLst>
          </p:cNvPr>
          <p:cNvSpPr/>
          <p:nvPr/>
        </p:nvSpPr>
        <p:spPr>
          <a:xfrm>
            <a:off x="13540" y="5034981"/>
            <a:ext cx="412292" cy="369332"/>
          </a:xfrm>
          <a:prstGeom prst="rect">
            <a:avLst/>
          </a:prstGeom>
        </p:spPr>
        <p:txBody>
          <a:bodyPr wrap="none">
            <a:spAutoFit/>
          </a:bodyPr>
          <a:lstStyle/>
          <a:p>
            <a:r>
              <a:rPr lang="en-US" i="1" dirty="0">
                <a:solidFill>
                  <a:srgbClr val="7030A0"/>
                </a:solidFill>
              </a:rPr>
              <a:t>2. </a:t>
            </a:r>
            <a:endParaRPr lang="en-US" dirty="0"/>
          </a:p>
        </p:txBody>
      </p:sp>
      <p:pic>
        <p:nvPicPr>
          <p:cNvPr id="41" name="Picture 40">
            <a:extLst>
              <a:ext uri="{FF2B5EF4-FFF2-40B4-BE49-F238E27FC236}">
                <a16:creationId xmlns:a16="http://schemas.microsoft.com/office/drawing/2014/main" id="{12E91B11-F503-44E4-8770-E744ACC6DBD5}"/>
              </a:ext>
            </a:extLst>
          </p:cNvPr>
          <p:cNvPicPr>
            <a:picLocks noChangeAspect="1"/>
          </p:cNvPicPr>
          <p:nvPr/>
        </p:nvPicPr>
        <p:blipFill>
          <a:blip r:embed="rId12"/>
          <a:stretch>
            <a:fillRect/>
          </a:stretch>
        </p:blipFill>
        <p:spPr>
          <a:xfrm>
            <a:off x="932482" y="5606294"/>
            <a:ext cx="240985" cy="224739"/>
          </a:xfrm>
          <a:prstGeom prst="rect">
            <a:avLst/>
          </a:prstGeom>
        </p:spPr>
      </p:pic>
      <p:pic>
        <p:nvPicPr>
          <p:cNvPr id="42" name="Picture 41">
            <a:extLst>
              <a:ext uri="{FF2B5EF4-FFF2-40B4-BE49-F238E27FC236}">
                <a16:creationId xmlns:a16="http://schemas.microsoft.com/office/drawing/2014/main" id="{9C54A50D-7E46-471A-B380-2C762D7AA6E7}"/>
              </a:ext>
            </a:extLst>
          </p:cNvPr>
          <p:cNvPicPr>
            <a:picLocks noChangeAspect="1"/>
          </p:cNvPicPr>
          <p:nvPr/>
        </p:nvPicPr>
        <p:blipFill>
          <a:blip r:embed="rId12"/>
          <a:stretch>
            <a:fillRect/>
          </a:stretch>
        </p:blipFill>
        <p:spPr>
          <a:xfrm>
            <a:off x="1944191" y="5631952"/>
            <a:ext cx="240985" cy="224739"/>
          </a:xfrm>
          <a:prstGeom prst="rect">
            <a:avLst/>
          </a:prstGeom>
        </p:spPr>
      </p:pic>
      <p:pic>
        <p:nvPicPr>
          <p:cNvPr id="43" name="Picture 42">
            <a:extLst>
              <a:ext uri="{FF2B5EF4-FFF2-40B4-BE49-F238E27FC236}">
                <a16:creationId xmlns:a16="http://schemas.microsoft.com/office/drawing/2014/main" id="{4230BE36-8A7D-42A7-A3F3-B00843C5B46C}"/>
              </a:ext>
            </a:extLst>
          </p:cNvPr>
          <p:cNvPicPr>
            <a:picLocks noChangeAspect="1"/>
          </p:cNvPicPr>
          <p:nvPr/>
        </p:nvPicPr>
        <p:blipFill>
          <a:blip r:embed="rId12"/>
          <a:stretch>
            <a:fillRect/>
          </a:stretch>
        </p:blipFill>
        <p:spPr>
          <a:xfrm>
            <a:off x="914390" y="6023948"/>
            <a:ext cx="240985" cy="224739"/>
          </a:xfrm>
          <a:prstGeom prst="rect">
            <a:avLst/>
          </a:prstGeom>
        </p:spPr>
      </p:pic>
      <p:pic>
        <p:nvPicPr>
          <p:cNvPr id="44" name="Picture 43">
            <a:extLst>
              <a:ext uri="{FF2B5EF4-FFF2-40B4-BE49-F238E27FC236}">
                <a16:creationId xmlns:a16="http://schemas.microsoft.com/office/drawing/2014/main" id="{401EF148-6284-46C1-9D7B-6CF7F068A5B4}"/>
              </a:ext>
            </a:extLst>
          </p:cNvPr>
          <p:cNvPicPr>
            <a:picLocks noChangeAspect="1"/>
          </p:cNvPicPr>
          <p:nvPr/>
        </p:nvPicPr>
        <p:blipFill>
          <a:blip r:embed="rId12"/>
          <a:stretch>
            <a:fillRect/>
          </a:stretch>
        </p:blipFill>
        <p:spPr>
          <a:xfrm>
            <a:off x="1939729" y="6051886"/>
            <a:ext cx="240985" cy="224739"/>
          </a:xfrm>
          <a:prstGeom prst="rect">
            <a:avLst/>
          </a:prstGeom>
        </p:spPr>
      </p:pic>
      <p:pic>
        <p:nvPicPr>
          <p:cNvPr id="45" name="Picture 44">
            <a:extLst>
              <a:ext uri="{FF2B5EF4-FFF2-40B4-BE49-F238E27FC236}">
                <a16:creationId xmlns:a16="http://schemas.microsoft.com/office/drawing/2014/main" id="{6E2C8FC6-207B-48EA-8F42-BD757091C8D9}"/>
              </a:ext>
            </a:extLst>
          </p:cNvPr>
          <p:cNvPicPr>
            <a:picLocks noChangeAspect="1"/>
          </p:cNvPicPr>
          <p:nvPr/>
        </p:nvPicPr>
        <p:blipFill>
          <a:blip r:embed="rId12"/>
          <a:stretch>
            <a:fillRect/>
          </a:stretch>
        </p:blipFill>
        <p:spPr>
          <a:xfrm>
            <a:off x="932481" y="6484604"/>
            <a:ext cx="240985" cy="224739"/>
          </a:xfrm>
          <a:prstGeom prst="rect">
            <a:avLst/>
          </a:prstGeom>
        </p:spPr>
      </p:pic>
      <p:pic>
        <p:nvPicPr>
          <p:cNvPr id="46" name="Picture 45">
            <a:extLst>
              <a:ext uri="{FF2B5EF4-FFF2-40B4-BE49-F238E27FC236}">
                <a16:creationId xmlns:a16="http://schemas.microsoft.com/office/drawing/2014/main" id="{EF8BC54C-0AC4-40AF-A073-0691A0E72CC1}"/>
              </a:ext>
            </a:extLst>
          </p:cNvPr>
          <p:cNvPicPr>
            <a:picLocks noChangeAspect="1"/>
          </p:cNvPicPr>
          <p:nvPr/>
        </p:nvPicPr>
        <p:blipFill>
          <a:blip r:embed="rId12"/>
          <a:stretch>
            <a:fillRect/>
          </a:stretch>
        </p:blipFill>
        <p:spPr>
          <a:xfrm>
            <a:off x="1939729" y="6427442"/>
            <a:ext cx="240985" cy="224739"/>
          </a:xfrm>
          <a:prstGeom prst="rect">
            <a:avLst/>
          </a:prstGeom>
        </p:spPr>
      </p:pic>
      <p:pic>
        <p:nvPicPr>
          <p:cNvPr id="47" name="Picture 46">
            <a:extLst>
              <a:ext uri="{FF2B5EF4-FFF2-40B4-BE49-F238E27FC236}">
                <a16:creationId xmlns:a16="http://schemas.microsoft.com/office/drawing/2014/main" id="{A4F3C3A4-5750-49F2-9D1B-8661F63E75FE}"/>
              </a:ext>
            </a:extLst>
          </p:cNvPr>
          <p:cNvPicPr>
            <a:picLocks noChangeAspect="1"/>
          </p:cNvPicPr>
          <p:nvPr/>
        </p:nvPicPr>
        <p:blipFill>
          <a:blip r:embed="rId12"/>
          <a:stretch>
            <a:fillRect/>
          </a:stretch>
        </p:blipFill>
        <p:spPr>
          <a:xfrm>
            <a:off x="914390" y="6874837"/>
            <a:ext cx="240985" cy="224739"/>
          </a:xfrm>
          <a:prstGeom prst="rect">
            <a:avLst/>
          </a:prstGeom>
        </p:spPr>
      </p:pic>
      <p:pic>
        <p:nvPicPr>
          <p:cNvPr id="48" name="Picture 47">
            <a:extLst>
              <a:ext uri="{FF2B5EF4-FFF2-40B4-BE49-F238E27FC236}">
                <a16:creationId xmlns:a16="http://schemas.microsoft.com/office/drawing/2014/main" id="{FCAAC6EE-F2EC-4031-B09C-9618DED59544}"/>
              </a:ext>
            </a:extLst>
          </p:cNvPr>
          <p:cNvPicPr>
            <a:picLocks noChangeAspect="1"/>
          </p:cNvPicPr>
          <p:nvPr/>
        </p:nvPicPr>
        <p:blipFill>
          <a:blip r:embed="rId12"/>
          <a:stretch>
            <a:fillRect/>
          </a:stretch>
        </p:blipFill>
        <p:spPr>
          <a:xfrm>
            <a:off x="1937030" y="6874836"/>
            <a:ext cx="240985" cy="224739"/>
          </a:xfrm>
          <a:prstGeom prst="rect">
            <a:avLst/>
          </a:prstGeom>
        </p:spPr>
      </p:pic>
      <p:grpSp>
        <p:nvGrpSpPr>
          <p:cNvPr id="49" name="Group 48">
            <a:extLst>
              <a:ext uri="{FF2B5EF4-FFF2-40B4-BE49-F238E27FC236}">
                <a16:creationId xmlns:a16="http://schemas.microsoft.com/office/drawing/2014/main" id="{7C2720B3-58FC-4015-A0BF-5A153B330699}"/>
              </a:ext>
            </a:extLst>
          </p:cNvPr>
          <p:cNvGrpSpPr/>
          <p:nvPr/>
        </p:nvGrpSpPr>
        <p:grpSpPr>
          <a:xfrm>
            <a:off x="2661452" y="4993019"/>
            <a:ext cx="2653922" cy="4722795"/>
            <a:chOff x="4159708" y="1941359"/>
            <a:chExt cx="2653922" cy="4722795"/>
          </a:xfrm>
        </p:grpSpPr>
        <p:pic>
          <p:nvPicPr>
            <p:cNvPr id="50" name="Picture 49">
              <a:extLst>
                <a:ext uri="{FF2B5EF4-FFF2-40B4-BE49-F238E27FC236}">
                  <a16:creationId xmlns:a16="http://schemas.microsoft.com/office/drawing/2014/main" id="{94D34724-5DB8-429A-97BC-1D72F3253CF3}"/>
                </a:ext>
              </a:extLst>
            </p:cNvPr>
            <p:cNvPicPr>
              <a:picLocks noChangeAspect="1"/>
            </p:cNvPicPr>
            <p:nvPr/>
          </p:nvPicPr>
          <p:blipFill>
            <a:blip r:embed="rId13"/>
            <a:stretch>
              <a:fillRect/>
            </a:stretch>
          </p:blipFill>
          <p:spPr>
            <a:xfrm>
              <a:off x="4537184" y="1999458"/>
              <a:ext cx="2276446" cy="4664696"/>
            </a:xfrm>
            <a:prstGeom prst="rect">
              <a:avLst/>
            </a:prstGeom>
          </p:spPr>
        </p:pic>
        <p:sp>
          <p:nvSpPr>
            <p:cNvPr id="51" name="Rectangle 50">
              <a:extLst>
                <a:ext uri="{FF2B5EF4-FFF2-40B4-BE49-F238E27FC236}">
                  <a16:creationId xmlns:a16="http://schemas.microsoft.com/office/drawing/2014/main" id="{468E9909-76C3-4F5D-82AB-1C0FDB7C64FC}"/>
                </a:ext>
              </a:extLst>
            </p:cNvPr>
            <p:cNvSpPr/>
            <p:nvPr/>
          </p:nvSpPr>
          <p:spPr>
            <a:xfrm>
              <a:off x="4159708" y="1941359"/>
              <a:ext cx="412292" cy="369332"/>
            </a:xfrm>
            <a:prstGeom prst="rect">
              <a:avLst/>
            </a:prstGeom>
          </p:spPr>
          <p:txBody>
            <a:bodyPr wrap="none">
              <a:spAutoFit/>
            </a:bodyPr>
            <a:lstStyle/>
            <a:p>
              <a:r>
                <a:rPr lang="en-US" i="1" dirty="0">
                  <a:solidFill>
                    <a:srgbClr val="7030A0"/>
                  </a:solidFill>
                </a:rPr>
                <a:t>3. </a:t>
              </a:r>
              <a:endParaRPr lang="en-US" dirty="0"/>
            </a:p>
          </p:txBody>
        </p:sp>
      </p:grpSp>
      <p:pic>
        <p:nvPicPr>
          <p:cNvPr id="52" name="Picture 51">
            <a:extLst>
              <a:ext uri="{FF2B5EF4-FFF2-40B4-BE49-F238E27FC236}">
                <a16:creationId xmlns:a16="http://schemas.microsoft.com/office/drawing/2014/main" id="{2666F21E-0E65-4308-8444-88535784C436}"/>
              </a:ext>
            </a:extLst>
          </p:cNvPr>
          <p:cNvPicPr>
            <a:picLocks noChangeAspect="1"/>
          </p:cNvPicPr>
          <p:nvPr/>
        </p:nvPicPr>
        <p:blipFill>
          <a:blip r:embed="rId14"/>
          <a:stretch>
            <a:fillRect/>
          </a:stretch>
        </p:blipFill>
        <p:spPr>
          <a:xfrm>
            <a:off x="3443866" y="5600454"/>
            <a:ext cx="174317" cy="3418826"/>
          </a:xfrm>
          <a:prstGeom prst="rect">
            <a:avLst/>
          </a:prstGeom>
        </p:spPr>
      </p:pic>
      <p:pic>
        <p:nvPicPr>
          <p:cNvPr id="53" name="Picture 52">
            <a:extLst>
              <a:ext uri="{FF2B5EF4-FFF2-40B4-BE49-F238E27FC236}">
                <a16:creationId xmlns:a16="http://schemas.microsoft.com/office/drawing/2014/main" id="{338BADCF-ABE9-40E6-9C6C-02C910DFB2F5}"/>
              </a:ext>
            </a:extLst>
          </p:cNvPr>
          <p:cNvPicPr>
            <a:picLocks noChangeAspect="1"/>
          </p:cNvPicPr>
          <p:nvPr/>
        </p:nvPicPr>
        <p:blipFill>
          <a:blip r:embed="rId14"/>
          <a:stretch>
            <a:fillRect/>
          </a:stretch>
        </p:blipFill>
        <p:spPr>
          <a:xfrm rot="5400000">
            <a:off x="4083711" y="8363156"/>
            <a:ext cx="409203" cy="1594178"/>
          </a:xfrm>
          <a:prstGeom prst="rect">
            <a:avLst/>
          </a:prstGeom>
        </p:spPr>
      </p:pic>
      <p:grpSp>
        <p:nvGrpSpPr>
          <p:cNvPr id="54" name="Group 53">
            <a:extLst>
              <a:ext uri="{FF2B5EF4-FFF2-40B4-BE49-F238E27FC236}">
                <a16:creationId xmlns:a16="http://schemas.microsoft.com/office/drawing/2014/main" id="{1A644F90-E736-47D3-A0BE-7DFB03F10FE2}"/>
              </a:ext>
            </a:extLst>
          </p:cNvPr>
          <p:cNvGrpSpPr/>
          <p:nvPr/>
        </p:nvGrpSpPr>
        <p:grpSpPr>
          <a:xfrm>
            <a:off x="3628446" y="6137737"/>
            <a:ext cx="1548395" cy="2811776"/>
            <a:chOff x="5126702" y="3086077"/>
            <a:chExt cx="1548395" cy="2811776"/>
          </a:xfrm>
        </p:grpSpPr>
        <p:pic>
          <p:nvPicPr>
            <p:cNvPr id="55" name="Picture 54">
              <a:extLst>
                <a:ext uri="{FF2B5EF4-FFF2-40B4-BE49-F238E27FC236}">
                  <a16:creationId xmlns:a16="http://schemas.microsoft.com/office/drawing/2014/main" id="{FD11A891-5E0B-4ACB-B6EF-09C59C15CB2E}"/>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5131085" y="3788195"/>
              <a:ext cx="1544012" cy="739386"/>
            </a:xfrm>
            <a:prstGeom prst="rect">
              <a:avLst/>
            </a:prstGeom>
          </p:spPr>
        </p:pic>
        <p:pic>
          <p:nvPicPr>
            <p:cNvPr id="56" name="Picture 55">
              <a:extLst>
                <a:ext uri="{FF2B5EF4-FFF2-40B4-BE49-F238E27FC236}">
                  <a16:creationId xmlns:a16="http://schemas.microsoft.com/office/drawing/2014/main" id="{7979A21E-95FA-4C29-8A06-B27464F06F17}"/>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5131085" y="4473331"/>
              <a:ext cx="1544012" cy="739386"/>
            </a:xfrm>
            <a:prstGeom prst="rect">
              <a:avLst/>
            </a:prstGeom>
          </p:spPr>
        </p:pic>
        <p:pic>
          <p:nvPicPr>
            <p:cNvPr id="57" name="Picture 56">
              <a:extLst>
                <a:ext uri="{FF2B5EF4-FFF2-40B4-BE49-F238E27FC236}">
                  <a16:creationId xmlns:a16="http://schemas.microsoft.com/office/drawing/2014/main" id="{76732D5C-CAC9-4A4F-AEFB-44960CDFCEE4}"/>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5131085" y="5158467"/>
              <a:ext cx="1544012" cy="739386"/>
            </a:xfrm>
            <a:prstGeom prst="rect">
              <a:avLst/>
            </a:prstGeom>
          </p:spPr>
        </p:pic>
        <p:pic>
          <p:nvPicPr>
            <p:cNvPr id="58" name="Picture 57">
              <a:extLst>
                <a:ext uri="{FF2B5EF4-FFF2-40B4-BE49-F238E27FC236}">
                  <a16:creationId xmlns:a16="http://schemas.microsoft.com/office/drawing/2014/main" id="{B1351F2F-B79B-4BF8-A9A3-94865A72CB5E}"/>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5126702" y="3086077"/>
              <a:ext cx="1544012" cy="739386"/>
            </a:xfrm>
            <a:prstGeom prst="rect">
              <a:avLst/>
            </a:prstGeom>
          </p:spPr>
        </p:pic>
      </p:grpSp>
    </p:spTree>
    <p:extLst>
      <p:ext uri="{BB962C8B-B14F-4D97-AF65-F5344CB8AC3E}">
        <p14:creationId xmlns:p14="http://schemas.microsoft.com/office/powerpoint/2010/main" val="234171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5"/>
                                        </p:tgtEl>
                                      </p:cBhvr>
                                    </p:animEffect>
                                    <p:set>
                                      <p:cBhvr>
                                        <p:cTn id="25" dur="1" fill="hold">
                                          <p:stCondLst>
                                            <p:cond delay="499"/>
                                          </p:stCondLst>
                                        </p:cTn>
                                        <p:tgtEl>
                                          <p:spTgt spid="3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6"/>
                                        </p:tgtEl>
                                      </p:cBhvr>
                                    </p:animEffect>
                                    <p:set>
                                      <p:cBhvr>
                                        <p:cTn id="30" dur="1" fill="hold">
                                          <p:stCondLst>
                                            <p:cond delay="499"/>
                                          </p:stCondLst>
                                        </p:cTn>
                                        <p:tgtEl>
                                          <p:spTgt spid="3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par>
                                <p:cTn id="36" presetID="10"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41"/>
                                        </p:tgtEl>
                                      </p:cBhvr>
                                    </p:animEffect>
                                    <p:set>
                                      <p:cBhvr>
                                        <p:cTn id="43" dur="1" fill="hold">
                                          <p:stCondLst>
                                            <p:cond delay="499"/>
                                          </p:stCondLst>
                                        </p:cTn>
                                        <p:tgtEl>
                                          <p:spTgt spid="4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2"/>
                                        </p:tgtEl>
                                      </p:cBhvr>
                                    </p:animEffect>
                                    <p:set>
                                      <p:cBhvr>
                                        <p:cTn id="48" dur="1" fill="hold">
                                          <p:stCondLst>
                                            <p:cond delay="499"/>
                                          </p:stCondLst>
                                        </p:cTn>
                                        <p:tgtEl>
                                          <p:spTgt spid="4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43"/>
                                        </p:tgtEl>
                                      </p:cBhvr>
                                    </p:animEffect>
                                    <p:set>
                                      <p:cBhvr>
                                        <p:cTn id="53" dur="1" fill="hold">
                                          <p:stCondLst>
                                            <p:cond delay="499"/>
                                          </p:stCondLst>
                                        </p:cTn>
                                        <p:tgtEl>
                                          <p:spTgt spid="4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44"/>
                                        </p:tgtEl>
                                      </p:cBhvr>
                                    </p:animEffect>
                                    <p:set>
                                      <p:cBhvr>
                                        <p:cTn id="58" dur="1" fill="hold">
                                          <p:stCondLst>
                                            <p:cond delay="499"/>
                                          </p:stCondLst>
                                        </p:cTn>
                                        <p:tgtEl>
                                          <p:spTgt spid="4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45"/>
                                        </p:tgtEl>
                                      </p:cBhvr>
                                    </p:animEffect>
                                    <p:set>
                                      <p:cBhvr>
                                        <p:cTn id="63" dur="1" fill="hold">
                                          <p:stCondLst>
                                            <p:cond delay="499"/>
                                          </p:stCondLst>
                                        </p:cTn>
                                        <p:tgtEl>
                                          <p:spTgt spid="4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46"/>
                                        </p:tgtEl>
                                      </p:cBhvr>
                                    </p:animEffect>
                                    <p:set>
                                      <p:cBhvr>
                                        <p:cTn id="68" dur="1" fill="hold">
                                          <p:stCondLst>
                                            <p:cond delay="499"/>
                                          </p:stCondLst>
                                        </p:cTn>
                                        <p:tgtEl>
                                          <p:spTgt spid="4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47"/>
                                        </p:tgtEl>
                                      </p:cBhvr>
                                    </p:animEffect>
                                    <p:set>
                                      <p:cBhvr>
                                        <p:cTn id="73" dur="1" fill="hold">
                                          <p:stCondLst>
                                            <p:cond delay="499"/>
                                          </p:stCondLst>
                                        </p:cTn>
                                        <p:tgtEl>
                                          <p:spTgt spid="4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48"/>
                                        </p:tgtEl>
                                      </p:cBhvr>
                                    </p:animEffect>
                                    <p:set>
                                      <p:cBhvr>
                                        <p:cTn id="78" dur="1" fill="hold">
                                          <p:stCondLst>
                                            <p:cond delay="499"/>
                                          </p:stCondLst>
                                        </p:cTn>
                                        <p:tgtEl>
                                          <p:spTgt spid="4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fade">
                                      <p:cBhvr>
                                        <p:cTn id="83" dur="500"/>
                                        <p:tgtEl>
                                          <p:spTgt spid="49"/>
                                        </p:tgtEl>
                                      </p:cBhvr>
                                    </p:animEffect>
                                  </p:childTnLst>
                                </p:cTn>
                              </p:par>
                              <p:par>
                                <p:cTn id="84" presetID="10" presetClass="entr" presetSubtype="0" fill="hold"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500"/>
                                        <p:tgtEl>
                                          <p:spTgt spid="5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53"/>
                                        </p:tgtEl>
                                      </p:cBhvr>
                                    </p:animEffect>
                                    <p:set>
                                      <p:cBhvr>
                                        <p:cTn id="91" dur="1" fill="hold">
                                          <p:stCondLst>
                                            <p:cond delay="499"/>
                                          </p:stCondLst>
                                        </p:cTn>
                                        <p:tgtEl>
                                          <p:spTgt spid="53"/>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52"/>
                                        </p:tgtEl>
                                      </p:cBhvr>
                                    </p:animEffect>
                                    <p:set>
                                      <p:cBhvr>
                                        <p:cTn id="96" dur="1" fill="hold">
                                          <p:stCondLst>
                                            <p:cond delay="499"/>
                                          </p:stCondLst>
                                        </p:cTn>
                                        <p:tgtEl>
                                          <p:spTgt spid="5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54"/>
                                        </p:tgtEl>
                                      </p:cBhvr>
                                    </p:animEffect>
                                    <p:set>
                                      <p:cBhvr>
                                        <p:cTn id="101"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F6B7B5-CCAA-4A2F-803C-2C4B208FA567}"/>
              </a:ext>
            </a:extLst>
          </p:cNvPr>
          <p:cNvSpPr/>
          <p:nvPr/>
        </p:nvSpPr>
        <p:spPr>
          <a:xfrm flipV="1">
            <a:off x="72923" y="730454"/>
            <a:ext cx="7470838" cy="45719"/>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eaLnBrk="1" fontAlgn="auto" hangingPunct="1">
              <a:spcBef>
                <a:spcPts val="0"/>
              </a:spcBef>
              <a:spcAft>
                <a:spcPts val="0"/>
              </a:spcAft>
              <a:defRPr/>
            </a:pPr>
            <a:endParaRPr lang="en-US"/>
          </a:p>
        </p:txBody>
      </p:sp>
      <p:sp>
        <p:nvSpPr>
          <p:cNvPr id="3" name="Heading">
            <a:extLst>
              <a:ext uri="{FF2B5EF4-FFF2-40B4-BE49-F238E27FC236}">
                <a16:creationId xmlns:a16="http://schemas.microsoft.com/office/drawing/2014/main" id="{C9D8CA37-B56C-4C7F-A75B-7472DF9C540A}"/>
              </a:ext>
            </a:extLst>
          </p:cNvPr>
          <p:cNvSpPr/>
          <p:nvPr/>
        </p:nvSpPr>
        <p:spPr bwMode="auto">
          <a:xfrm>
            <a:off x="-20741" y="665048"/>
            <a:ext cx="2743200" cy="247650"/>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eaLnBrk="1" hangingPunct="1">
              <a:defRPr/>
            </a:pPr>
            <a:r>
              <a:rPr lang="en-US" sz="1200" b="1" dirty="0">
                <a:solidFill>
                  <a:schemeClr val="bg1"/>
                </a:solidFill>
                <a:latin typeface="Gill Sans MT" pitchFamily="34" charset="0"/>
              </a:rPr>
              <a:t>Skill Development/Guided Practice</a:t>
            </a:r>
          </a:p>
        </p:txBody>
      </p:sp>
      <p:pic>
        <p:nvPicPr>
          <p:cNvPr id="4" name="Picture 3">
            <a:extLst>
              <a:ext uri="{FF2B5EF4-FFF2-40B4-BE49-F238E27FC236}">
                <a16:creationId xmlns:a16="http://schemas.microsoft.com/office/drawing/2014/main" id="{D77CA4B6-ABC1-46EE-B096-105A54759871}"/>
              </a:ext>
            </a:extLst>
          </p:cNvPr>
          <p:cNvPicPr>
            <a:picLocks noChangeAspect="1"/>
          </p:cNvPicPr>
          <p:nvPr/>
        </p:nvPicPr>
        <p:blipFill>
          <a:blip r:embed="rId2"/>
          <a:stretch>
            <a:fillRect/>
          </a:stretch>
        </p:blipFill>
        <p:spPr>
          <a:xfrm>
            <a:off x="48315" y="1005884"/>
            <a:ext cx="9005887" cy="5478918"/>
          </a:xfrm>
          <a:prstGeom prst="rect">
            <a:avLst/>
          </a:prstGeom>
        </p:spPr>
      </p:pic>
      <p:grpSp>
        <p:nvGrpSpPr>
          <p:cNvPr id="5" name="Group 4">
            <a:extLst>
              <a:ext uri="{FF2B5EF4-FFF2-40B4-BE49-F238E27FC236}">
                <a16:creationId xmlns:a16="http://schemas.microsoft.com/office/drawing/2014/main" id="{F0F4F7EE-F30F-41A4-B63D-6EA1956A2662}"/>
              </a:ext>
            </a:extLst>
          </p:cNvPr>
          <p:cNvGrpSpPr/>
          <p:nvPr/>
        </p:nvGrpSpPr>
        <p:grpSpPr>
          <a:xfrm>
            <a:off x="6660568" y="2344094"/>
            <a:ext cx="2188324" cy="3190145"/>
            <a:chOff x="5131085" y="3074916"/>
            <a:chExt cx="1544012" cy="2822937"/>
          </a:xfrm>
        </p:grpSpPr>
        <p:pic>
          <p:nvPicPr>
            <p:cNvPr id="6" name="Picture 5">
              <a:extLst>
                <a:ext uri="{FF2B5EF4-FFF2-40B4-BE49-F238E27FC236}">
                  <a16:creationId xmlns:a16="http://schemas.microsoft.com/office/drawing/2014/main" id="{2BC4A8DC-807F-4852-B0FE-3684828B668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131085" y="3788195"/>
              <a:ext cx="1544012" cy="739386"/>
            </a:xfrm>
            <a:prstGeom prst="rect">
              <a:avLst/>
            </a:prstGeom>
          </p:spPr>
        </p:pic>
        <p:pic>
          <p:nvPicPr>
            <p:cNvPr id="7" name="Picture 6">
              <a:extLst>
                <a:ext uri="{FF2B5EF4-FFF2-40B4-BE49-F238E27FC236}">
                  <a16:creationId xmlns:a16="http://schemas.microsoft.com/office/drawing/2014/main" id="{73C070C3-7047-436A-B1F4-65F49A6FB65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131085" y="4473331"/>
              <a:ext cx="1544012" cy="739386"/>
            </a:xfrm>
            <a:prstGeom prst="rect">
              <a:avLst/>
            </a:prstGeom>
          </p:spPr>
        </p:pic>
        <p:pic>
          <p:nvPicPr>
            <p:cNvPr id="8" name="Picture 7">
              <a:extLst>
                <a:ext uri="{FF2B5EF4-FFF2-40B4-BE49-F238E27FC236}">
                  <a16:creationId xmlns:a16="http://schemas.microsoft.com/office/drawing/2014/main" id="{44DC16AE-BE8A-47B5-A1D3-A1230DE2587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131085" y="5158467"/>
              <a:ext cx="1544012" cy="739386"/>
            </a:xfrm>
            <a:prstGeom prst="rect">
              <a:avLst/>
            </a:prstGeom>
          </p:spPr>
        </p:pic>
        <p:pic>
          <p:nvPicPr>
            <p:cNvPr id="9" name="Picture 8">
              <a:extLst>
                <a:ext uri="{FF2B5EF4-FFF2-40B4-BE49-F238E27FC236}">
                  <a16:creationId xmlns:a16="http://schemas.microsoft.com/office/drawing/2014/main" id="{AB04A06D-4FDF-4B12-80D3-7596F6937D7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131085" y="3074916"/>
              <a:ext cx="1544012" cy="739386"/>
            </a:xfrm>
            <a:prstGeom prst="rect">
              <a:avLst/>
            </a:prstGeom>
          </p:spPr>
        </p:pic>
      </p:grpSp>
      <p:pic>
        <p:nvPicPr>
          <p:cNvPr id="10" name="Picture 9">
            <a:extLst>
              <a:ext uri="{FF2B5EF4-FFF2-40B4-BE49-F238E27FC236}">
                <a16:creationId xmlns:a16="http://schemas.microsoft.com/office/drawing/2014/main" id="{CB4E9913-EBA3-43C1-8F53-D27881A2FE16}"/>
              </a:ext>
            </a:extLst>
          </p:cNvPr>
          <p:cNvPicPr>
            <a:picLocks noChangeAspect="1"/>
          </p:cNvPicPr>
          <p:nvPr/>
        </p:nvPicPr>
        <p:blipFill>
          <a:blip r:embed="rId4"/>
          <a:stretch>
            <a:fillRect/>
          </a:stretch>
        </p:blipFill>
        <p:spPr>
          <a:xfrm rot="5400000">
            <a:off x="3882211" y="648341"/>
            <a:ext cx="367850" cy="3418826"/>
          </a:xfrm>
          <a:prstGeom prst="rect">
            <a:avLst/>
          </a:prstGeom>
        </p:spPr>
      </p:pic>
      <p:pic>
        <p:nvPicPr>
          <p:cNvPr id="11" name="Picture 10">
            <a:extLst>
              <a:ext uri="{FF2B5EF4-FFF2-40B4-BE49-F238E27FC236}">
                <a16:creationId xmlns:a16="http://schemas.microsoft.com/office/drawing/2014/main" id="{035B2A43-1A41-4800-B749-FBD5483FECA8}"/>
              </a:ext>
            </a:extLst>
          </p:cNvPr>
          <p:cNvPicPr>
            <a:picLocks noChangeAspect="1"/>
          </p:cNvPicPr>
          <p:nvPr/>
        </p:nvPicPr>
        <p:blipFill>
          <a:blip r:embed="rId4"/>
          <a:stretch>
            <a:fillRect/>
          </a:stretch>
        </p:blipFill>
        <p:spPr>
          <a:xfrm rot="5400000">
            <a:off x="1129775" y="3049978"/>
            <a:ext cx="259360" cy="914390"/>
          </a:xfrm>
          <a:prstGeom prst="rect">
            <a:avLst/>
          </a:prstGeom>
        </p:spPr>
      </p:pic>
      <p:pic>
        <p:nvPicPr>
          <p:cNvPr id="12" name="Picture 11">
            <a:extLst>
              <a:ext uri="{FF2B5EF4-FFF2-40B4-BE49-F238E27FC236}">
                <a16:creationId xmlns:a16="http://schemas.microsoft.com/office/drawing/2014/main" id="{3F02A7F9-7B67-4A90-A6EA-7E06DF69806F}"/>
              </a:ext>
            </a:extLst>
          </p:cNvPr>
          <p:cNvPicPr>
            <a:picLocks noChangeAspect="1"/>
          </p:cNvPicPr>
          <p:nvPr/>
        </p:nvPicPr>
        <p:blipFill>
          <a:blip r:embed="rId4"/>
          <a:stretch>
            <a:fillRect/>
          </a:stretch>
        </p:blipFill>
        <p:spPr>
          <a:xfrm rot="5400000">
            <a:off x="2592799" y="3049978"/>
            <a:ext cx="259360" cy="914390"/>
          </a:xfrm>
          <a:prstGeom prst="rect">
            <a:avLst/>
          </a:prstGeom>
        </p:spPr>
      </p:pic>
      <p:pic>
        <p:nvPicPr>
          <p:cNvPr id="13" name="Picture 12">
            <a:extLst>
              <a:ext uri="{FF2B5EF4-FFF2-40B4-BE49-F238E27FC236}">
                <a16:creationId xmlns:a16="http://schemas.microsoft.com/office/drawing/2014/main" id="{61BA7485-7FBA-4959-88D7-C4B570DEC047}"/>
              </a:ext>
            </a:extLst>
          </p:cNvPr>
          <p:cNvPicPr>
            <a:picLocks noChangeAspect="1"/>
          </p:cNvPicPr>
          <p:nvPr/>
        </p:nvPicPr>
        <p:blipFill>
          <a:blip r:embed="rId4"/>
          <a:stretch>
            <a:fillRect/>
          </a:stretch>
        </p:blipFill>
        <p:spPr>
          <a:xfrm rot="5400000">
            <a:off x="1131602" y="3398847"/>
            <a:ext cx="259360" cy="914390"/>
          </a:xfrm>
          <a:prstGeom prst="rect">
            <a:avLst/>
          </a:prstGeom>
        </p:spPr>
      </p:pic>
      <p:pic>
        <p:nvPicPr>
          <p:cNvPr id="14" name="Picture 13">
            <a:extLst>
              <a:ext uri="{FF2B5EF4-FFF2-40B4-BE49-F238E27FC236}">
                <a16:creationId xmlns:a16="http://schemas.microsoft.com/office/drawing/2014/main" id="{10C697E3-B0B1-453A-BB22-41AE3DD71368}"/>
              </a:ext>
            </a:extLst>
          </p:cNvPr>
          <p:cNvPicPr>
            <a:picLocks noChangeAspect="1"/>
          </p:cNvPicPr>
          <p:nvPr/>
        </p:nvPicPr>
        <p:blipFill>
          <a:blip r:embed="rId4"/>
          <a:stretch>
            <a:fillRect/>
          </a:stretch>
        </p:blipFill>
        <p:spPr>
          <a:xfrm rot="5400000">
            <a:off x="2667222" y="3382109"/>
            <a:ext cx="259360" cy="914390"/>
          </a:xfrm>
          <a:prstGeom prst="rect">
            <a:avLst/>
          </a:prstGeom>
        </p:spPr>
      </p:pic>
      <p:pic>
        <p:nvPicPr>
          <p:cNvPr id="15" name="Picture 14">
            <a:extLst>
              <a:ext uri="{FF2B5EF4-FFF2-40B4-BE49-F238E27FC236}">
                <a16:creationId xmlns:a16="http://schemas.microsoft.com/office/drawing/2014/main" id="{B9EF940A-910A-4979-AA35-0F17427BBE51}"/>
              </a:ext>
            </a:extLst>
          </p:cNvPr>
          <p:cNvPicPr>
            <a:picLocks noChangeAspect="1"/>
          </p:cNvPicPr>
          <p:nvPr/>
        </p:nvPicPr>
        <p:blipFill>
          <a:blip r:embed="rId4"/>
          <a:stretch>
            <a:fillRect/>
          </a:stretch>
        </p:blipFill>
        <p:spPr>
          <a:xfrm rot="5400000">
            <a:off x="1221179" y="3713788"/>
            <a:ext cx="259360" cy="914390"/>
          </a:xfrm>
          <a:prstGeom prst="rect">
            <a:avLst/>
          </a:prstGeom>
        </p:spPr>
      </p:pic>
      <p:pic>
        <p:nvPicPr>
          <p:cNvPr id="16" name="Picture 15">
            <a:extLst>
              <a:ext uri="{FF2B5EF4-FFF2-40B4-BE49-F238E27FC236}">
                <a16:creationId xmlns:a16="http://schemas.microsoft.com/office/drawing/2014/main" id="{25043953-5367-467E-9E61-FF345865E401}"/>
              </a:ext>
            </a:extLst>
          </p:cNvPr>
          <p:cNvPicPr>
            <a:picLocks noChangeAspect="1"/>
          </p:cNvPicPr>
          <p:nvPr/>
        </p:nvPicPr>
        <p:blipFill>
          <a:blip r:embed="rId4"/>
          <a:stretch>
            <a:fillRect/>
          </a:stretch>
        </p:blipFill>
        <p:spPr>
          <a:xfrm rot="5400000">
            <a:off x="2596857" y="3713788"/>
            <a:ext cx="259360" cy="914390"/>
          </a:xfrm>
          <a:prstGeom prst="rect">
            <a:avLst/>
          </a:prstGeom>
        </p:spPr>
      </p:pic>
      <p:pic>
        <p:nvPicPr>
          <p:cNvPr id="17" name="Picture 16">
            <a:extLst>
              <a:ext uri="{FF2B5EF4-FFF2-40B4-BE49-F238E27FC236}">
                <a16:creationId xmlns:a16="http://schemas.microsoft.com/office/drawing/2014/main" id="{04B697EE-2215-4455-AF71-46457C501A0C}"/>
              </a:ext>
            </a:extLst>
          </p:cNvPr>
          <p:cNvPicPr>
            <a:picLocks noChangeAspect="1"/>
          </p:cNvPicPr>
          <p:nvPr/>
        </p:nvPicPr>
        <p:blipFill>
          <a:blip r:embed="rId4"/>
          <a:stretch>
            <a:fillRect/>
          </a:stretch>
        </p:blipFill>
        <p:spPr>
          <a:xfrm rot="5400000">
            <a:off x="1038336" y="4008717"/>
            <a:ext cx="259360" cy="914390"/>
          </a:xfrm>
          <a:prstGeom prst="rect">
            <a:avLst/>
          </a:prstGeom>
        </p:spPr>
      </p:pic>
      <p:pic>
        <p:nvPicPr>
          <p:cNvPr id="18" name="Picture 17">
            <a:extLst>
              <a:ext uri="{FF2B5EF4-FFF2-40B4-BE49-F238E27FC236}">
                <a16:creationId xmlns:a16="http://schemas.microsoft.com/office/drawing/2014/main" id="{4EE7B34C-0E81-44BD-B2FA-0FDA317525D5}"/>
              </a:ext>
            </a:extLst>
          </p:cNvPr>
          <p:cNvPicPr>
            <a:picLocks noChangeAspect="1"/>
          </p:cNvPicPr>
          <p:nvPr/>
        </p:nvPicPr>
        <p:blipFill>
          <a:blip r:embed="rId4"/>
          <a:stretch>
            <a:fillRect/>
          </a:stretch>
        </p:blipFill>
        <p:spPr>
          <a:xfrm rot="5400000">
            <a:off x="2699512" y="4066335"/>
            <a:ext cx="259360" cy="914390"/>
          </a:xfrm>
          <a:prstGeom prst="rect">
            <a:avLst/>
          </a:prstGeom>
        </p:spPr>
      </p:pic>
      <p:pic>
        <p:nvPicPr>
          <p:cNvPr id="19" name="Picture 18">
            <a:extLst>
              <a:ext uri="{FF2B5EF4-FFF2-40B4-BE49-F238E27FC236}">
                <a16:creationId xmlns:a16="http://schemas.microsoft.com/office/drawing/2014/main" id="{38D47214-C2D3-4CDE-9136-943382CA0C8E}"/>
              </a:ext>
            </a:extLst>
          </p:cNvPr>
          <p:cNvPicPr>
            <a:picLocks noChangeAspect="1"/>
          </p:cNvPicPr>
          <p:nvPr/>
        </p:nvPicPr>
        <p:blipFill>
          <a:blip r:embed="rId4"/>
          <a:stretch>
            <a:fillRect/>
          </a:stretch>
        </p:blipFill>
        <p:spPr>
          <a:xfrm rot="5400000">
            <a:off x="1110089" y="4371159"/>
            <a:ext cx="259360" cy="914390"/>
          </a:xfrm>
          <a:prstGeom prst="rect">
            <a:avLst/>
          </a:prstGeom>
        </p:spPr>
      </p:pic>
      <p:pic>
        <p:nvPicPr>
          <p:cNvPr id="20" name="Picture 19">
            <a:extLst>
              <a:ext uri="{FF2B5EF4-FFF2-40B4-BE49-F238E27FC236}">
                <a16:creationId xmlns:a16="http://schemas.microsoft.com/office/drawing/2014/main" id="{1D85D695-3970-4384-8971-782DDCF81237}"/>
              </a:ext>
            </a:extLst>
          </p:cNvPr>
          <p:cNvPicPr>
            <a:picLocks noChangeAspect="1"/>
          </p:cNvPicPr>
          <p:nvPr/>
        </p:nvPicPr>
        <p:blipFill>
          <a:blip r:embed="rId4"/>
          <a:stretch>
            <a:fillRect/>
          </a:stretch>
        </p:blipFill>
        <p:spPr>
          <a:xfrm rot="5400000">
            <a:off x="2769466" y="4381276"/>
            <a:ext cx="259360" cy="914390"/>
          </a:xfrm>
          <a:prstGeom prst="rect">
            <a:avLst/>
          </a:prstGeom>
        </p:spPr>
      </p:pic>
      <p:pic>
        <p:nvPicPr>
          <p:cNvPr id="21" name="Picture 20">
            <a:extLst>
              <a:ext uri="{FF2B5EF4-FFF2-40B4-BE49-F238E27FC236}">
                <a16:creationId xmlns:a16="http://schemas.microsoft.com/office/drawing/2014/main" id="{015C6E71-3EAA-4BEC-BD46-26BBA3E0A724}"/>
              </a:ext>
            </a:extLst>
          </p:cNvPr>
          <p:cNvPicPr>
            <a:picLocks noChangeAspect="1"/>
          </p:cNvPicPr>
          <p:nvPr/>
        </p:nvPicPr>
        <p:blipFill>
          <a:blip r:embed="rId4"/>
          <a:stretch>
            <a:fillRect/>
          </a:stretch>
        </p:blipFill>
        <p:spPr>
          <a:xfrm rot="5400000">
            <a:off x="7417571" y="4736892"/>
            <a:ext cx="393789" cy="2103097"/>
          </a:xfrm>
          <a:prstGeom prst="rect">
            <a:avLst/>
          </a:prstGeom>
        </p:spPr>
      </p:pic>
      <p:pic>
        <p:nvPicPr>
          <p:cNvPr id="22" name="Picture 21">
            <a:extLst>
              <a:ext uri="{FF2B5EF4-FFF2-40B4-BE49-F238E27FC236}">
                <a16:creationId xmlns:a16="http://schemas.microsoft.com/office/drawing/2014/main" id="{D789942C-9607-4389-97ED-D820AEC70416}"/>
              </a:ext>
            </a:extLst>
          </p:cNvPr>
          <p:cNvPicPr>
            <a:picLocks noChangeAspect="1"/>
          </p:cNvPicPr>
          <p:nvPr/>
        </p:nvPicPr>
        <p:blipFill>
          <a:blip r:embed="rId4"/>
          <a:stretch>
            <a:fillRect/>
          </a:stretch>
        </p:blipFill>
        <p:spPr>
          <a:xfrm rot="5400000">
            <a:off x="4625784" y="3562973"/>
            <a:ext cx="3782828" cy="274317"/>
          </a:xfrm>
          <a:prstGeom prst="rect">
            <a:avLst/>
          </a:prstGeom>
        </p:spPr>
      </p:pic>
      <p:pic>
        <p:nvPicPr>
          <p:cNvPr id="24" name="Picture 23">
            <a:extLst>
              <a:ext uri="{FF2B5EF4-FFF2-40B4-BE49-F238E27FC236}">
                <a16:creationId xmlns:a16="http://schemas.microsoft.com/office/drawing/2014/main" id="{826D88C6-E88A-4FA6-B27D-E02806203D09}"/>
              </a:ext>
            </a:extLst>
          </p:cNvPr>
          <p:cNvPicPr>
            <a:picLocks noChangeAspect="1"/>
          </p:cNvPicPr>
          <p:nvPr/>
        </p:nvPicPr>
        <p:blipFill>
          <a:blip r:embed="rId5"/>
          <a:stretch>
            <a:fillRect/>
          </a:stretch>
        </p:blipFill>
        <p:spPr>
          <a:xfrm>
            <a:off x="5911863" y="950076"/>
            <a:ext cx="3143250" cy="5954893"/>
          </a:xfrm>
          <a:prstGeom prst="rect">
            <a:avLst/>
          </a:prstGeom>
        </p:spPr>
      </p:pic>
      <p:pic>
        <p:nvPicPr>
          <p:cNvPr id="25" name="Picture 24">
            <a:extLst>
              <a:ext uri="{FF2B5EF4-FFF2-40B4-BE49-F238E27FC236}">
                <a16:creationId xmlns:a16="http://schemas.microsoft.com/office/drawing/2014/main" id="{884EB93C-24BE-4E5F-B78E-8A04EDD33843}"/>
              </a:ext>
            </a:extLst>
          </p:cNvPr>
          <p:cNvPicPr>
            <a:picLocks noChangeAspect="1"/>
          </p:cNvPicPr>
          <p:nvPr/>
        </p:nvPicPr>
        <p:blipFill>
          <a:blip r:embed="rId6"/>
          <a:stretch>
            <a:fillRect/>
          </a:stretch>
        </p:blipFill>
        <p:spPr>
          <a:xfrm>
            <a:off x="4676482" y="4391881"/>
            <a:ext cx="2815560" cy="4936065"/>
          </a:xfrm>
          <a:prstGeom prst="rect">
            <a:avLst/>
          </a:prstGeom>
        </p:spPr>
      </p:pic>
    </p:spTree>
    <p:extLst>
      <p:ext uri="{BB962C8B-B14F-4D97-AF65-F5344CB8AC3E}">
        <p14:creationId xmlns:p14="http://schemas.microsoft.com/office/powerpoint/2010/main" val="239803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12614C6-5629-4878-B6E3-93025573DD9C}"/>
              </a:ext>
            </a:extLst>
          </p:cNvPr>
          <p:cNvSpPr/>
          <p:nvPr/>
        </p:nvSpPr>
        <p:spPr>
          <a:xfrm>
            <a:off x="108289" y="277389"/>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eaLnBrk="1" fontAlgn="auto" hangingPunct="1">
              <a:spcBef>
                <a:spcPts val="0"/>
              </a:spcBef>
              <a:spcAft>
                <a:spcPts val="0"/>
              </a:spcAft>
              <a:defRPr/>
            </a:pPr>
            <a:endParaRPr lang="en-US"/>
          </a:p>
        </p:txBody>
      </p:sp>
      <p:sp>
        <p:nvSpPr>
          <p:cNvPr id="32" name="Heading">
            <a:extLst>
              <a:ext uri="{FF2B5EF4-FFF2-40B4-BE49-F238E27FC236}">
                <a16:creationId xmlns:a16="http://schemas.microsoft.com/office/drawing/2014/main" id="{CEFACC64-C7C7-444D-8C9A-8A91D0B9C677}"/>
              </a:ext>
            </a:extLst>
          </p:cNvPr>
          <p:cNvSpPr/>
          <p:nvPr/>
        </p:nvSpPr>
        <p:spPr bwMode="auto">
          <a:xfrm>
            <a:off x="28675" y="182933"/>
            <a:ext cx="2331720" cy="210503"/>
          </a:xfrm>
          <a:prstGeom prst="homePlate">
            <a:avLst>
              <a:gd name="adj" fmla="val 40355"/>
            </a:avLst>
          </a:prstGeom>
          <a:solidFill>
            <a:srgbClr val="065978"/>
          </a:solidFill>
          <a:ln>
            <a:noFill/>
          </a:ln>
          <a:effectLst>
            <a:outerShdw blurRad="63500" sx="102000" sy="102000" algn="c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eaLnBrk="1" hangingPunct="1">
              <a:defRPr/>
            </a:pPr>
            <a:r>
              <a:rPr lang="en-US" sz="1020" b="1" dirty="0">
                <a:solidFill>
                  <a:schemeClr val="bg1"/>
                </a:solidFill>
                <a:latin typeface="Gill Sans MT" pitchFamily="34" charset="0"/>
              </a:rPr>
              <a:t>Skill Development/Guided Practice</a:t>
            </a:r>
          </a:p>
        </p:txBody>
      </p:sp>
      <p:pic>
        <p:nvPicPr>
          <p:cNvPr id="2" name="Picture 1">
            <a:extLst>
              <a:ext uri="{FF2B5EF4-FFF2-40B4-BE49-F238E27FC236}">
                <a16:creationId xmlns:a16="http://schemas.microsoft.com/office/drawing/2014/main" id="{387FA931-92A5-43C0-AF0A-092446E8C40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26729" y="393435"/>
            <a:ext cx="4421300" cy="4120673"/>
          </a:xfrm>
          <a:prstGeom prst="rect">
            <a:avLst/>
          </a:prstGeom>
        </p:spPr>
      </p:pic>
      <p:pic>
        <p:nvPicPr>
          <p:cNvPr id="3" name="Picture 2">
            <a:extLst>
              <a:ext uri="{FF2B5EF4-FFF2-40B4-BE49-F238E27FC236}">
                <a16:creationId xmlns:a16="http://schemas.microsoft.com/office/drawing/2014/main" id="{0AE3C346-4252-4030-A9AE-04B890FCA69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614384" y="393436"/>
            <a:ext cx="2743021" cy="4275884"/>
          </a:xfrm>
          <a:prstGeom prst="rect">
            <a:avLst/>
          </a:prstGeom>
        </p:spPr>
      </p:pic>
      <p:pic>
        <p:nvPicPr>
          <p:cNvPr id="4" name="Picture 3">
            <a:extLst>
              <a:ext uri="{FF2B5EF4-FFF2-40B4-BE49-F238E27FC236}">
                <a16:creationId xmlns:a16="http://schemas.microsoft.com/office/drawing/2014/main" id="{7543CC5E-8D76-4915-B2ED-14D14750B9E5}"/>
              </a:ext>
            </a:extLst>
          </p:cNvPr>
          <p:cNvPicPr>
            <a:picLocks noChangeAspect="1"/>
          </p:cNvPicPr>
          <p:nvPr/>
        </p:nvPicPr>
        <p:blipFill>
          <a:blip r:embed="rId4"/>
          <a:stretch>
            <a:fillRect/>
          </a:stretch>
        </p:blipFill>
        <p:spPr>
          <a:xfrm>
            <a:off x="417334" y="1076781"/>
            <a:ext cx="3031203" cy="696278"/>
          </a:xfrm>
          <a:prstGeom prst="rect">
            <a:avLst/>
          </a:prstGeom>
        </p:spPr>
      </p:pic>
      <p:pic>
        <p:nvPicPr>
          <p:cNvPr id="13" name="Picture 12">
            <a:extLst>
              <a:ext uri="{FF2B5EF4-FFF2-40B4-BE49-F238E27FC236}">
                <a16:creationId xmlns:a16="http://schemas.microsoft.com/office/drawing/2014/main" id="{7E86E957-ACD6-48CB-B243-8341FED35B79}"/>
              </a:ext>
            </a:extLst>
          </p:cNvPr>
          <p:cNvPicPr>
            <a:picLocks noChangeAspect="1"/>
          </p:cNvPicPr>
          <p:nvPr/>
        </p:nvPicPr>
        <p:blipFill>
          <a:blip r:embed="rId4"/>
          <a:stretch>
            <a:fillRect/>
          </a:stretch>
        </p:blipFill>
        <p:spPr>
          <a:xfrm>
            <a:off x="261887" y="1983561"/>
            <a:ext cx="3031203" cy="696278"/>
          </a:xfrm>
          <a:prstGeom prst="rect">
            <a:avLst/>
          </a:prstGeom>
        </p:spPr>
      </p:pic>
      <p:pic>
        <p:nvPicPr>
          <p:cNvPr id="14" name="Picture 13">
            <a:extLst>
              <a:ext uri="{FF2B5EF4-FFF2-40B4-BE49-F238E27FC236}">
                <a16:creationId xmlns:a16="http://schemas.microsoft.com/office/drawing/2014/main" id="{1202F5A8-27E7-4B6C-A0E3-40B639ECC24D}"/>
              </a:ext>
            </a:extLst>
          </p:cNvPr>
          <p:cNvPicPr>
            <a:picLocks noChangeAspect="1"/>
          </p:cNvPicPr>
          <p:nvPr/>
        </p:nvPicPr>
        <p:blipFill>
          <a:blip r:embed="rId4"/>
          <a:stretch>
            <a:fillRect/>
          </a:stretch>
        </p:blipFill>
        <p:spPr>
          <a:xfrm>
            <a:off x="339610" y="3095060"/>
            <a:ext cx="3031203" cy="696278"/>
          </a:xfrm>
          <a:prstGeom prst="rect">
            <a:avLst/>
          </a:prstGeom>
        </p:spPr>
      </p:pic>
      <p:pic>
        <p:nvPicPr>
          <p:cNvPr id="15" name="Picture 14">
            <a:extLst>
              <a:ext uri="{FF2B5EF4-FFF2-40B4-BE49-F238E27FC236}">
                <a16:creationId xmlns:a16="http://schemas.microsoft.com/office/drawing/2014/main" id="{0AEE9DFD-C427-4E11-8508-7B3B721EB250}"/>
              </a:ext>
            </a:extLst>
          </p:cNvPr>
          <p:cNvPicPr>
            <a:picLocks noChangeAspect="1"/>
          </p:cNvPicPr>
          <p:nvPr/>
        </p:nvPicPr>
        <p:blipFill>
          <a:blip r:embed="rId4"/>
          <a:stretch>
            <a:fillRect/>
          </a:stretch>
        </p:blipFill>
        <p:spPr>
          <a:xfrm>
            <a:off x="184164" y="4130692"/>
            <a:ext cx="3031203" cy="696278"/>
          </a:xfrm>
          <a:prstGeom prst="rect">
            <a:avLst/>
          </a:prstGeom>
        </p:spPr>
      </p:pic>
      <p:grpSp>
        <p:nvGrpSpPr>
          <p:cNvPr id="10" name="Group 9">
            <a:extLst>
              <a:ext uri="{FF2B5EF4-FFF2-40B4-BE49-F238E27FC236}">
                <a16:creationId xmlns:a16="http://schemas.microsoft.com/office/drawing/2014/main" id="{895A05AE-84BA-4CEB-9BCD-FF2A351FA668}"/>
              </a:ext>
            </a:extLst>
          </p:cNvPr>
          <p:cNvGrpSpPr/>
          <p:nvPr/>
        </p:nvGrpSpPr>
        <p:grpSpPr>
          <a:xfrm>
            <a:off x="0" y="7265109"/>
            <a:ext cx="7495763" cy="1619459"/>
            <a:chOff x="-51295" y="3787017"/>
            <a:chExt cx="8818544" cy="1905246"/>
          </a:xfrm>
        </p:grpSpPr>
        <p:sp>
          <p:nvSpPr>
            <p:cNvPr id="11" name="Round Same Side Corner Rectangle 21">
              <a:extLst>
                <a:ext uri="{FF2B5EF4-FFF2-40B4-BE49-F238E27FC236}">
                  <a16:creationId xmlns:a16="http://schemas.microsoft.com/office/drawing/2014/main" id="{57DC1209-C4D9-4307-BA9F-CD531BF45181}"/>
                </a:ext>
              </a:extLst>
            </p:cNvPr>
            <p:cNvSpPr/>
            <p:nvPr/>
          </p:nvSpPr>
          <p:spPr bwMode="auto">
            <a:xfrm rot="16200000">
              <a:off x="2976152" y="829342"/>
              <a:ext cx="525400" cy="6492875"/>
            </a:xfrm>
            <a:prstGeom prst="round2SameRect">
              <a:avLst>
                <a:gd name="adj1" fmla="val 0"/>
                <a:gd name="adj2" fmla="val 5466"/>
              </a:avLst>
            </a:prstGeom>
            <a:solidFill>
              <a:srgbClr val="0171AB"/>
            </a:solidFill>
            <a:ln>
              <a:noFill/>
            </a:ln>
            <a:effectLst/>
            <a:extLst/>
          </p:spPr>
          <p:txBody>
            <a:bodyPr vert="vert" lIns="33561" tIns="453390" rIns="0" bIns="33561">
              <a:spAutoFit/>
            </a:bodyPr>
            <a:lstStyle/>
            <a:p>
              <a:pPr>
                <a:defRPr/>
              </a:pPr>
              <a:r>
                <a:rPr lang="en-US" sz="1300" b="1" dirty="0">
                  <a:solidFill>
                    <a:schemeClr val="bg1"/>
                  </a:solidFill>
                  <a:latin typeface="Century Gothic" panose="020B0502020202020204" pitchFamily="34" charset="0"/>
                </a:rPr>
                <a:t>What did you learn today about </a:t>
              </a:r>
              <a:r>
                <a:rPr lang="en-US" sz="1300" b="1" i="1" dirty="0">
                  <a:solidFill>
                    <a:schemeClr val="bg1"/>
                  </a:solidFill>
                  <a:latin typeface="Century Gothic" panose="020B0502020202020204" pitchFamily="34" charset="0"/>
                </a:rPr>
                <a:t>how to </a:t>
              </a:r>
              <a:r>
                <a:rPr lang="en-US" sz="1300" b="1" dirty="0">
                  <a:solidFill>
                    <a:schemeClr val="bg1"/>
                  </a:solidFill>
                  <a:latin typeface="Century Gothic" panose="020B0502020202020204" pitchFamily="34" charset="0"/>
                </a:rPr>
                <a:t>create and use Histogram.</a:t>
              </a:r>
              <a:endParaRPr lang="en-US" sz="1300" b="1" i="1" dirty="0">
                <a:solidFill>
                  <a:schemeClr val="bg1"/>
                </a:solidFill>
                <a:latin typeface="Century Gothic" panose="020B0502020202020204" pitchFamily="34" charset="0"/>
              </a:endParaRPr>
            </a:p>
          </p:txBody>
        </p:sp>
        <p:sp>
          <p:nvSpPr>
            <p:cNvPr id="12" name="Rectangle 11">
              <a:extLst>
                <a:ext uri="{FF2B5EF4-FFF2-40B4-BE49-F238E27FC236}">
                  <a16:creationId xmlns:a16="http://schemas.microsoft.com/office/drawing/2014/main" id="{80DDD1A1-4C6E-4129-BEC1-0DF784F83E65}"/>
                </a:ext>
              </a:extLst>
            </p:cNvPr>
            <p:cNvSpPr/>
            <p:nvPr/>
          </p:nvSpPr>
          <p:spPr bwMode="auto">
            <a:xfrm>
              <a:off x="4940614" y="4619969"/>
              <a:ext cx="76" cy="230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defTabSz="647675">
                <a:defRPr/>
              </a:pPr>
              <a:endParaRPr lang="en-US" sz="1275" kern="0" dirty="0">
                <a:latin typeface="Arial" pitchFamily="34" charset="0"/>
              </a:endParaRPr>
            </a:p>
          </p:txBody>
        </p:sp>
        <p:sp>
          <p:nvSpPr>
            <p:cNvPr id="16" name="Round Same Side Corner Rectangle 37">
              <a:extLst>
                <a:ext uri="{FF2B5EF4-FFF2-40B4-BE49-F238E27FC236}">
                  <a16:creationId xmlns:a16="http://schemas.microsoft.com/office/drawing/2014/main" id="{AFB070A4-4D6D-4827-B492-CFD1EAF2E313}"/>
                </a:ext>
              </a:extLst>
            </p:cNvPr>
            <p:cNvSpPr/>
            <p:nvPr/>
          </p:nvSpPr>
          <p:spPr bwMode="auto">
            <a:xfrm rot="16200000">
              <a:off x="-532268" y="4294053"/>
              <a:ext cx="1177892" cy="215946"/>
            </a:xfrm>
            <a:prstGeom prst="round2SameRect">
              <a:avLst>
                <a:gd name="adj1" fmla="val 0"/>
                <a:gd name="adj2" fmla="val 15814"/>
              </a:avLst>
            </a:prstGeom>
            <a:solidFill>
              <a:srgbClr val="FFFFFF"/>
            </a:solidFill>
            <a:ln w="6350">
              <a:noFill/>
            </a:ln>
            <a:effectLst>
              <a:outerShdw blurRad="50800" algn="ctr" rotWithShape="0">
                <a:prstClr val="black">
                  <a:alpha val="40000"/>
                </a:prstClr>
              </a:outerShdw>
            </a:effectLst>
            <a:extLst/>
          </p:spPr>
          <p:txBody>
            <a:bodyPr wrap="none" lIns="64770" tIns="33561" rIns="64770" bIns="33561">
              <a:spAutoFit/>
            </a:bodyPr>
            <a:lstStyle/>
            <a:p>
              <a:pPr>
                <a:defRPr/>
              </a:pPr>
              <a:r>
                <a:rPr lang="en-US" sz="708" b="1" dirty="0">
                  <a:solidFill>
                    <a:srgbClr val="0171AB"/>
                  </a:solidFill>
                  <a:latin typeface="Century Gothic" panose="020B0502020202020204" pitchFamily="34" charset="0"/>
                </a:rPr>
                <a:t>SUMMARY CLOSURE</a:t>
              </a:r>
            </a:p>
          </p:txBody>
        </p:sp>
        <p:grpSp>
          <p:nvGrpSpPr>
            <p:cNvPr id="17" name="Group 17">
              <a:extLst>
                <a:ext uri="{FF2B5EF4-FFF2-40B4-BE49-F238E27FC236}">
                  <a16:creationId xmlns:a16="http://schemas.microsoft.com/office/drawing/2014/main" id="{BDB7465C-8B8C-4C17-88F1-042A13F07C63}"/>
                </a:ext>
              </a:extLst>
            </p:cNvPr>
            <p:cNvGrpSpPr>
              <a:grpSpLocks/>
            </p:cNvGrpSpPr>
            <p:nvPr/>
          </p:nvGrpSpPr>
          <p:grpSpPr bwMode="auto">
            <a:xfrm>
              <a:off x="6679685" y="3787017"/>
              <a:ext cx="2087564" cy="1905246"/>
              <a:chOff x="7594666" y="2245258"/>
              <a:chExt cx="2504947" cy="2285702"/>
            </a:xfrm>
          </p:grpSpPr>
          <p:sp>
            <p:nvSpPr>
              <p:cNvPr id="19" name="Rectangle: Rounded Corners 1">
                <a:extLst>
                  <a:ext uri="{FF2B5EF4-FFF2-40B4-BE49-F238E27FC236}">
                    <a16:creationId xmlns:a16="http://schemas.microsoft.com/office/drawing/2014/main" id="{AF7036E3-D7A7-489B-831D-812DCB9A495F}"/>
                  </a:ext>
                </a:extLst>
              </p:cNvPr>
              <p:cNvSpPr/>
              <p:nvPr/>
            </p:nvSpPr>
            <p:spPr bwMode="auto">
              <a:xfrm>
                <a:off x="7594666" y="2289061"/>
                <a:ext cx="2504947" cy="438036"/>
              </a:xfrm>
              <a:prstGeom prst="roundRect">
                <a:avLst>
                  <a:gd name="adj" fmla="val 50000"/>
                </a:avLst>
              </a:prstGeom>
              <a:solidFill>
                <a:srgbClr val="0171AB">
                  <a:alpha val="58039"/>
                </a:srgbClr>
              </a:solidFill>
              <a:ln>
                <a:noFill/>
              </a:ln>
              <a:effectLst/>
              <a:extLst/>
            </p:spPr>
            <p:txBody>
              <a:bodyPr lIns="0" tIns="0" rIns="0" bIns="0" anchor="ctr"/>
              <a:lstStyle/>
              <a:p>
                <a:pPr algn="ctr" defTabSz="647675">
                  <a:defRPr/>
                </a:pPr>
                <a:endParaRPr lang="en-US" sz="1275" kern="0" dirty="0">
                  <a:latin typeface="Arial" pitchFamily="34" charset="0"/>
                </a:endParaRPr>
              </a:p>
            </p:txBody>
          </p:sp>
          <p:sp>
            <p:nvSpPr>
              <p:cNvPr id="20" name="TextBox 3">
                <a:extLst>
                  <a:ext uri="{FF2B5EF4-FFF2-40B4-BE49-F238E27FC236}">
                    <a16:creationId xmlns:a16="http://schemas.microsoft.com/office/drawing/2014/main" id="{8C448793-1A67-4797-A0E5-25534BDAA52C}"/>
                  </a:ext>
                </a:extLst>
              </p:cNvPr>
              <p:cNvSpPr txBox="1">
                <a:spLocks noChangeArrowheads="1"/>
              </p:cNvSpPr>
              <p:nvPr/>
            </p:nvSpPr>
            <p:spPr bwMode="auto">
              <a:xfrm>
                <a:off x="7890986" y="2245258"/>
                <a:ext cx="1954823" cy="57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40" b="1" dirty="0"/>
                  <a:t>Word Bank</a:t>
                </a:r>
              </a:p>
            </p:txBody>
          </p:sp>
          <p:sp>
            <p:nvSpPr>
              <p:cNvPr id="21" name="Rectangle 20">
                <a:extLst>
                  <a:ext uri="{FF2B5EF4-FFF2-40B4-BE49-F238E27FC236}">
                    <a16:creationId xmlns:a16="http://schemas.microsoft.com/office/drawing/2014/main" id="{1D7A7E8C-150F-496B-8977-C8F00AE6ACBE}"/>
                  </a:ext>
                </a:extLst>
              </p:cNvPr>
              <p:cNvSpPr/>
              <p:nvPr/>
            </p:nvSpPr>
            <p:spPr bwMode="auto">
              <a:xfrm>
                <a:off x="7785155" y="2786138"/>
                <a:ext cx="2216782" cy="1744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202398" indent="-202398" defTabSz="647675">
                  <a:spcAft>
                    <a:spcPts val="213"/>
                  </a:spcAft>
                  <a:buClr>
                    <a:srgbClr val="0171AB"/>
                  </a:buClr>
                  <a:buFont typeface="Arial" panose="020B0604020202020204" pitchFamily="34" charset="0"/>
                  <a:buChar char="►"/>
                  <a:defRPr/>
                </a:pPr>
                <a:r>
                  <a:rPr lang="en-US" sz="1200" kern="0" dirty="0">
                    <a:latin typeface="Book Antiqua" panose="02040602050305030304" pitchFamily="18" charset="0"/>
                  </a:rPr>
                  <a:t>Axis</a:t>
                </a:r>
              </a:p>
              <a:p>
                <a:pPr marL="202398" indent="-202398" defTabSz="647675">
                  <a:spcAft>
                    <a:spcPts val="213"/>
                  </a:spcAft>
                  <a:buClr>
                    <a:srgbClr val="0171AB"/>
                  </a:buClr>
                  <a:buFont typeface="Arial" panose="020B0604020202020204" pitchFamily="34" charset="0"/>
                  <a:buChar char="►"/>
                  <a:defRPr/>
                </a:pPr>
                <a:r>
                  <a:rPr lang="en-US" sz="1200" kern="0" dirty="0">
                    <a:latin typeface="Book Antiqua" panose="02040602050305030304" pitchFamily="18" charset="0"/>
                  </a:rPr>
                  <a:t>Histogram</a:t>
                </a:r>
              </a:p>
              <a:p>
                <a:pPr marL="202398" indent="-202398" defTabSz="647675">
                  <a:spcAft>
                    <a:spcPts val="213"/>
                  </a:spcAft>
                  <a:buClr>
                    <a:srgbClr val="0171AB"/>
                  </a:buClr>
                  <a:buFont typeface="Arial" panose="020B0604020202020204" pitchFamily="34" charset="0"/>
                  <a:buChar char="►"/>
                  <a:defRPr/>
                </a:pPr>
                <a:r>
                  <a:rPr lang="en-US" sz="1200" kern="0" dirty="0">
                    <a:latin typeface="Comic Sans MS" panose="030F0702030302020204" pitchFamily="66" charset="0"/>
                  </a:rPr>
                  <a:t>Frequency </a:t>
                </a:r>
              </a:p>
              <a:p>
                <a:pPr marL="202398" indent="-202398" defTabSz="647675">
                  <a:spcAft>
                    <a:spcPts val="213"/>
                  </a:spcAft>
                  <a:buClr>
                    <a:srgbClr val="0171AB"/>
                  </a:buClr>
                  <a:buFont typeface="Arial" panose="020B0604020202020204" pitchFamily="34" charset="0"/>
                  <a:buChar char="►"/>
                  <a:defRPr/>
                </a:pPr>
                <a:r>
                  <a:rPr lang="en-US" sz="1200" kern="0" dirty="0">
                    <a:latin typeface="Comic Sans MS" panose="030F0702030302020204" pitchFamily="66" charset="0"/>
                  </a:rPr>
                  <a:t>Data</a:t>
                </a:r>
              </a:p>
              <a:p>
                <a:pPr marL="202398" indent="-202398" defTabSz="647675">
                  <a:spcAft>
                    <a:spcPts val="213"/>
                  </a:spcAft>
                  <a:buClr>
                    <a:srgbClr val="0171AB"/>
                  </a:buClr>
                  <a:buFont typeface="Arial" panose="020B0604020202020204" pitchFamily="34" charset="0"/>
                  <a:buChar char="►"/>
                  <a:defRPr/>
                </a:pPr>
                <a:r>
                  <a:rPr lang="en-US" sz="1200" dirty="0">
                    <a:latin typeface="Book Antiqua" panose="02040602050305030304" pitchFamily="18" charset="0"/>
                  </a:rPr>
                  <a:t>Skewed to the left</a:t>
                </a:r>
              </a:p>
              <a:p>
                <a:pPr marL="202398" indent="-202398" defTabSz="647675">
                  <a:spcAft>
                    <a:spcPts val="213"/>
                  </a:spcAft>
                  <a:buClr>
                    <a:srgbClr val="0171AB"/>
                  </a:buClr>
                  <a:buFont typeface="Arial" panose="020B0604020202020204" pitchFamily="34" charset="0"/>
                  <a:buChar char="►"/>
                  <a:defRPr/>
                </a:pPr>
                <a:r>
                  <a:rPr lang="en-US" sz="1200" dirty="0">
                    <a:latin typeface="Book Antiqua" panose="02040602050305030304" pitchFamily="18" charset="0"/>
                  </a:rPr>
                  <a:t>Skewed to the right.</a:t>
                </a:r>
              </a:p>
            </p:txBody>
          </p:sp>
        </p:grpSp>
        <p:sp>
          <p:nvSpPr>
            <p:cNvPr id="18" name="Rectangle 4">
              <a:extLst>
                <a:ext uri="{FF2B5EF4-FFF2-40B4-BE49-F238E27FC236}">
                  <a16:creationId xmlns:a16="http://schemas.microsoft.com/office/drawing/2014/main" id="{A1FFFF94-754D-42CB-95A5-56858D384C60}"/>
                </a:ext>
              </a:extLst>
            </p:cNvPr>
            <p:cNvSpPr>
              <a:spLocks noChangeArrowheads="1"/>
            </p:cNvSpPr>
            <p:nvPr/>
          </p:nvSpPr>
          <p:spPr bwMode="auto">
            <a:xfrm>
              <a:off x="194669" y="4338481"/>
              <a:ext cx="6251575" cy="119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a:latin typeface="Handlee" panose="02000000000000000000" pitchFamily="2" charset="0"/>
                </a:rPr>
                <a:t>Today, I learned how to _________________________________________________________________________________.</a:t>
              </a:r>
            </a:p>
          </p:txBody>
        </p:sp>
      </p:grpSp>
      <p:grpSp>
        <p:nvGrpSpPr>
          <p:cNvPr id="22" name="Group 21">
            <a:extLst>
              <a:ext uri="{FF2B5EF4-FFF2-40B4-BE49-F238E27FC236}">
                <a16:creationId xmlns:a16="http://schemas.microsoft.com/office/drawing/2014/main" id="{C65DA5EF-36C4-4AC0-9232-66BB61285C91}"/>
              </a:ext>
            </a:extLst>
          </p:cNvPr>
          <p:cNvGrpSpPr/>
          <p:nvPr/>
        </p:nvGrpSpPr>
        <p:grpSpPr>
          <a:xfrm>
            <a:off x="-986" y="4929329"/>
            <a:ext cx="7660767" cy="1974562"/>
            <a:chOff x="6985" y="502951"/>
            <a:chExt cx="9012667" cy="2323014"/>
          </a:xfrm>
        </p:grpSpPr>
        <p:pic>
          <p:nvPicPr>
            <p:cNvPr id="23" name="Picture 22">
              <a:extLst>
                <a:ext uri="{FF2B5EF4-FFF2-40B4-BE49-F238E27FC236}">
                  <a16:creationId xmlns:a16="http://schemas.microsoft.com/office/drawing/2014/main" id="{BE3A3175-EDCB-49DE-99D3-C1142C9D415A}"/>
                </a:ext>
              </a:extLst>
            </p:cNvPr>
            <p:cNvPicPr>
              <a:picLocks noChangeAspect="1"/>
            </p:cNvPicPr>
            <p:nvPr/>
          </p:nvPicPr>
          <p:blipFill>
            <a:blip r:embed="rId5"/>
            <a:stretch>
              <a:fillRect/>
            </a:stretch>
          </p:blipFill>
          <p:spPr>
            <a:xfrm>
              <a:off x="6985" y="502951"/>
              <a:ext cx="4747893" cy="172315"/>
            </a:xfrm>
            <a:prstGeom prst="rect">
              <a:avLst/>
            </a:prstGeom>
          </p:spPr>
        </p:pic>
        <p:pic>
          <p:nvPicPr>
            <p:cNvPr id="24" name="Picture 23">
              <a:extLst>
                <a:ext uri="{FF2B5EF4-FFF2-40B4-BE49-F238E27FC236}">
                  <a16:creationId xmlns:a16="http://schemas.microsoft.com/office/drawing/2014/main" id="{821CC614-A316-4EE5-AC97-633CC9446FB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74367" y="753388"/>
              <a:ext cx="3067300" cy="2072577"/>
            </a:xfrm>
            <a:prstGeom prst="rect">
              <a:avLst/>
            </a:prstGeom>
          </p:spPr>
        </p:pic>
        <p:sp>
          <p:nvSpPr>
            <p:cNvPr id="25" name="Round Same Side Corner Rectangle 37">
              <a:extLst>
                <a:ext uri="{FF2B5EF4-FFF2-40B4-BE49-F238E27FC236}">
                  <a16:creationId xmlns:a16="http://schemas.microsoft.com/office/drawing/2014/main" id="{2B509923-4E90-4167-963B-74E498A5DE38}"/>
                </a:ext>
              </a:extLst>
            </p:cNvPr>
            <p:cNvSpPr/>
            <p:nvPr/>
          </p:nvSpPr>
          <p:spPr bwMode="auto">
            <a:xfrm rot="16200000">
              <a:off x="-344535" y="1293363"/>
              <a:ext cx="937345" cy="215946"/>
            </a:xfrm>
            <a:prstGeom prst="round2SameRect">
              <a:avLst>
                <a:gd name="adj1" fmla="val 0"/>
                <a:gd name="adj2" fmla="val 15814"/>
              </a:avLst>
            </a:prstGeom>
            <a:solidFill>
              <a:srgbClr val="FFFFFF"/>
            </a:solidFill>
            <a:ln w="6350">
              <a:noFill/>
            </a:ln>
            <a:effectLst>
              <a:outerShdw blurRad="50800" algn="ctr" rotWithShape="0">
                <a:prstClr val="black">
                  <a:alpha val="40000"/>
                </a:prstClr>
              </a:outerShdw>
            </a:effectLst>
            <a:extLst/>
          </p:spPr>
          <p:txBody>
            <a:bodyPr wrap="none" lIns="64770" tIns="33561" rIns="64770" bIns="33561">
              <a:spAutoFit/>
            </a:bodyPr>
            <a:lstStyle/>
            <a:p>
              <a:pPr>
                <a:defRPr/>
              </a:pPr>
              <a:r>
                <a:rPr lang="en-US" sz="708" b="1" dirty="0">
                  <a:solidFill>
                    <a:srgbClr val="0171AB"/>
                  </a:solidFill>
                  <a:latin typeface="Century Gothic" panose="020B0502020202020204" pitchFamily="34" charset="0"/>
                </a:rPr>
                <a:t>Common Core</a:t>
              </a:r>
            </a:p>
          </p:txBody>
        </p:sp>
        <p:pic>
          <p:nvPicPr>
            <p:cNvPr id="26" name="Picture 25">
              <a:extLst>
                <a:ext uri="{FF2B5EF4-FFF2-40B4-BE49-F238E27FC236}">
                  <a16:creationId xmlns:a16="http://schemas.microsoft.com/office/drawing/2014/main" id="{0849D10F-F18B-475E-9B77-1EAFEFE692DE}"/>
                </a:ext>
              </a:extLst>
            </p:cNvPr>
            <p:cNvPicPr>
              <a:picLocks noChangeAspect="1"/>
            </p:cNvPicPr>
            <p:nvPr/>
          </p:nvPicPr>
          <p:blipFill>
            <a:blip r:embed="rId7"/>
            <a:stretch>
              <a:fillRect/>
            </a:stretch>
          </p:blipFill>
          <p:spPr>
            <a:xfrm>
              <a:off x="3350384" y="832514"/>
              <a:ext cx="5669268" cy="1590938"/>
            </a:xfrm>
            <a:prstGeom prst="rect">
              <a:avLst/>
            </a:prstGeom>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Activate Prior Knowledge"/>
  <p:tag name="GENSWF_ADVANCE_TIME" val="0.00"/>
  <p:tag name="ISPRING_SLIDE_INDENT_LEVEL" val="0"/>
  <p:tag name="ISPRING_CUSTOM_TIMING_USED" val="0"/>
</p:tagLst>
</file>

<file path=ppt/theme/theme1.xml><?xml version="1.0" encoding="utf-8"?>
<a:theme xmlns:a="http://schemas.openxmlformats.org/drawingml/2006/main" name="Office Theme">
  <a:themeElements>
    <a:clrScheme name="DataWORKS">
      <a:dk1>
        <a:sysClr val="windowText" lastClr="000000"/>
      </a:dk1>
      <a:lt1>
        <a:sysClr val="window" lastClr="FFFFFF"/>
      </a:lt1>
      <a:dk2>
        <a:srgbClr val="1F497D"/>
      </a:dk2>
      <a:lt2>
        <a:srgbClr val="EEECE1"/>
      </a:lt2>
      <a:accent1>
        <a:srgbClr val="077ECF"/>
      </a:accent1>
      <a:accent2>
        <a:srgbClr val="D11123"/>
      </a:accent2>
      <a:accent3>
        <a:srgbClr val="F3F19F"/>
      </a:accent3>
      <a:accent4>
        <a:srgbClr val="FFD347"/>
      </a:accent4>
      <a:accent5>
        <a:srgbClr val="ADDB7B"/>
      </a:accent5>
      <a:accent6>
        <a:srgbClr val="87B0E1"/>
      </a:accent6>
      <a:hlink>
        <a:srgbClr val="077ECF"/>
      </a:hlink>
      <a:folHlink>
        <a:srgbClr val="53B5F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none" lIns="0" tIns="0" rIns="0" bIns="0">
        <a:spAutoFit/>
      </a:bodyPr>
      <a:lstStyle>
        <a:defPPr defTabSz="914400" fontAlgn="auto">
          <a:spcBef>
            <a:spcPts val="0"/>
          </a:spcBef>
          <a:spcAft>
            <a:spcPts val="0"/>
          </a:spcAft>
          <a:defRPr kern="0" dirty="0">
            <a:latin typeface="Arial" pitchFamily="34" charset="0"/>
            <a:cs typeface="Arial"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9662</TotalTime>
  <Words>470</Words>
  <Application>Microsoft Office PowerPoint</Application>
  <PresentationFormat>Custom</PresentationFormat>
  <Paragraphs>62</Paragraphs>
  <Slides>4</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vt:i4>
      </vt:variant>
    </vt:vector>
  </HeadingPairs>
  <TitlesOfParts>
    <vt:vector size="18" baseType="lpstr">
      <vt:lpstr>Book Antiqua</vt:lpstr>
      <vt:lpstr>Handlee</vt:lpstr>
      <vt:lpstr>Comic Sans MS</vt:lpstr>
      <vt:lpstr>Verdana</vt:lpstr>
      <vt:lpstr>Arial</vt:lpstr>
      <vt:lpstr>Calibri</vt:lpstr>
      <vt:lpstr>Malgun Gothic Semilight</vt:lpstr>
      <vt:lpstr>Helvetica</vt:lpstr>
      <vt:lpstr>Bahnschrift SemiCondensed</vt:lpstr>
      <vt:lpstr>Gill Sans MT</vt:lpstr>
      <vt:lpstr>Microsoft JhengHei</vt:lpstr>
      <vt:lpstr>Times New Roman</vt:lpstr>
      <vt:lpstr>Century Gothic</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dc:creator>
  <cp:lastModifiedBy>Rupinder Jagpal</cp:lastModifiedBy>
  <cp:revision>469</cp:revision>
  <cp:lastPrinted>2014-04-25T17:44:43Z</cp:lastPrinted>
  <dcterms:created xsi:type="dcterms:W3CDTF">2012-04-12T14:57:33Z</dcterms:created>
  <dcterms:modified xsi:type="dcterms:W3CDTF">2018-08-15T02:11:10Z</dcterms:modified>
</cp:coreProperties>
</file>