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17"/>
  </p:notesMasterIdLst>
  <p:sldIdLst>
    <p:sldId id="257" r:id="rId2"/>
    <p:sldId id="256" r:id="rId3"/>
    <p:sldId id="291" r:id="rId4"/>
    <p:sldId id="287" r:id="rId5"/>
    <p:sldId id="274" r:id="rId6"/>
    <p:sldId id="270" r:id="rId7"/>
    <p:sldId id="278" r:id="rId8"/>
    <p:sldId id="280" r:id="rId9"/>
    <p:sldId id="292" r:id="rId10"/>
    <p:sldId id="298" r:id="rId11"/>
    <p:sldId id="293" r:id="rId12"/>
    <p:sldId id="294" r:id="rId13"/>
    <p:sldId id="295" r:id="rId14"/>
    <p:sldId id="296" r:id="rId15"/>
    <p:sldId id="297" r:id="rId16"/>
  </p:sldIdLst>
  <p:sldSz cx="9144000" cy="6858000" type="screen4x3"/>
  <p:notesSz cx="6934200" cy="9220200"/>
  <p:embeddedFontLst>
    <p:embeddedFont>
      <p:font typeface="Verdana" panose="020B0604030504040204" pitchFamily="34" charset="0"/>
      <p:regular r:id="rId18"/>
      <p:bold r:id="rId19"/>
      <p:italic r:id="rId20"/>
      <p:boldItalic r:id="rId21"/>
    </p:embeddedFont>
    <p:embeddedFont>
      <p:font typeface="Handlee" panose="020B0604020202020204" charset="0"/>
      <p:regular r:id="rId22"/>
    </p:embeddedFont>
    <p:embeddedFont>
      <p:font typeface="Century Gothic" panose="020B0502020202020204" pitchFamily="3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Gill Sans MT" panose="020B0604020202020204" charset="0"/>
      <p:regular r:id="rId31"/>
      <p:bold r:id="rId32"/>
      <p:italic r:id="rId33"/>
      <p:boldItalic r:id="rId34"/>
    </p:embeddedFont>
    <p:embeddedFont>
      <p:font typeface="Abadi Extra Light" panose="020B0604020202020204" charset="0"/>
      <p:regular r:id="rId35"/>
    </p:embeddedFont>
    <p:embeddedFont>
      <p:font typeface="Tahoma" panose="020B0604030504040204" pitchFamily="34" charset="0"/>
      <p:regular r:id="rId36"/>
      <p:bold r:id="rId37"/>
    </p:embeddedFont>
    <p:embeddedFont>
      <p:font typeface="Arial Narrow" panose="020B0606020202030204" pitchFamily="34" charset="0"/>
      <p:regular r:id="rId38"/>
      <p:bold r:id="rId39"/>
      <p:italic r:id="rId40"/>
      <p:boldItalic r:id="rId41"/>
    </p:embeddedFont>
    <p:embeddedFont>
      <p:font typeface="Cambria Math" panose="02040503050406030204" pitchFamily="18" charset="0"/>
      <p:regular r:id="rId42"/>
    </p:embeddedFont>
    <p:embeddedFont>
      <p:font typeface="Bookman Old Style" panose="02050604050505020204" pitchFamily="18" charset="0"/>
      <p:regular r:id="rId43"/>
      <p:bold r:id="rId44"/>
      <p:italic r:id="rId45"/>
      <p:boldItalic r:id="rId46"/>
    </p:embeddedFont>
    <p:embeddedFont>
      <p:font typeface="Bahnschrift" panose="020B0502040204020203" pitchFamily="34" charset="0"/>
      <p:regular r:id="rId47"/>
      <p:bold r:id="rId48"/>
    </p:embeddedFont>
  </p:embeddedFontLst>
  <p:custDataLst>
    <p:tags r:id="rId49"/>
  </p:custDataLst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72">
          <p15:clr>
            <a:srgbClr val="A4A3A4"/>
          </p15:clr>
        </p15:guide>
        <p15:guide id="2" orient="horz" pos="2448">
          <p15:clr>
            <a:srgbClr val="A4A3A4"/>
          </p15:clr>
        </p15:guide>
        <p15:guide id="3" pos="4262">
          <p15:clr>
            <a:srgbClr val="A4A3A4"/>
          </p15:clr>
        </p15:guide>
        <p15:guide id="4" pos="564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749A"/>
    <a:srgbClr val="065978"/>
    <a:srgbClr val="E8A102"/>
    <a:srgbClr val="D09E00"/>
    <a:srgbClr val="8EC000"/>
    <a:srgbClr val="F3F19F"/>
    <a:srgbClr val="508CD4"/>
    <a:srgbClr val="A2C2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27" autoAdjust="0"/>
    <p:restoredTop sz="96797" autoAdjust="0"/>
  </p:normalViewPr>
  <p:slideViewPr>
    <p:cSldViewPr showGuides="1">
      <p:cViewPr varScale="1">
        <p:scale>
          <a:sx n="69" d="100"/>
          <a:sy n="69" d="100"/>
        </p:scale>
        <p:origin x="1488" y="84"/>
      </p:cViewPr>
      <p:guideLst>
        <p:guide orient="horz" pos="1872"/>
        <p:guide orient="horz" pos="2448"/>
        <p:guide pos="4262"/>
        <p:guide pos="5645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font" Target="fonts/font25.fntdata"/><Relationship Id="rId47" Type="http://schemas.openxmlformats.org/officeDocument/2006/relationships/font" Target="fonts/font30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2.fntdata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45" Type="http://schemas.openxmlformats.org/officeDocument/2006/relationships/font" Target="fonts/font28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font" Target="fonts/font27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font" Target="fonts/font26.fntdata"/><Relationship Id="rId48" Type="http://schemas.openxmlformats.org/officeDocument/2006/relationships/font" Target="fonts/font31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46" Type="http://schemas.openxmlformats.org/officeDocument/2006/relationships/font" Target="fonts/font29.fntdata"/><Relationship Id="rId20" Type="http://schemas.openxmlformats.org/officeDocument/2006/relationships/font" Target="fonts/font3.fntdata"/><Relationship Id="rId41" Type="http://schemas.openxmlformats.org/officeDocument/2006/relationships/font" Target="fonts/font2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4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 defTabSz="91436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 defTabSz="91436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344CBFF-B2D1-4A5C-9D81-ACD346E6C36F}" type="datetimeFigureOut">
              <a:rPr lang="en-US"/>
              <a:pPr>
                <a:defRPr/>
              </a:pPr>
              <a:t>11/27/2018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79913"/>
            <a:ext cx="5546725" cy="4148137"/>
          </a:xfrm>
          <a:prstGeom prst="rect">
            <a:avLst/>
          </a:prstGeom>
        </p:spPr>
        <p:txBody>
          <a:bodyPr vert="horz" lIns="92309" tIns="46154" rIns="92309" bIns="46154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8238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 defTabSz="91436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758238"/>
            <a:ext cx="3005138" cy="460375"/>
          </a:xfrm>
          <a:prstGeom prst="rect">
            <a:avLst/>
          </a:prstGeom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F38795E-BE73-48A3-8D61-B52B11A94ED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60F2D-ED1A-4892-990F-F1D29F3B8820}" type="slidenum">
              <a:rPr lang="en-US" altLang="en-US"/>
              <a:pPr/>
              <a:t>1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15416-5D5F-45C2-839B-77436658C4E2}" type="slidenum">
              <a:rPr lang="en-US" altLang="en-US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47133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15416-5D5F-45C2-839B-77436658C4E2}" type="slidenum">
              <a:rPr lang="en-US" altLang="en-US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3785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15416-5D5F-45C2-839B-77436658C4E2}" type="slidenum">
              <a:rPr lang="en-US" altLang="en-US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27988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15416-5D5F-45C2-839B-77436658C4E2}" type="slidenum">
              <a:rPr lang="en-US" altLang="en-US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0837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EE5D8B-5000-42E4-916A-59EB2D7FC50D}" type="slidenum">
              <a:rPr lang="en-US" altLang="en-US"/>
              <a:pPr/>
              <a:t>2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EE5D8B-5000-42E4-916A-59EB2D7FC50D}" type="slidenum">
              <a:rPr lang="en-US" altLang="en-US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19110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EE5D8B-5000-42E4-916A-59EB2D7FC50D}" type="slidenum">
              <a:rPr lang="en-US" altLang="en-US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08232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15416-5D5F-45C2-839B-77436658C4E2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6EC56B-81DA-4068-B876-1A6832F86CE1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15416-5D5F-45C2-839B-77436658C4E2}" type="slidenum">
              <a:rPr lang="en-US" altLang="en-US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4997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15416-5D5F-45C2-839B-77436658C4E2}" type="slidenum">
              <a:rPr lang="en-US" altLang="en-US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9793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9A2B4-EC87-4E8A-9813-36ED42D22A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10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9603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583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35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43.jpeg"/><Relationship Id="rId5" Type="http://schemas.openxmlformats.org/officeDocument/2006/relationships/image" Target="../media/image3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35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47.png"/><Relationship Id="rId5" Type="http://schemas.openxmlformats.org/officeDocument/2006/relationships/image" Target="../media/image35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28.png"/><Relationship Id="rId4" Type="http://schemas.openxmlformats.org/officeDocument/2006/relationships/image" Target="../media/image2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5.png"/><Relationship Id="rId5" Type="http://schemas.openxmlformats.org/officeDocument/2006/relationships/image" Target="../media/image33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35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000" y="3563588"/>
            <a:ext cx="3673737" cy="1845412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FC02FA7F-F1D2-4A3A-8AFB-B1352C6D0FF5}"/>
              </a:ext>
            </a:extLst>
          </p:cNvPr>
          <p:cNvSpPr/>
          <p:nvPr/>
        </p:nvSpPr>
        <p:spPr>
          <a:xfrm>
            <a:off x="73075" y="2866801"/>
            <a:ext cx="9005887" cy="44450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93663" y="173038"/>
            <a:ext cx="9005887" cy="44450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6148" name="Group 5"/>
          <p:cNvGrpSpPr>
            <a:grpSpLocks/>
          </p:cNvGrpSpPr>
          <p:nvPr/>
        </p:nvGrpSpPr>
        <p:grpSpPr bwMode="auto">
          <a:xfrm>
            <a:off x="262397" y="1178555"/>
            <a:ext cx="3669529" cy="1218326"/>
            <a:chOff x="6750051" y="3886197"/>
            <a:chExt cx="2244752" cy="915883"/>
          </a:xfrm>
        </p:grpSpPr>
        <p:sp>
          <p:nvSpPr>
            <p:cNvPr id="36" name="Rectangle 35"/>
            <p:cNvSpPr/>
            <p:nvPr/>
          </p:nvSpPr>
          <p:spPr bwMode="auto">
            <a:xfrm>
              <a:off x="6750051" y="3886197"/>
              <a:ext cx="2244752" cy="915883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301752" rIns="45720"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chemeClr val="bg1">
                      <a:lumMod val="50000"/>
                    </a:schemeClr>
                  </a:solidFill>
                  <a:latin typeface="Abadi Extra Light" panose="020B0204020104020204" pitchFamily="34" charset="0"/>
                </a:rPr>
                <a:t>Students, you already know how to </a:t>
              </a:r>
              <a:r>
                <a:rPr lang="en-US" sz="1600" b="1" dirty="0" smtClean="0">
                  <a:solidFill>
                    <a:schemeClr val="bg1">
                      <a:lumMod val="50000"/>
                    </a:schemeClr>
                  </a:solidFill>
                  <a:latin typeface="Abadi Extra Light" panose="020B0204020104020204" pitchFamily="34" charset="0"/>
                </a:rPr>
                <a:t>write the quadratic function. </a:t>
              </a:r>
              <a:r>
                <a:rPr lang="en-US" sz="1600" b="1" dirty="0">
                  <a:solidFill>
                    <a:schemeClr val="bg1">
                      <a:lumMod val="50000"/>
                    </a:schemeClr>
                  </a:solidFill>
                  <a:latin typeface="Abadi Extra Light" panose="020B0204020104020204" pitchFamily="34" charset="0"/>
                </a:rPr>
                <a:t>Now, we will use the Zero Product </a:t>
              </a:r>
              <a:r>
                <a:rPr lang="en-US" sz="1600" b="1" dirty="0" smtClean="0">
                  <a:solidFill>
                    <a:schemeClr val="bg1">
                      <a:lumMod val="50000"/>
                    </a:schemeClr>
                  </a:solidFill>
                  <a:latin typeface="Abadi Extra Light" panose="020B0204020104020204" pitchFamily="34" charset="0"/>
                </a:rPr>
                <a:t>Property to find x-intercepts.</a:t>
              </a:r>
              <a:endParaRPr lang="en-US" sz="1600" b="1" dirty="0">
                <a:solidFill>
                  <a:schemeClr val="bg1">
                    <a:lumMod val="50000"/>
                  </a:schemeClr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6756400" y="3886202"/>
              <a:ext cx="2238402" cy="143179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200" b="1" dirty="0">
                  <a:latin typeface="Gill Sans MT" pitchFamily="34" charset="0"/>
                </a:rPr>
                <a:t>Make Connection</a:t>
              </a:r>
            </a:p>
          </p:txBody>
        </p:sp>
      </p:grpSp>
      <p:sp>
        <p:nvSpPr>
          <p:cNvPr id="52" name="Rectangle 126"/>
          <p:cNvSpPr/>
          <p:nvPr/>
        </p:nvSpPr>
        <p:spPr>
          <a:xfrm>
            <a:off x="-9525" y="68263"/>
            <a:ext cx="1735138" cy="247650"/>
          </a:xfrm>
          <a:custGeom>
            <a:avLst/>
            <a:gdLst/>
            <a:ahLst/>
            <a:cxnLst/>
            <a:rect l="l" t="t" r="r" b="b"/>
            <a:pathLst>
              <a:path w="1734382" h="247650">
                <a:moveTo>
                  <a:pt x="1633408" y="0"/>
                </a:moveTo>
                <a:lnTo>
                  <a:pt x="1633719" y="381"/>
                </a:lnTo>
                <a:lnTo>
                  <a:pt x="1635717" y="381"/>
                </a:lnTo>
                <a:lnTo>
                  <a:pt x="1635717" y="2832"/>
                </a:lnTo>
                <a:lnTo>
                  <a:pt x="1734382" y="123825"/>
                </a:lnTo>
                <a:lnTo>
                  <a:pt x="1635717" y="244818"/>
                </a:lnTo>
                <a:lnTo>
                  <a:pt x="1635717" y="247269"/>
                </a:lnTo>
                <a:lnTo>
                  <a:pt x="1633719" y="247269"/>
                </a:lnTo>
                <a:lnTo>
                  <a:pt x="1633408" y="247650"/>
                </a:lnTo>
                <a:lnTo>
                  <a:pt x="1633408" y="247269"/>
                </a:lnTo>
                <a:lnTo>
                  <a:pt x="0" y="247269"/>
                </a:lnTo>
                <a:lnTo>
                  <a:pt x="0" y="381"/>
                </a:lnTo>
                <a:lnTo>
                  <a:pt x="1633408" y="381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Learning Objective</a:t>
            </a:r>
          </a:p>
        </p:txBody>
      </p:sp>
      <p:sp>
        <p:nvSpPr>
          <p:cNvPr id="53" name="Rectangle 130"/>
          <p:cNvSpPr/>
          <p:nvPr/>
        </p:nvSpPr>
        <p:spPr>
          <a:xfrm>
            <a:off x="-2743" y="2756750"/>
            <a:ext cx="2214563" cy="247650"/>
          </a:xfrm>
          <a:custGeom>
            <a:avLst/>
            <a:gdLst/>
            <a:ahLst/>
            <a:cxnLst/>
            <a:rect l="l" t="t" r="r" b="b"/>
            <a:pathLst>
              <a:path w="2214255" h="247650">
                <a:moveTo>
                  <a:pt x="2113281" y="0"/>
                </a:moveTo>
                <a:lnTo>
                  <a:pt x="2214255" y="123825"/>
                </a:lnTo>
                <a:lnTo>
                  <a:pt x="2113281" y="247650"/>
                </a:lnTo>
                <a:lnTo>
                  <a:pt x="2113281" y="247269"/>
                </a:lnTo>
                <a:lnTo>
                  <a:pt x="0" y="247269"/>
                </a:lnTo>
                <a:lnTo>
                  <a:pt x="0" y="381"/>
                </a:lnTo>
                <a:lnTo>
                  <a:pt x="2113281" y="381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Activate Prior Knowledge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44725B8-4815-46F5-A04E-E36CFA99DF6A}"/>
              </a:ext>
            </a:extLst>
          </p:cNvPr>
          <p:cNvCxnSpPr>
            <a:cxnSpLocks/>
          </p:cNvCxnSpPr>
          <p:nvPr/>
        </p:nvCxnSpPr>
        <p:spPr>
          <a:xfrm>
            <a:off x="4625882" y="2875782"/>
            <a:ext cx="7168" cy="3982218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4">
            <a:extLst>
              <a:ext uri="{FF2B5EF4-FFF2-40B4-BE49-F238E27FC236}">
                <a16:creationId xmlns:a16="http://schemas.microsoft.com/office/drawing/2014/main" id="{37307F24-BFA8-48B5-8B60-D250C76F5FAA}"/>
              </a:ext>
            </a:extLst>
          </p:cNvPr>
          <p:cNvGrpSpPr>
            <a:grpSpLocks/>
          </p:cNvGrpSpPr>
          <p:nvPr/>
        </p:nvGrpSpPr>
        <p:grpSpPr bwMode="auto">
          <a:xfrm>
            <a:off x="6331162" y="280193"/>
            <a:ext cx="2732337" cy="745717"/>
            <a:chOff x="5849069" y="530222"/>
            <a:chExt cx="3083794" cy="8767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6EAC71F-E49F-4B9C-A07B-19989B860E27}"/>
                </a:ext>
              </a:extLst>
            </p:cNvPr>
            <p:cNvSpPr/>
            <p:nvPr/>
          </p:nvSpPr>
          <p:spPr bwMode="auto">
            <a:xfrm>
              <a:off x="5849069" y="541591"/>
              <a:ext cx="3082304" cy="865381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56489" rIns="7772">
              <a:spAutoFit/>
            </a:bodyPr>
            <a:lstStyle/>
            <a:p>
              <a:pPr defTabSz="777240">
                <a:defRPr/>
              </a:pP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  <a:latin typeface="Abadi Extra Light" panose="020B0204020104020204" pitchFamily="34" charset="0"/>
                  <a:cs typeface="Times New Roman" pitchFamily="18" charset="0"/>
                </a:rPr>
                <a:t>What 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Abadi Extra Light" panose="020B0204020104020204" pitchFamily="34" charset="0"/>
                  <a:cs typeface="Times New Roman" pitchFamily="18" charset="0"/>
                </a:rPr>
                <a:t>is 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  <a:latin typeface="Abadi Extra Light" panose="020B0204020104020204" pitchFamily="34" charset="0"/>
                  <a:cs typeface="Times New Roman" pitchFamily="18" charset="0"/>
                </a:rPr>
                <a:t>quadratic mean?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  <a:latin typeface="Abadi Extra Light" panose="020B0204020104020204" pitchFamily="34" charset="0"/>
                <a:cs typeface="Times New Roman" pitchFamily="18" charset="0"/>
              </a:endParaRPr>
            </a:p>
            <a:p>
              <a:pPr defTabSz="777240">
                <a:defRPr/>
              </a:pPr>
              <a:r>
                <a:rPr lang="en-US" sz="1400" b="1" dirty="0">
                  <a:solidFill>
                    <a:schemeClr val="bg1">
                      <a:lumMod val="50000"/>
                    </a:schemeClr>
                  </a:solidFill>
                  <a:latin typeface="Abadi Extra Light" panose="020B0204020104020204" pitchFamily="34" charset="0"/>
                  <a:cs typeface="Times New Roman" pitchFamily="18" charset="0"/>
                </a:rPr>
                <a:t>   </a:t>
              </a:r>
              <a:r>
                <a:rPr lang="en-US" sz="1400" b="1" i="1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badi Extra Light" panose="020B0204020104020204" pitchFamily="34" charset="0"/>
                  <a:cs typeface="Times New Roman" pitchFamily="18" charset="0"/>
                </a:rPr>
                <a:t>Quadratic means</a:t>
              </a:r>
              <a:r>
                <a:rPr lang="en-US" sz="1400" b="1" u="sng" dirty="0">
                  <a:solidFill>
                    <a:schemeClr val="bg1">
                      <a:lumMod val="50000"/>
                    </a:schemeClr>
                  </a:solidFill>
                  <a:latin typeface="Abadi Extra Light" panose="020B0204020104020204" pitchFamily="34" charset="0"/>
                  <a:cs typeface="Times New Roman" pitchFamily="18" charset="0"/>
                </a:rPr>
                <a:t>_____________.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5C562B8-3E34-4715-86D0-999E78BE0AEF}"/>
                </a:ext>
              </a:extLst>
            </p:cNvPr>
            <p:cNvSpPr/>
            <p:nvPr/>
          </p:nvSpPr>
          <p:spPr bwMode="auto">
            <a:xfrm>
              <a:off x="5850559" y="530222"/>
              <a:ext cx="3082304" cy="209446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200" b="1" dirty="0">
                  <a:latin typeface="Gill Sans MT" pitchFamily="34" charset="0"/>
                </a:rPr>
                <a:t>CFU</a:t>
              </a:r>
            </a:p>
          </p:txBody>
        </p:sp>
      </p:grpSp>
      <p:grpSp>
        <p:nvGrpSpPr>
          <p:cNvPr id="45" name="Group 4"/>
          <p:cNvGrpSpPr>
            <a:grpSpLocks/>
          </p:cNvGrpSpPr>
          <p:nvPr/>
        </p:nvGrpSpPr>
        <p:grpSpPr bwMode="auto">
          <a:xfrm>
            <a:off x="6492219" y="1561818"/>
            <a:ext cx="2569308" cy="781752"/>
            <a:chOff x="2696086" y="523875"/>
            <a:chExt cx="6236777" cy="781250"/>
          </a:xfrm>
        </p:grpSpPr>
        <p:sp>
          <p:nvSpPr>
            <p:cNvPr id="46" name="Rectangle 45"/>
            <p:cNvSpPr/>
            <p:nvPr/>
          </p:nvSpPr>
          <p:spPr bwMode="auto">
            <a:xfrm>
              <a:off x="2697671" y="523875"/>
              <a:ext cx="6235192" cy="781250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301752" rIns="9144">
              <a:spAutoFit/>
            </a:bodyPr>
            <a:lstStyle/>
            <a:p>
              <a:pPr defTabSz="914400">
                <a:defRPr/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Handlee" panose="02000000000000000000" pitchFamily="2" charset="0"/>
                  <a:cs typeface="Times New Roman" pitchFamily="18" charset="0"/>
                </a:rPr>
                <a:t>1: </a:t>
              </a:r>
              <a:r>
                <a:rPr lang="en-US" sz="1400" b="1" dirty="0">
                  <a:solidFill>
                    <a:schemeClr val="bg1">
                      <a:lumMod val="50000"/>
                    </a:schemeClr>
                  </a:solidFill>
                  <a:latin typeface="Handlee" panose="02000000000000000000" pitchFamily="2" charset="0"/>
                  <a:cs typeface="Times New Roman" pitchFamily="18" charset="0"/>
                </a:rPr>
                <a:t>involving </a:t>
              </a:r>
              <a:r>
                <a:rPr lang="en-US" sz="1400" b="1" dirty="0" smtClean="0">
                  <a:solidFill>
                    <a:schemeClr val="bg1">
                      <a:lumMod val="50000"/>
                    </a:schemeClr>
                  </a:solidFill>
                  <a:latin typeface="Handlee" panose="02000000000000000000" pitchFamily="2" charset="0"/>
                  <a:cs typeface="Times New Roman" pitchFamily="18" charset="0"/>
                </a:rPr>
                <a:t>a equation with variable to the second </a:t>
              </a:r>
              <a:r>
                <a:rPr lang="en-US" sz="1400" b="1" dirty="0">
                  <a:solidFill>
                    <a:schemeClr val="bg1">
                      <a:lumMod val="50000"/>
                    </a:schemeClr>
                  </a:solidFill>
                  <a:latin typeface="Handlee" panose="02000000000000000000" pitchFamily="2" charset="0"/>
                  <a:cs typeface="Times New Roman" pitchFamily="18" charset="0"/>
                </a:rPr>
                <a:t>degree.</a:t>
              </a: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2696086" y="530222"/>
              <a:ext cx="6236776" cy="214608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050" b="1" dirty="0">
                  <a:latin typeface="Gill Sans MT" pitchFamily="34" charset="0"/>
                </a:rPr>
                <a:t>Vocabulary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8792" y="349357"/>
                <a:ext cx="626198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latin typeface="Bahnschrift" panose="020B0502040204020203" pitchFamily="34" charset="0"/>
                  </a:rPr>
                  <a:t>We will learn how to use the Zero Product Property to solve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dirty="0">
                            <a:latin typeface="Bahnschrift" panose="020B0502040204020203" pitchFamily="34" charset="0"/>
                          </a:rPr>
                          <m:t>quadratic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latin typeface="Bahnschrift" panose="020B0502040204020203" pitchFamily="34" charset="0"/>
                  </a:rPr>
                  <a:t>equations </a:t>
                </a:r>
                <a:r>
                  <a:rPr lang="en-US" dirty="0">
                    <a:latin typeface="Bahnschrift" panose="020B0502040204020203" pitchFamily="34" charset="0"/>
                  </a:rPr>
                  <a:t>in factored form.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92" y="349357"/>
                <a:ext cx="6261987" cy="646331"/>
              </a:xfrm>
              <a:prstGeom prst="rect">
                <a:avLst/>
              </a:prstGeom>
              <a:blipFill>
                <a:blip r:embed="rId5"/>
                <a:stretch>
                  <a:fillRect l="-876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108976" y="2611380"/>
            <a:ext cx="3525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latin typeface="Handlee" panose="02000000000000000000" pitchFamily="2" charset="0"/>
              </a:rPr>
              <a:t>Write the function in standard form.</a:t>
            </a:r>
            <a:endParaRPr lang="en-US" altLang="en-US" b="1" i="1" dirty="0">
              <a:latin typeface="Handlee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9195" y="3526814"/>
            <a:ext cx="3516820" cy="16343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605" y="3125750"/>
            <a:ext cx="3354429" cy="2501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46203" y="3115718"/>
            <a:ext cx="3839938" cy="27953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624708" y="3595555"/>
            <a:ext cx="276441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solidFill>
                  <a:schemeClr val="bg1">
                    <a:lumMod val="50000"/>
                  </a:schemeClr>
                </a:solidFill>
                <a:latin typeface="Abadi Extra Light" panose="020B0204020104020204" pitchFamily="34" charset="0"/>
                <a:cs typeface="Times New Roman" pitchFamily="18" charset="0"/>
              </a:rPr>
              <a:t>______________</a:t>
            </a:r>
            <a:endParaRPr lang="en-US" sz="2800" dirty="0"/>
          </a:p>
        </p:txBody>
      </p:sp>
      <p:sp>
        <p:nvSpPr>
          <p:cNvPr id="49" name="Rectangle 48"/>
          <p:cNvSpPr/>
          <p:nvPr/>
        </p:nvSpPr>
        <p:spPr>
          <a:xfrm>
            <a:off x="1641896" y="4228922"/>
            <a:ext cx="276441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solidFill>
                  <a:schemeClr val="bg1">
                    <a:lumMod val="50000"/>
                  </a:schemeClr>
                </a:solidFill>
                <a:latin typeface="Abadi Extra Light" panose="020B0204020104020204" pitchFamily="34" charset="0"/>
                <a:cs typeface="Times New Roman" pitchFamily="18" charset="0"/>
              </a:rPr>
              <a:t>______________</a:t>
            </a:r>
            <a:endParaRPr lang="en-US" sz="2800" dirty="0"/>
          </a:p>
        </p:txBody>
      </p:sp>
      <p:sp>
        <p:nvSpPr>
          <p:cNvPr id="50" name="Rectangle 49"/>
          <p:cNvSpPr/>
          <p:nvPr/>
        </p:nvSpPr>
        <p:spPr>
          <a:xfrm>
            <a:off x="1606312" y="4917747"/>
            <a:ext cx="276441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solidFill>
                  <a:schemeClr val="bg1">
                    <a:lumMod val="50000"/>
                  </a:schemeClr>
                </a:solidFill>
                <a:latin typeface="Abadi Extra Light" panose="020B0204020104020204" pitchFamily="34" charset="0"/>
                <a:cs typeface="Times New Roman" pitchFamily="18" charset="0"/>
              </a:rPr>
              <a:t>______________</a:t>
            </a:r>
            <a:endParaRPr lang="en-US" sz="2800" dirty="0"/>
          </a:p>
        </p:txBody>
      </p:sp>
      <p:sp>
        <p:nvSpPr>
          <p:cNvPr id="54" name="Rectangle 53"/>
          <p:cNvSpPr/>
          <p:nvPr/>
        </p:nvSpPr>
        <p:spPr>
          <a:xfrm>
            <a:off x="5906028" y="3537848"/>
            <a:ext cx="276441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solidFill>
                  <a:schemeClr val="bg1">
                    <a:lumMod val="50000"/>
                  </a:schemeClr>
                </a:solidFill>
                <a:latin typeface="Abadi Extra Light" panose="020B0204020104020204" pitchFamily="34" charset="0"/>
                <a:cs typeface="Times New Roman" pitchFamily="18" charset="0"/>
              </a:rPr>
              <a:t>______________</a:t>
            </a:r>
            <a:endParaRPr lang="en-US" sz="2800" dirty="0"/>
          </a:p>
        </p:txBody>
      </p:sp>
      <p:sp>
        <p:nvSpPr>
          <p:cNvPr id="55" name="Rectangle 54"/>
          <p:cNvSpPr/>
          <p:nvPr/>
        </p:nvSpPr>
        <p:spPr>
          <a:xfrm>
            <a:off x="5964313" y="4120657"/>
            <a:ext cx="276441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solidFill>
                  <a:schemeClr val="bg1">
                    <a:lumMod val="50000"/>
                  </a:schemeClr>
                </a:solidFill>
                <a:latin typeface="Abadi Extra Light" panose="020B0204020104020204" pitchFamily="34" charset="0"/>
                <a:cs typeface="Times New Roman" pitchFamily="18" charset="0"/>
              </a:rPr>
              <a:t>______________</a:t>
            </a:r>
            <a:endParaRPr lang="en-US" sz="2800" dirty="0"/>
          </a:p>
        </p:txBody>
      </p:sp>
      <p:sp>
        <p:nvSpPr>
          <p:cNvPr id="56" name="Rectangle 55"/>
          <p:cNvSpPr/>
          <p:nvPr/>
        </p:nvSpPr>
        <p:spPr>
          <a:xfrm>
            <a:off x="5972359" y="4705348"/>
            <a:ext cx="276441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solidFill>
                  <a:schemeClr val="bg1">
                    <a:lumMod val="50000"/>
                  </a:schemeClr>
                </a:solidFill>
                <a:latin typeface="Abadi Extra Light" panose="020B0204020104020204" pitchFamily="34" charset="0"/>
                <a:cs typeface="Times New Roman" pitchFamily="18" charset="0"/>
              </a:rPr>
              <a:t>______________</a:t>
            </a:r>
            <a:endParaRPr lang="en-US" sz="2800" dirty="0"/>
          </a:p>
        </p:txBody>
      </p:sp>
      <p:sp>
        <p:nvSpPr>
          <p:cNvPr id="21" name="Rectangle 20"/>
          <p:cNvSpPr/>
          <p:nvPr/>
        </p:nvSpPr>
        <p:spPr>
          <a:xfrm>
            <a:off x="119445" y="3086710"/>
            <a:ext cx="316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Handlee" panose="02000000000000000000" pitchFamily="2" charset="0"/>
              </a:rPr>
              <a:t>1.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580989" y="3103467"/>
            <a:ext cx="369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Handlee" panose="02000000000000000000" pitchFamily="2" charset="0"/>
              </a:rPr>
              <a:t>2.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53" grpId="0" animBg="1"/>
      <p:bldP spid="5" grpId="0"/>
      <p:bldP spid="15" grpId="0" animBg="1"/>
      <p:bldP spid="49" grpId="0" animBg="1"/>
      <p:bldP spid="50" grpId="0" animBg="1"/>
      <p:bldP spid="54" grpId="0" animBg="1"/>
      <p:bldP spid="55" grpId="0" animBg="1"/>
      <p:bldP spid="5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ound Same Side Corner Rectangle 21"/>
              <p:cNvSpPr/>
              <p:nvPr/>
            </p:nvSpPr>
            <p:spPr bwMode="auto">
              <a:xfrm rot="16200000">
                <a:off x="2650300" y="-761999"/>
                <a:ext cx="3081405" cy="8382000"/>
              </a:xfrm>
              <a:prstGeom prst="round2SameRect">
                <a:avLst>
                  <a:gd name="adj1" fmla="val 0"/>
                  <a:gd name="adj2" fmla="val 5466"/>
                </a:avLst>
              </a:prstGeom>
              <a:solidFill>
                <a:srgbClr val="0171AB"/>
              </a:solidFill>
              <a:ln>
                <a:noFill/>
              </a:ln>
              <a:effectLst/>
              <a:extLst/>
            </p:spPr>
            <p:txBody>
              <a:bodyPr vert="vert" wrap="square" lIns="39483" tIns="533400" rIns="0" bIns="39483" rtlCol="0" anchor="t" anchorCtr="0">
                <a:spAutoFit/>
              </a:bodyPr>
              <a:lstStyle/>
              <a:p>
                <a:r>
                  <a:rPr lang="en-US" sz="4800" b="1" dirty="0" smtClean="0">
                    <a:solidFill>
                      <a:schemeClr val="bg1"/>
                    </a:solidFill>
                    <a:latin typeface="Abadi Extra Light" panose="020B0604020202020204" charset="0"/>
                  </a:rPr>
                  <a:t>We will learn how to use the Zero Product Property to solve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chemeClr val="bg1"/>
                            </a:solidFill>
                            <a:latin typeface="Abadi Extra Light" panose="020B0604020202020204" charset="0"/>
                          </a:rPr>
                          <m:t>quadratic</m:t>
                        </m:r>
                      </m:e>
                      <m:sub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Abadi Extra Light" panose="020B0604020202020204" charset="0"/>
                  </a:rPr>
                  <a:t>equations </a:t>
                </a:r>
                <a:r>
                  <a:rPr lang="en-US" sz="4800" b="1" dirty="0">
                    <a:solidFill>
                      <a:schemeClr val="bg1"/>
                    </a:solidFill>
                    <a:latin typeface="Abadi Extra Light" panose="020B0604020202020204" charset="0"/>
                  </a:rPr>
                  <a:t>in factored form.</a:t>
                </a:r>
              </a:p>
            </p:txBody>
          </p:sp>
        </mc:Choice>
        <mc:Fallback>
          <p:sp>
            <p:nvSpPr>
              <p:cNvPr id="2" name="Round Same Side Corner 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6200000">
                <a:off x="2650300" y="-761999"/>
                <a:ext cx="3081405" cy="8382000"/>
              </a:xfrm>
              <a:prstGeom prst="round2SameRect">
                <a:avLst>
                  <a:gd name="adj1" fmla="val 0"/>
                  <a:gd name="adj2" fmla="val 5466"/>
                </a:avLst>
              </a:prstGeom>
              <a:blipFill>
                <a:blip r:embed="rId4"/>
                <a:stretch>
                  <a:fillRect t="-4554" b="-8515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 Same Side Corner Rectangle 37"/>
          <p:cNvSpPr/>
          <p:nvPr/>
        </p:nvSpPr>
        <p:spPr bwMode="auto">
          <a:xfrm rot="16200000">
            <a:off x="-546800" y="3321022"/>
            <a:ext cx="1267291" cy="215957"/>
          </a:xfrm>
          <a:prstGeom prst="round2SameRect">
            <a:avLst>
              <a:gd name="adj1" fmla="val 0"/>
              <a:gd name="adj2" fmla="val 15814"/>
            </a:avLst>
          </a:prstGeom>
          <a:solidFill>
            <a:srgbClr val="FFFFFF"/>
          </a:solidFill>
          <a:ln w="6350">
            <a:noFill/>
          </a:ln>
          <a:effectLst>
            <a:outerShdw blurRad="508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lIns="76200" tIns="39483" rIns="76200" bIns="39483" rtlCol="0" anchor="t" anchorCtr="0">
            <a:spAutoFit/>
          </a:bodyPr>
          <a:lstStyle/>
          <a:p>
            <a:pPr>
              <a:defRPr/>
            </a:pPr>
            <a:r>
              <a:rPr lang="en-US" sz="833" b="1" dirty="0">
                <a:solidFill>
                  <a:srgbClr val="0171AB"/>
                </a:solidFill>
                <a:latin typeface="Century Gothic" panose="020B0502020202020204" pitchFamily="34" charset="0"/>
              </a:rPr>
              <a:t>LEARNING OBJECTIVE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7207250" y="7072049"/>
          <a:ext cx="18415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1500">
                  <a:extLst>
                    <a:ext uri="{9D8B030D-6E8A-4147-A177-3AD203B41FA5}">
                      <a16:colId xmlns:a16="http://schemas.microsoft.com/office/drawing/2014/main" val="341719490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22860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Definition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6184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defTabSz="914400">
                        <a:defRPr/>
                      </a:pPr>
                      <a:r>
                        <a:rPr lang="en-US" sz="1000" kern="1200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itchFamily="18" charset="0"/>
                        </a:rPr>
                        <a:t> figure out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647847"/>
                  </a:ext>
                </a:extLst>
              </a:tr>
            </a:tbl>
          </a:graphicData>
        </a:graphic>
      </p:graphicFrame>
      <p:pic>
        <p:nvPicPr>
          <p:cNvPr id="10" name="Picture 6" descr="C:\Users\Stephen\Downloads\Voca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003" y="7136613"/>
            <a:ext cx="182880" cy="124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470898"/>
              </p:ext>
            </p:extLst>
          </p:nvPr>
        </p:nvGraphicFramePr>
        <p:xfrm>
          <a:off x="5760707" y="5395173"/>
          <a:ext cx="3288043" cy="883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88043">
                  <a:extLst>
                    <a:ext uri="{9D8B030D-6E8A-4147-A177-3AD203B41FA5}">
                      <a16:colId xmlns:a16="http://schemas.microsoft.com/office/drawing/2014/main" val="341719490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22860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mtClean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System of equations</a:t>
                      </a:r>
                      <a:endParaRPr lang="en-US" sz="1600" b="1" dirty="0">
                        <a:solidFill>
                          <a:srgbClr val="FFFFFF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6184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defTabSz="914400">
                        <a:defRPr/>
                      </a:pPr>
                      <a:r>
                        <a:rPr lang="en-US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andlee" panose="02000000000000000000" pitchFamily="2" charset="0"/>
                          <a:cs typeface="Times New Roman" pitchFamily="18" charset="0"/>
                        </a:rPr>
                        <a:t>1: </a:t>
                      </a:r>
                      <a:r>
                        <a:rPr lang="en-US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andlee" panose="02000000000000000000" pitchFamily="2" charset="0"/>
                          <a:cs typeface="Times New Roman" pitchFamily="18" charset="0"/>
                        </a:rPr>
                        <a:t>involving a equation with variable to the second degree.</a:t>
                      </a:r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andlee" panose="02000000000000000000" pitchFamily="2" charset="0"/>
                        <a:cs typeface="Times New Roman" pitchFamily="18" charset="0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647847"/>
                  </a:ext>
                </a:extLst>
              </a:tr>
            </a:tbl>
          </a:graphicData>
        </a:graphic>
      </p:graphicFrame>
      <p:pic>
        <p:nvPicPr>
          <p:cNvPr id="12" name="Picture 4" descr="C:\Users\Stephen\Downloads\CFU 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058" y="5461554"/>
            <a:ext cx="153167" cy="1524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570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93663" y="111125"/>
            <a:ext cx="9005887" cy="44450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ctangle 144"/>
          <p:cNvSpPr/>
          <p:nvPr/>
        </p:nvSpPr>
        <p:spPr>
          <a:xfrm>
            <a:off x="0" y="-14288"/>
            <a:ext cx="2743200" cy="247651"/>
          </a:xfrm>
          <a:custGeom>
            <a:avLst/>
            <a:gdLst/>
            <a:ahLst/>
            <a:cxnLst/>
            <a:rect l="l" t="t" r="r" b="b"/>
            <a:pathLst>
              <a:path w="2742521" h="247650">
                <a:moveTo>
                  <a:pt x="2641547" y="0"/>
                </a:moveTo>
                <a:lnTo>
                  <a:pt x="2742521" y="123825"/>
                </a:lnTo>
                <a:lnTo>
                  <a:pt x="2641547" y="247650"/>
                </a:lnTo>
                <a:lnTo>
                  <a:pt x="0" y="247650"/>
                </a:lnTo>
                <a:lnTo>
                  <a:pt x="0" y="762"/>
                </a:lnTo>
                <a:lnTo>
                  <a:pt x="2641547" y="762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Guided/Independent Practice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8776"/>
            <a:ext cx="6553200" cy="2952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99" y="3357243"/>
            <a:ext cx="6953250" cy="28289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772365" y="248632"/>
            <a:ext cx="848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Handlee" panose="02000000000000000000" pitchFamily="2" charset="0"/>
                <a:cs typeface="Times New Roman" pitchFamily="18" charset="0"/>
              </a:rPr>
              <a:t>Page 6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Handlee" panose="02000000000000000000" pitchFamily="2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19735" y="1075828"/>
            <a:ext cx="6355361" cy="2438899"/>
            <a:chOff x="319735" y="1075828"/>
            <a:chExt cx="6355361" cy="243889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9735" y="1131638"/>
              <a:ext cx="6355361" cy="21798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26" name="Picture 2" descr="Image result for think pair share method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30" y="1075828"/>
              <a:ext cx="3251865" cy="2438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357443" y="4333306"/>
            <a:ext cx="6355361" cy="2438899"/>
            <a:chOff x="357443" y="4333306"/>
            <a:chExt cx="6355361" cy="24388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7443" y="4333306"/>
              <a:ext cx="6355361" cy="21798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Picture 2" descr="Image result for think pair share method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4479" y="4333306"/>
              <a:ext cx="3251865" cy="2438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1179437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93663" y="111125"/>
            <a:ext cx="9005887" cy="44450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ctangle 144"/>
          <p:cNvSpPr/>
          <p:nvPr/>
        </p:nvSpPr>
        <p:spPr>
          <a:xfrm>
            <a:off x="0" y="-14288"/>
            <a:ext cx="2743200" cy="247651"/>
          </a:xfrm>
          <a:custGeom>
            <a:avLst/>
            <a:gdLst/>
            <a:ahLst/>
            <a:cxnLst/>
            <a:rect l="l" t="t" r="r" b="b"/>
            <a:pathLst>
              <a:path w="2742521" h="247650">
                <a:moveTo>
                  <a:pt x="2641547" y="0"/>
                </a:moveTo>
                <a:lnTo>
                  <a:pt x="2742521" y="123825"/>
                </a:lnTo>
                <a:lnTo>
                  <a:pt x="2641547" y="247650"/>
                </a:lnTo>
                <a:lnTo>
                  <a:pt x="0" y="247650"/>
                </a:lnTo>
                <a:lnTo>
                  <a:pt x="0" y="762"/>
                </a:lnTo>
                <a:lnTo>
                  <a:pt x="2641547" y="762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Guided/Independent Practice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69" y="358776"/>
            <a:ext cx="7334250" cy="3714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806" y="1600220"/>
            <a:ext cx="6931239" cy="2377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Image result for think pair share method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903" y="4149940"/>
            <a:ext cx="3753635" cy="2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2878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93663" y="111125"/>
            <a:ext cx="9005887" cy="44450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ctangle 144"/>
          <p:cNvSpPr/>
          <p:nvPr/>
        </p:nvSpPr>
        <p:spPr>
          <a:xfrm>
            <a:off x="0" y="-14288"/>
            <a:ext cx="2743200" cy="247651"/>
          </a:xfrm>
          <a:custGeom>
            <a:avLst/>
            <a:gdLst/>
            <a:ahLst/>
            <a:cxnLst/>
            <a:rect l="l" t="t" r="r" b="b"/>
            <a:pathLst>
              <a:path w="2742521" h="247650">
                <a:moveTo>
                  <a:pt x="2641547" y="0"/>
                </a:moveTo>
                <a:lnTo>
                  <a:pt x="2742521" y="123825"/>
                </a:lnTo>
                <a:lnTo>
                  <a:pt x="2641547" y="247650"/>
                </a:lnTo>
                <a:lnTo>
                  <a:pt x="0" y="247650"/>
                </a:lnTo>
                <a:lnTo>
                  <a:pt x="0" y="762"/>
                </a:lnTo>
                <a:lnTo>
                  <a:pt x="2641547" y="762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Guided/Independent Practice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288" y="386908"/>
            <a:ext cx="7928393" cy="56646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62" y="1508781"/>
            <a:ext cx="2651731" cy="457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0488" y="1051586"/>
            <a:ext cx="575432" cy="274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807" y="2469968"/>
            <a:ext cx="2651731" cy="457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2052" y="2016921"/>
            <a:ext cx="575432" cy="274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62" y="3577047"/>
            <a:ext cx="2651731" cy="457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0488" y="3119852"/>
            <a:ext cx="575432" cy="274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808" y="4679978"/>
            <a:ext cx="2651731" cy="457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7734" y="4222783"/>
            <a:ext cx="575432" cy="274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125" y="5688639"/>
            <a:ext cx="2651731" cy="457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92580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93663" y="111125"/>
            <a:ext cx="9005887" cy="44450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ctangle 144"/>
          <p:cNvSpPr/>
          <p:nvPr/>
        </p:nvSpPr>
        <p:spPr>
          <a:xfrm>
            <a:off x="0" y="-14288"/>
            <a:ext cx="2743200" cy="247651"/>
          </a:xfrm>
          <a:custGeom>
            <a:avLst/>
            <a:gdLst/>
            <a:ahLst/>
            <a:cxnLst/>
            <a:rect l="l" t="t" r="r" b="b"/>
            <a:pathLst>
              <a:path w="2742521" h="247650">
                <a:moveTo>
                  <a:pt x="2641547" y="0"/>
                </a:moveTo>
                <a:lnTo>
                  <a:pt x="2742521" y="123825"/>
                </a:lnTo>
                <a:lnTo>
                  <a:pt x="2641547" y="247650"/>
                </a:lnTo>
                <a:lnTo>
                  <a:pt x="0" y="247650"/>
                </a:lnTo>
                <a:lnTo>
                  <a:pt x="0" y="762"/>
                </a:lnTo>
                <a:lnTo>
                  <a:pt x="2641547" y="762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Guided/Independent Practice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63" y="355260"/>
            <a:ext cx="6915150" cy="2076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46" y="934886"/>
            <a:ext cx="6551568" cy="1496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233" y="3011336"/>
            <a:ext cx="6448425" cy="2819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40" y="3886195"/>
            <a:ext cx="1554463" cy="731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3512" y="3886195"/>
            <a:ext cx="1554463" cy="731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62" y="4723361"/>
            <a:ext cx="2011638" cy="991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1533" y="4708102"/>
            <a:ext cx="2011638" cy="991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86727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63" y="960147"/>
            <a:ext cx="8867409" cy="46684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3663" y="111125"/>
            <a:ext cx="9005887" cy="44450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144"/>
          <p:cNvSpPr/>
          <p:nvPr/>
        </p:nvSpPr>
        <p:spPr>
          <a:xfrm>
            <a:off x="0" y="-14288"/>
            <a:ext cx="2743200" cy="247651"/>
          </a:xfrm>
          <a:custGeom>
            <a:avLst/>
            <a:gdLst/>
            <a:ahLst/>
            <a:cxnLst/>
            <a:rect l="l" t="t" r="r" b="b"/>
            <a:pathLst>
              <a:path w="2742521" h="247650">
                <a:moveTo>
                  <a:pt x="2641547" y="0"/>
                </a:moveTo>
                <a:lnTo>
                  <a:pt x="2742521" y="123825"/>
                </a:lnTo>
                <a:lnTo>
                  <a:pt x="2641547" y="247650"/>
                </a:lnTo>
                <a:lnTo>
                  <a:pt x="0" y="247650"/>
                </a:lnTo>
                <a:lnTo>
                  <a:pt x="0" y="762"/>
                </a:lnTo>
                <a:lnTo>
                  <a:pt x="2641547" y="762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Guided/Independent Practice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928" y="1600220"/>
            <a:ext cx="2926048" cy="960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023" y="1600220"/>
            <a:ext cx="2834609" cy="960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928" y="3820420"/>
            <a:ext cx="2926048" cy="274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264" y="4251951"/>
            <a:ext cx="3466345" cy="324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928" y="4724525"/>
            <a:ext cx="4206194" cy="258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584" y="3820419"/>
            <a:ext cx="2926048" cy="274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438" y="4094736"/>
            <a:ext cx="4206193" cy="248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510" y="4439762"/>
            <a:ext cx="2926048" cy="981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182928" y="334559"/>
            <a:ext cx="89166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*Please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g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o back and utilize the textual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evidence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in the packet to fill out the academic/content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vocabulary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in the box below. 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80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62" y="4139928"/>
            <a:ext cx="5895383" cy="1146772"/>
          </a:xfrm>
          <a:prstGeom prst="rect">
            <a:avLst/>
          </a:prstGeom>
        </p:spPr>
      </p:pic>
      <p:grpSp>
        <p:nvGrpSpPr>
          <p:cNvPr id="1027" name="Group 65"/>
          <p:cNvGrpSpPr>
            <a:grpSpLocks/>
          </p:cNvGrpSpPr>
          <p:nvPr/>
        </p:nvGrpSpPr>
        <p:grpSpPr bwMode="auto">
          <a:xfrm>
            <a:off x="227927" y="3247174"/>
            <a:ext cx="8686800" cy="39688"/>
            <a:chOff x="312862" y="969963"/>
            <a:chExt cx="8471606" cy="39687"/>
          </a:xfrm>
        </p:grpSpPr>
        <p:cxnSp>
          <p:nvCxnSpPr>
            <p:cNvPr id="194" name="Straight Connector 193"/>
            <p:cNvCxnSpPr/>
            <p:nvPr/>
          </p:nvCxnSpPr>
          <p:spPr bwMode="auto">
            <a:xfrm>
              <a:off x="312862" y="969963"/>
              <a:ext cx="8471606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 bwMode="auto">
            <a:xfrm>
              <a:off x="312862" y="1009650"/>
              <a:ext cx="8471606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Rectangle 59"/>
          <p:cNvSpPr/>
          <p:nvPr/>
        </p:nvSpPr>
        <p:spPr>
          <a:xfrm>
            <a:off x="93663" y="111125"/>
            <a:ext cx="9005887" cy="44450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5" name="Rectangle 130"/>
          <p:cNvSpPr/>
          <p:nvPr/>
        </p:nvSpPr>
        <p:spPr>
          <a:xfrm>
            <a:off x="0" y="-1588"/>
            <a:ext cx="2214563" cy="247651"/>
          </a:xfrm>
          <a:custGeom>
            <a:avLst/>
            <a:gdLst/>
            <a:ahLst/>
            <a:cxnLst/>
            <a:rect l="l" t="t" r="r" b="b"/>
            <a:pathLst>
              <a:path w="2214255" h="247650">
                <a:moveTo>
                  <a:pt x="2113281" y="0"/>
                </a:moveTo>
                <a:lnTo>
                  <a:pt x="2214255" y="123825"/>
                </a:lnTo>
                <a:lnTo>
                  <a:pt x="2113281" y="247650"/>
                </a:lnTo>
                <a:lnTo>
                  <a:pt x="2113281" y="247269"/>
                </a:lnTo>
                <a:lnTo>
                  <a:pt x="0" y="247269"/>
                </a:lnTo>
                <a:lnTo>
                  <a:pt x="0" y="381"/>
                </a:lnTo>
                <a:lnTo>
                  <a:pt x="2113281" y="381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Concept Development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D9D4FF-DECA-4901-AF8B-BB1C08A1260B}"/>
              </a:ext>
            </a:extLst>
          </p:cNvPr>
          <p:cNvSpPr/>
          <p:nvPr/>
        </p:nvSpPr>
        <p:spPr>
          <a:xfrm>
            <a:off x="182927" y="287027"/>
            <a:ext cx="89166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andlee" panose="02000000000000000000" pitchFamily="2" charset="0"/>
              </a:rPr>
              <a:t>For all real numbers a and b, if the product of the two quantities equals zero, then at least one of the quantities equals zero.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63" y="852120"/>
            <a:ext cx="8973075" cy="23834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402" y="3311978"/>
            <a:ext cx="4536836" cy="4013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3180" y="3706893"/>
            <a:ext cx="2736280" cy="4686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99328" y="3327268"/>
            <a:ext cx="4344672" cy="4993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81018" y="3670270"/>
            <a:ext cx="2560292" cy="5053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663" y="5191035"/>
            <a:ext cx="6855751" cy="4184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663" y="5649211"/>
            <a:ext cx="6507950" cy="11707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1238" y="2226282"/>
            <a:ext cx="323850" cy="266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65088" y="2786639"/>
            <a:ext cx="323850" cy="266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15913" y="2800551"/>
            <a:ext cx="323850" cy="266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12438" y="2800551"/>
            <a:ext cx="323850" cy="266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16765" y="3817095"/>
            <a:ext cx="772850" cy="237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88582" y="3827117"/>
            <a:ext cx="772850" cy="237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64894" y="4910152"/>
            <a:ext cx="495448" cy="241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13708" y="4917189"/>
            <a:ext cx="495448" cy="241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40456" y="5286757"/>
            <a:ext cx="495448" cy="241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40858" y="5301948"/>
            <a:ext cx="247724" cy="347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0998" y="6096657"/>
            <a:ext cx="1173565" cy="276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14563" y="6469435"/>
            <a:ext cx="1075319" cy="294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93343" y="6496325"/>
            <a:ext cx="495448" cy="241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66120" y="6493135"/>
            <a:ext cx="495448" cy="241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93663" y="111125"/>
            <a:ext cx="9005887" cy="44450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5" name="Rectangle 130"/>
          <p:cNvSpPr/>
          <p:nvPr/>
        </p:nvSpPr>
        <p:spPr>
          <a:xfrm>
            <a:off x="0" y="-1588"/>
            <a:ext cx="2214563" cy="247651"/>
          </a:xfrm>
          <a:custGeom>
            <a:avLst/>
            <a:gdLst/>
            <a:ahLst/>
            <a:cxnLst/>
            <a:rect l="l" t="t" r="r" b="b"/>
            <a:pathLst>
              <a:path w="2214255" h="247650">
                <a:moveTo>
                  <a:pt x="2113281" y="0"/>
                </a:moveTo>
                <a:lnTo>
                  <a:pt x="2214255" y="123825"/>
                </a:lnTo>
                <a:lnTo>
                  <a:pt x="2113281" y="247650"/>
                </a:lnTo>
                <a:lnTo>
                  <a:pt x="2113281" y="247269"/>
                </a:lnTo>
                <a:lnTo>
                  <a:pt x="0" y="247269"/>
                </a:lnTo>
                <a:lnTo>
                  <a:pt x="0" y="381"/>
                </a:lnTo>
                <a:lnTo>
                  <a:pt x="2113281" y="381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Concept Development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94" y="268288"/>
            <a:ext cx="9005887" cy="17046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4776" y="1883748"/>
            <a:ext cx="90573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When given a function of the form </a:t>
            </a:r>
            <a:r>
              <a:rPr lang="en-US" b="1" i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ƒ(x) = (x + a)(x + b),</a:t>
            </a:r>
            <a:r>
              <a:rPr lang="en-US" u="sng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</a:rPr>
              <a:t>you can use the Zero Product Property to find the zeros of the function.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875" y="4581416"/>
            <a:ext cx="7772315" cy="20847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145" y="2530079"/>
            <a:ext cx="7801636" cy="205133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270" y="1243373"/>
            <a:ext cx="8405924" cy="265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3466" y="2966609"/>
            <a:ext cx="1757314" cy="270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7302" y="3390456"/>
            <a:ext cx="1757314" cy="270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3489" y="3420575"/>
            <a:ext cx="1757314" cy="270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6187" y="3774013"/>
            <a:ext cx="1757314" cy="270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69084" y="3774013"/>
            <a:ext cx="1757314" cy="270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7902" y="5035384"/>
            <a:ext cx="365756" cy="252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3081" y="5440634"/>
            <a:ext cx="365756" cy="252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93804" y="5440634"/>
            <a:ext cx="365756" cy="252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8860" y="5841627"/>
            <a:ext cx="365756" cy="252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93803" y="5825352"/>
            <a:ext cx="389293" cy="269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1685" y="6263609"/>
            <a:ext cx="365756" cy="252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6097" y="6256149"/>
            <a:ext cx="457195" cy="316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2406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93663" y="111125"/>
            <a:ext cx="9005887" cy="44450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5" name="Rectangle 130"/>
          <p:cNvSpPr/>
          <p:nvPr/>
        </p:nvSpPr>
        <p:spPr>
          <a:xfrm>
            <a:off x="0" y="-1588"/>
            <a:ext cx="2214563" cy="247651"/>
          </a:xfrm>
          <a:custGeom>
            <a:avLst/>
            <a:gdLst/>
            <a:ahLst/>
            <a:cxnLst/>
            <a:rect l="l" t="t" r="r" b="b"/>
            <a:pathLst>
              <a:path w="2214255" h="247650">
                <a:moveTo>
                  <a:pt x="2113281" y="0"/>
                </a:moveTo>
                <a:lnTo>
                  <a:pt x="2214255" y="123825"/>
                </a:lnTo>
                <a:lnTo>
                  <a:pt x="2113281" y="247650"/>
                </a:lnTo>
                <a:lnTo>
                  <a:pt x="2113281" y="247269"/>
                </a:lnTo>
                <a:lnTo>
                  <a:pt x="0" y="247269"/>
                </a:lnTo>
                <a:lnTo>
                  <a:pt x="0" y="381"/>
                </a:lnTo>
                <a:lnTo>
                  <a:pt x="2113281" y="381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Concept Development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8E14E2-81D4-4296-9B95-A1A82A87334B}"/>
              </a:ext>
            </a:extLst>
          </p:cNvPr>
          <p:cNvSpPr/>
          <p:nvPr/>
        </p:nvSpPr>
        <p:spPr>
          <a:xfrm>
            <a:off x="93673" y="131447"/>
            <a:ext cx="2621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Graphic Organizers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D33F20-EC0E-40B4-BAAE-DE181E8FB2B4}"/>
              </a:ext>
            </a:extLst>
          </p:cNvPr>
          <p:cNvSpPr/>
          <p:nvPr/>
        </p:nvSpPr>
        <p:spPr>
          <a:xfrm>
            <a:off x="136526" y="543632"/>
            <a:ext cx="82308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andlee" panose="02000000000000000000" pitchFamily="2" charset="0"/>
              </a:rPr>
              <a:t>Complete the following table. </a:t>
            </a:r>
          </a:p>
          <a:p>
            <a:r>
              <a:rPr lang="en-US" dirty="0">
                <a:latin typeface="Handlee" panose="02000000000000000000" pitchFamily="2" charset="0"/>
              </a:rPr>
              <a:t>Caution! </a:t>
            </a:r>
            <a:r>
              <a:rPr lang="en-US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a</a:t>
            </a:r>
            <a:r>
              <a:rPr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, </a:t>
            </a:r>
            <a:r>
              <a:rPr lang="en-US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b</a:t>
            </a:r>
            <a:r>
              <a:rPr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,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and </a:t>
            </a:r>
            <a:r>
              <a:rPr lang="en-US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k</a:t>
            </a:r>
            <a:r>
              <a:rPr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 </a:t>
            </a:r>
            <a:r>
              <a:rPr lang="en-US" dirty="0">
                <a:latin typeface="Handlee" panose="02000000000000000000" pitchFamily="2" charset="0"/>
              </a:rPr>
              <a:t>do not represent the same values in the different forms.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586197-A7AB-4C54-A0D7-F1798C4FCB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26" y="1217515"/>
            <a:ext cx="9000824" cy="2488923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BCFCB8D5-98A1-472C-B10E-A74AA0292427}"/>
              </a:ext>
            </a:extLst>
          </p:cNvPr>
          <p:cNvGrpSpPr>
            <a:grpSpLocks/>
          </p:cNvGrpSpPr>
          <p:nvPr/>
        </p:nvGrpSpPr>
        <p:grpSpPr bwMode="auto">
          <a:xfrm>
            <a:off x="0" y="3727455"/>
            <a:ext cx="2948898" cy="1636076"/>
            <a:chOff x="6492219" y="1057275"/>
            <a:chExt cx="2448581" cy="1636282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6A09146-7B39-45B3-A9AF-5DF9C5F4BD47}"/>
                </a:ext>
              </a:extLst>
            </p:cNvPr>
            <p:cNvSpPr/>
            <p:nvPr/>
          </p:nvSpPr>
          <p:spPr bwMode="auto">
            <a:xfrm>
              <a:off x="6492219" y="1065214"/>
              <a:ext cx="2448581" cy="1628343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301752" rIns="45720">
              <a:spAutoFit/>
            </a:bodyPr>
            <a:lstStyle>
              <a:defPPr>
                <a:defRPr lang="en-US"/>
              </a:defPPr>
              <a:lvl1pPr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56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28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00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72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defRPr/>
              </a:pPr>
              <a:r>
                <a:rPr lang="en-US" sz="1000" dirty="0" err="1" smtClean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Jordie</a:t>
              </a:r>
              <a:r>
                <a:rPr lang="en-US" sz="1000" dirty="0" smtClean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 </a:t>
              </a:r>
              <a:r>
                <a:rPr lang="en-US" sz="1000" dirty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was asked to identify the zeros of the function ƒ(x) = (x - 5)(x + 3) . Her answers were x = -5 and x = 3. Do you agree or disagree? Explain</a:t>
              </a:r>
              <a:endParaRPr lang="en-US" sz="1100" dirty="0">
                <a:solidFill>
                  <a:srgbClr val="000000"/>
                </a:solidFill>
                <a:latin typeface="Arial" pitchFamily="34" charset="0"/>
                <a:cs typeface="Arial" charset="0"/>
              </a:endParaRPr>
            </a:p>
            <a:p>
              <a:pPr defTabSz="914400">
                <a:defRPr/>
              </a:pPr>
              <a:endParaRPr lang="en-US" sz="1100" u="sng" dirty="0">
                <a:solidFill>
                  <a:srgbClr val="000000"/>
                </a:solidFill>
                <a:latin typeface="Arial" pitchFamily="34" charset="0"/>
                <a:cs typeface="Arial" charset="0"/>
              </a:endParaRPr>
            </a:p>
            <a:p>
              <a:pPr defTabSz="914400">
                <a:defRPr/>
              </a:pPr>
              <a:endParaRPr lang="en-US" sz="1100" u="sng" dirty="0">
                <a:solidFill>
                  <a:srgbClr val="000000"/>
                </a:solidFill>
                <a:latin typeface="Arial" pitchFamily="34" charset="0"/>
                <a:cs typeface="Arial" charset="0"/>
              </a:endParaRPr>
            </a:p>
            <a:p>
              <a:pPr defTabSz="914400">
                <a:defRPr/>
              </a:pPr>
              <a:endParaRPr lang="en-US" sz="1100" u="sng" dirty="0">
                <a:solidFill>
                  <a:srgbClr val="000000"/>
                </a:solidFill>
                <a:latin typeface="Arial" pitchFamily="34" charset="0"/>
                <a:cs typeface="Arial" charset="0"/>
              </a:endParaRPr>
            </a:p>
            <a:p>
              <a:pPr defTabSz="914400">
                <a:defRPr/>
              </a:pPr>
              <a:endParaRPr lang="en-US" sz="1000" dirty="0">
                <a:solidFill>
                  <a:srgbClr val="808080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510BDA4-A850-423A-8A0C-54717DD865FD}"/>
                </a:ext>
              </a:extLst>
            </p:cNvPr>
            <p:cNvSpPr/>
            <p:nvPr/>
          </p:nvSpPr>
          <p:spPr bwMode="auto">
            <a:xfrm>
              <a:off x="6492219" y="1057275"/>
              <a:ext cx="2448581" cy="220691"/>
            </a:xfrm>
            <a:prstGeom prst="rect">
              <a:avLst/>
            </a:prstGeom>
            <a:solidFill>
              <a:srgbClr val="FF9800"/>
            </a:solidFill>
            <a:ln w="317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56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28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00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72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000" b="1" dirty="0">
                  <a:solidFill>
                    <a:prstClr val="white"/>
                  </a:solidFill>
                  <a:latin typeface="Gill Sans MT" pitchFamily="34" charset="0"/>
                </a:rPr>
                <a:t>A: CFU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1DBF648-5A40-4D66-BC8B-A28D375FA370}"/>
              </a:ext>
            </a:extLst>
          </p:cNvPr>
          <p:cNvGrpSpPr>
            <a:grpSpLocks/>
          </p:cNvGrpSpPr>
          <p:nvPr/>
        </p:nvGrpSpPr>
        <p:grpSpPr bwMode="auto">
          <a:xfrm>
            <a:off x="3165396" y="3730508"/>
            <a:ext cx="2948898" cy="835857"/>
            <a:chOff x="6492219" y="1057275"/>
            <a:chExt cx="2448581" cy="835963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CD5E3D5-5CFD-43BC-8C9E-D69FC53D0305}"/>
                </a:ext>
              </a:extLst>
            </p:cNvPr>
            <p:cNvSpPr/>
            <p:nvPr/>
          </p:nvSpPr>
          <p:spPr bwMode="auto">
            <a:xfrm>
              <a:off x="6492219" y="1065214"/>
              <a:ext cx="2448581" cy="828024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301752" rIns="45720">
              <a:spAutoFit/>
            </a:bodyPr>
            <a:lstStyle>
              <a:defPPr>
                <a:defRPr lang="en-US"/>
              </a:defPPr>
              <a:lvl1pPr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56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28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00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72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defRPr/>
              </a:pPr>
              <a:r>
                <a:rPr lang="en-US" sz="1000" dirty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How would you find the zeros of the function ƒ(x) = -4 (x - 8)</a:t>
              </a:r>
              <a:endParaRPr lang="en-US" sz="1100" dirty="0">
                <a:solidFill>
                  <a:srgbClr val="000000"/>
                </a:solidFill>
                <a:latin typeface="Arial" pitchFamily="34" charset="0"/>
                <a:cs typeface="Arial" charset="0"/>
              </a:endParaRPr>
            </a:p>
            <a:p>
              <a:pPr defTabSz="914400">
                <a:defRPr/>
              </a:pPr>
              <a:endParaRPr lang="en-US" sz="1100" u="sng" dirty="0">
                <a:solidFill>
                  <a:srgbClr val="000000"/>
                </a:solidFill>
                <a:latin typeface="Arial" pitchFamily="34" charset="0"/>
                <a:cs typeface="Arial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83EC405-14B5-4CB6-BB33-2539C37AA481}"/>
                </a:ext>
              </a:extLst>
            </p:cNvPr>
            <p:cNvSpPr/>
            <p:nvPr/>
          </p:nvSpPr>
          <p:spPr bwMode="auto">
            <a:xfrm>
              <a:off x="6492219" y="1057275"/>
              <a:ext cx="2448581" cy="220691"/>
            </a:xfrm>
            <a:prstGeom prst="rect">
              <a:avLst/>
            </a:prstGeom>
            <a:solidFill>
              <a:srgbClr val="FF9800"/>
            </a:solidFill>
            <a:ln w="317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56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28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00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72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000" b="1" dirty="0">
                  <a:solidFill>
                    <a:prstClr val="white"/>
                  </a:solidFill>
                  <a:latin typeface="Gill Sans MT" pitchFamily="34" charset="0"/>
                </a:rPr>
                <a:t>B: CFU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6D116DE-47A7-4C09-9F00-811173202D85}"/>
              </a:ext>
            </a:extLst>
          </p:cNvPr>
          <p:cNvGrpSpPr>
            <a:grpSpLocks/>
          </p:cNvGrpSpPr>
          <p:nvPr/>
        </p:nvGrpSpPr>
        <p:grpSpPr bwMode="auto">
          <a:xfrm>
            <a:off x="6237276" y="3735393"/>
            <a:ext cx="2948898" cy="1005134"/>
            <a:chOff x="6492219" y="1057275"/>
            <a:chExt cx="2448581" cy="1005261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77090AA-B691-4061-B5B0-63C2AC119257}"/>
                </a:ext>
              </a:extLst>
            </p:cNvPr>
            <p:cNvSpPr/>
            <p:nvPr/>
          </p:nvSpPr>
          <p:spPr bwMode="auto">
            <a:xfrm>
              <a:off x="6492219" y="1065214"/>
              <a:ext cx="2448581" cy="997322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301752" rIns="45720">
              <a:spAutoFit/>
            </a:bodyPr>
            <a:lstStyle>
              <a:defPPr>
                <a:defRPr lang="en-US"/>
              </a:defPPr>
              <a:lvl1pPr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56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28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00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72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defRPr/>
              </a:pPr>
              <a:r>
                <a:rPr lang="en-US" sz="1000" dirty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What are the zeros of the function ƒ(x) = x (x - 12) ? Explain.</a:t>
              </a:r>
              <a:endParaRPr lang="en-US" sz="1100" u="sng" dirty="0">
                <a:solidFill>
                  <a:srgbClr val="000000"/>
                </a:solidFill>
                <a:latin typeface="Arial" pitchFamily="34" charset="0"/>
                <a:cs typeface="Arial" charset="0"/>
              </a:endParaRPr>
            </a:p>
            <a:p>
              <a:pPr defTabSz="914400">
                <a:defRPr/>
              </a:pPr>
              <a:endParaRPr lang="en-US" sz="1100" u="sng" dirty="0">
                <a:solidFill>
                  <a:srgbClr val="000000"/>
                </a:solidFill>
                <a:latin typeface="Arial" pitchFamily="34" charset="0"/>
                <a:cs typeface="Arial" charset="0"/>
              </a:endParaRPr>
            </a:p>
            <a:p>
              <a:pPr defTabSz="914400">
                <a:defRPr/>
              </a:pPr>
              <a:endParaRPr lang="en-US" sz="1100" u="sng" dirty="0">
                <a:solidFill>
                  <a:srgbClr val="000000"/>
                </a:solidFill>
                <a:latin typeface="Arial" pitchFamily="34" charset="0"/>
                <a:cs typeface="Arial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0BA058D-92FB-4C46-AD04-88E9BB024302}"/>
                </a:ext>
              </a:extLst>
            </p:cNvPr>
            <p:cNvSpPr/>
            <p:nvPr/>
          </p:nvSpPr>
          <p:spPr bwMode="auto">
            <a:xfrm>
              <a:off x="6492219" y="1057275"/>
              <a:ext cx="2448581" cy="220691"/>
            </a:xfrm>
            <a:prstGeom prst="rect">
              <a:avLst/>
            </a:prstGeom>
            <a:solidFill>
              <a:srgbClr val="FF9800"/>
            </a:solidFill>
            <a:ln w="317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56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28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00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72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000" b="1" dirty="0">
                  <a:solidFill>
                    <a:prstClr val="white"/>
                  </a:solidFill>
                  <a:latin typeface="Gill Sans MT" pitchFamily="34" charset="0"/>
                </a:rPr>
                <a:t>C: CFU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C28B53A-67FB-477D-8979-5035B056B7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5487" y="1485418"/>
            <a:ext cx="936272" cy="279153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F4B31322-C157-43F6-9CDB-7ACE841143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390" y="1356097"/>
            <a:ext cx="1097268" cy="279153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A667AEC6-EB83-453B-90E2-AD07DFC175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7528" y="1356097"/>
            <a:ext cx="1010666" cy="32611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64A272E4-A9C1-4268-B46C-4C72A7A11D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5839" y="2724696"/>
            <a:ext cx="1150185" cy="279153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6B43FF06-282A-42DC-B0AF-9AC52C1F2B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4260" y="2788927"/>
            <a:ext cx="837500" cy="279153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2ABE1C9A-2500-460F-AEEA-C4E291244D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8701" y="2557613"/>
            <a:ext cx="914390" cy="27915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48E32E14-EBCD-48C7-8BCD-7BEAAC07C2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5562" y="2838307"/>
            <a:ext cx="1482486" cy="2791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400" y="4704410"/>
            <a:ext cx="27895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u="sng" dirty="0">
                <a:solidFill>
                  <a:schemeClr val="accent2"/>
                </a:solidFill>
                <a:latin typeface="Arial Narrow" panose="020B0606020202030204" pitchFamily="34" charset="0"/>
              </a:rPr>
              <a:t>Disagree; If (x - 5)(x + 3) = 0, then x - 5 = 0 or x + 3 = 0; so x = 5 or x = -3</a:t>
            </a:r>
          </a:p>
        </p:txBody>
      </p:sp>
      <p:sp>
        <p:nvSpPr>
          <p:cNvPr id="5" name="Rectangle 4"/>
          <p:cNvSpPr/>
          <p:nvPr/>
        </p:nvSpPr>
        <p:spPr>
          <a:xfrm>
            <a:off x="3145714" y="4586042"/>
            <a:ext cx="27713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u="sng" dirty="0">
                <a:solidFill>
                  <a:schemeClr val="accent2"/>
                </a:solidFill>
                <a:latin typeface="Arial Narrow" panose="020B0606020202030204" pitchFamily="34" charset="0"/>
              </a:rPr>
              <a:t>The x-values that make f(x) = 0 are zeros of the function, so solve -4(x - 8) = 0. The only solution is 8.</a:t>
            </a:r>
          </a:p>
        </p:txBody>
      </p:sp>
      <p:sp>
        <p:nvSpPr>
          <p:cNvPr id="7" name="Rectangle 6"/>
          <p:cNvSpPr/>
          <p:nvPr/>
        </p:nvSpPr>
        <p:spPr>
          <a:xfrm>
            <a:off x="6216089" y="4801486"/>
            <a:ext cx="29700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u="sng" dirty="0">
                <a:solidFill>
                  <a:schemeClr val="accent2"/>
                </a:solidFill>
                <a:latin typeface="Arial Narrow" panose="020B0606020202030204" pitchFamily="34" charset="0"/>
              </a:rPr>
              <a:t>0 and 12 because they are the solutions of x(x - 12) = 0.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6D116DE-47A7-4C09-9F00-811173202D85}"/>
              </a:ext>
            </a:extLst>
          </p:cNvPr>
          <p:cNvGrpSpPr>
            <a:grpSpLocks/>
          </p:cNvGrpSpPr>
          <p:nvPr/>
        </p:nvGrpSpPr>
        <p:grpSpPr bwMode="auto">
          <a:xfrm>
            <a:off x="117141" y="5404411"/>
            <a:ext cx="2948898" cy="1159022"/>
            <a:chOff x="6492219" y="1057275"/>
            <a:chExt cx="2448581" cy="1159168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77090AA-B691-4061-B5B0-63C2AC119257}"/>
                </a:ext>
              </a:extLst>
            </p:cNvPr>
            <p:cNvSpPr/>
            <p:nvPr/>
          </p:nvSpPr>
          <p:spPr bwMode="auto">
            <a:xfrm>
              <a:off x="6492219" y="1065214"/>
              <a:ext cx="2448581" cy="1151229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301752" rIns="45720">
              <a:spAutoFit/>
            </a:bodyPr>
            <a:lstStyle>
              <a:defPPr>
                <a:defRPr lang="en-US"/>
              </a:defPPr>
              <a:lvl1pPr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56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28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00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72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defRPr/>
              </a:pPr>
              <a:r>
                <a:rPr lang="en-US" sz="1000" dirty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If an equation has two factors, a and b, and ab = 0, can both a and b equal 0? </a:t>
              </a:r>
              <a:r>
                <a:rPr lang="en-US" sz="1000" dirty="0" smtClean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Explain.</a:t>
              </a:r>
              <a:endParaRPr lang="en-US" sz="1100" u="sng" dirty="0">
                <a:solidFill>
                  <a:srgbClr val="000000"/>
                </a:solidFill>
                <a:latin typeface="Arial" pitchFamily="34" charset="0"/>
                <a:cs typeface="Arial" charset="0"/>
              </a:endParaRPr>
            </a:p>
            <a:p>
              <a:pPr defTabSz="914400">
                <a:defRPr/>
              </a:pPr>
              <a:endParaRPr lang="en-US" sz="1100" u="sng" dirty="0">
                <a:solidFill>
                  <a:srgbClr val="000000"/>
                </a:solidFill>
                <a:latin typeface="Arial" pitchFamily="34" charset="0"/>
                <a:cs typeface="Arial" charset="0"/>
              </a:endParaRPr>
            </a:p>
            <a:p>
              <a:pPr defTabSz="914400">
                <a:defRPr/>
              </a:pPr>
              <a:endParaRPr lang="en-US" sz="1100" u="sng" dirty="0">
                <a:solidFill>
                  <a:srgbClr val="000000"/>
                </a:solidFill>
                <a:latin typeface="Arial" pitchFamily="34" charset="0"/>
                <a:cs typeface="Arial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0BA058D-92FB-4C46-AD04-88E9BB024302}"/>
                </a:ext>
              </a:extLst>
            </p:cNvPr>
            <p:cNvSpPr/>
            <p:nvPr/>
          </p:nvSpPr>
          <p:spPr bwMode="auto">
            <a:xfrm>
              <a:off x="6492219" y="1057275"/>
              <a:ext cx="2448581" cy="220691"/>
            </a:xfrm>
            <a:prstGeom prst="rect">
              <a:avLst/>
            </a:prstGeom>
            <a:solidFill>
              <a:srgbClr val="FF9800"/>
            </a:solidFill>
            <a:ln w="317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56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28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00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72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000" b="1" dirty="0">
                  <a:solidFill>
                    <a:prstClr val="white"/>
                  </a:solidFill>
                  <a:latin typeface="Gill Sans MT" pitchFamily="34" charset="0"/>
                </a:rPr>
                <a:t>C: CFU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117141" y="6095176"/>
            <a:ext cx="329930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u="sng" dirty="0">
                <a:solidFill>
                  <a:schemeClr val="accent2"/>
                </a:solidFill>
                <a:latin typeface="Arial Narrow" panose="020B0606020202030204" pitchFamily="34" charset="0"/>
              </a:rPr>
              <a:t>Yes; the Zero Product Property states that at least one of the factors a and b must equal zero. It is possible that both factors are equal to zero.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6D116DE-47A7-4C09-9F00-811173202D85}"/>
              </a:ext>
            </a:extLst>
          </p:cNvPr>
          <p:cNvGrpSpPr>
            <a:grpSpLocks/>
          </p:cNvGrpSpPr>
          <p:nvPr/>
        </p:nvGrpSpPr>
        <p:grpSpPr bwMode="auto">
          <a:xfrm>
            <a:off x="3342647" y="5375398"/>
            <a:ext cx="2948898" cy="989745"/>
            <a:chOff x="6492219" y="1057275"/>
            <a:chExt cx="2448581" cy="989870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77090AA-B691-4061-B5B0-63C2AC119257}"/>
                </a:ext>
              </a:extLst>
            </p:cNvPr>
            <p:cNvSpPr/>
            <p:nvPr/>
          </p:nvSpPr>
          <p:spPr bwMode="auto">
            <a:xfrm>
              <a:off x="6492219" y="1065214"/>
              <a:ext cx="2448581" cy="981931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301752" rIns="45720">
              <a:spAutoFit/>
            </a:bodyPr>
            <a:lstStyle>
              <a:defPPr>
                <a:defRPr lang="en-US"/>
              </a:defPPr>
              <a:lvl1pPr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56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28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00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72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defRPr/>
              </a:pPr>
              <a:r>
                <a:rPr lang="en-US" sz="1000" dirty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When using the Zero Product Property to find the zeros of a function, why do you set each factor equal to zero?</a:t>
              </a:r>
              <a:endParaRPr lang="en-US" sz="1100" u="sng" dirty="0">
                <a:solidFill>
                  <a:srgbClr val="000000"/>
                </a:solidFill>
                <a:latin typeface="Arial" pitchFamily="34" charset="0"/>
                <a:cs typeface="Arial" charset="0"/>
              </a:endParaRPr>
            </a:p>
            <a:p>
              <a:pPr defTabSz="914400">
                <a:defRPr/>
              </a:pPr>
              <a:endParaRPr lang="en-US" sz="1100" u="sng" dirty="0">
                <a:solidFill>
                  <a:srgbClr val="000000"/>
                </a:solidFill>
                <a:latin typeface="Arial" pitchFamily="34" charset="0"/>
                <a:cs typeface="Arial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0BA058D-92FB-4C46-AD04-88E9BB024302}"/>
                </a:ext>
              </a:extLst>
            </p:cNvPr>
            <p:cNvSpPr/>
            <p:nvPr/>
          </p:nvSpPr>
          <p:spPr bwMode="auto">
            <a:xfrm>
              <a:off x="6492219" y="1057275"/>
              <a:ext cx="2448581" cy="220691"/>
            </a:xfrm>
            <a:prstGeom prst="rect">
              <a:avLst/>
            </a:prstGeom>
            <a:solidFill>
              <a:srgbClr val="FF9800"/>
            </a:solidFill>
            <a:ln w="317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56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28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00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72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000" b="1" dirty="0">
                  <a:solidFill>
                    <a:prstClr val="white"/>
                  </a:solidFill>
                  <a:latin typeface="Gill Sans MT" pitchFamily="34" charset="0"/>
                </a:rPr>
                <a:t>C: CFU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3356709" y="6095176"/>
            <a:ext cx="329930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u="sng" dirty="0">
                <a:solidFill>
                  <a:schemeClr val="accent2"/>
                </a:solidFill>
                <a:latin typeface="Arial Narrow" panose="020B0606020202030204" pitchFamily="34" charset="0"/>
              </a:rPr>
              <a:t>You set each factor equal to zero because when at least one of the factors is zero, the product is equal to zero.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54840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0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13" y="3056079"/>
            <a:ext cx="8906136" cy="2717513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93663" y="111125"/>
            <a:ext cx="9005887" cy="44450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8" name="Rectangle 144"/>
          <p:cNvSpPr/>
          <p:nvPr/>
        </p:nvSpPr>
        <p:spPr>
          <a:xfrm>
            <a:off x="0" y="-14288"/>
            <a:ext cx="2743200" cy="247651"/>
          </a:xfrm>
          <a:custGeom>
            <a:avLst/>
            <a:gdLst/>
            <a:ahLst/>
            <a:cxnLst/>
            <a:rect l="l" t="t" r="r" b="b"/>
            <a:pathLst>
              <a:path w="2742521" h="247650">
                <a:moveTo>
                  <a:pt x="2641547" y="0"/>
                </a:moveTo>
                <a:lnTo>
                  <a:pt x="2742521" y="123825"/>
                </a:lnTo>
                <a:lnTo>
                  <a:pt x="2641547" y="247650"/>
                </a:lnTo>
                <a:lnTo>
                  <a:pt x="0" y="247650"/>
                </a:lnTo>
                <a:lnTo>
                  <a:pt x="0" y="762"/>
                </a:lnTo>
                <a:lnTo>
                  <a:pt x="2641547" y="762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Skill Development</a:t>
            </a:r>
          </a:p>
        </p:txBody>
      </p:sp>
      <p:sp>
        <p:nvSpPr>
          <p:cNvPr id="221" name="Text Box 4">
            <a:extLst>
              <a:ext uri="{FF2B5EF4-FFF2-40B4-BE49-F238E27FC236}">
                <a16:creationId xmlns:a16="http://schemas.microsoft.com/office/drawing/2014/main" id="{4E0B39ED-1EC0-4B05-BBCC-ED8D7DB31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408" y="2761057"/>
            <a:ext cx="8901590" cy="307777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 dirty="0">
                <a:latin typeface="Handlee" panose="02000000000000000000" pitchFamily="2" charset="0"/>
              </a:rPr>
              <a:t>Find the zeros of each function</a:t>
            </a:r>
            <a:endParaRPr lang="en-US" altLang="en-US" sz="1400" b="1" i="1" dirty="0">
              <a:latin typeface="Handlee" panose="02000000000000000000" pitchFamily="2" charset="0"/>
            </a:endParaRPr>
          </a:p>
        </p:txBody>
      </p:sp>
      <p:pic>
        <p:nvPicPr>
          <p:cNvPr id="93" name="Picture 36">
            <a:extLst>
              <a:ext uri="{FF2B5EF4-FFF2-40B4-BE49-F238E27FC236}">
                <a16:creationId xmlns:a16="http://schemas.microsoft.com/office/drawing/2014/main" id="{9D82E29B-9551-4573-A8AC-B5FDD09F5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982286"/>
            <a:ext cx="5669268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A6215045-9370-46EE-B671-A58167CDC34E}"/>
                  </a:ext>
                </a:extLst>
              </p:cNvPr>
              <p:cNvSpPr/>
              <p:nvPr/>
            </p:nvSpPr>
            <p:spPr bwMode="auto">
              <a:xfrm>
                <a:off x="424922" y="1308421"/>
                <a:ext cx="4555599" cy="307777"/>
              </a:xfrm>
              <a:prstGeom prst="rect">
                <a:avLst/>
              </a:prstGeom>
              <a:noFill/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defTabSz="292100">
                  <a:defRPr/>
                </a:pPr>
                <a:r>
                  <a:rPr lang="en-US" sz="1400" b="1" dirty="0" smtClean="0">
                    <a:solidFill>
                      <a:srgbClr val="000000"/>
                    </a:solidFill>
                    <a:latin typeface="Handlee" panose="02000000000000000000" pitchFamily="2" charset="0"/>
                  </a:rPr>
                  <a:t>Set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1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b="1" dirty="0" smtClean="0">
                    <a:solidFill>
                      <a:srgbClr val="000000"/>
                    </a:solidFill>
                    <a:latin typeface="Handlee" panose="02000000000000000000" pitchFamily="2" charset="0"/>
                  </a:rPr>
                  <a:t> equal </a:t>
                </a:r>
                <a:r>
                  <a:rPr lang="en-US" sz="1400" b="1" dirty="0">
                    <a:solidFill>
                      <a:srgbClr val="000000"/>
                    </a:solidFill>
                    <a:latin typeface="Handlee" panose="02000000000000000000" pitchFamily="2" charset="0"/>
                  </a:rPr>
                  <a:t>to zero. </a:t>
                </a:r>
                <a:r>
                  <a:rPr lang="en-US" sz="1400" b="1" dirty="0" smtClean="0">
                    <a:solidFill>
                      <a:srgbClr val="000000"/>
                    </a:solidFill>
                    <a:latin typeface="Handlee" panose="02000000000000000000" pitchFamily="2" charset="0"/>
                  </a:rPr>
                  <a:t>                     </a:t>
                </a:r>
                <a:r>
                  <a:rPr lang="en-US" sz="1100" i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Ex. (x </a:t>
                </a:r>
                <a:r>
                  <a:rPr lang="en-US" sz="11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- 15)(x + 7) = 0</a:t>
                </a:r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A6215045-9370-46EE-B671-A58167CDC3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4922" y="1308421"/>
                <a:ext cx="4555599" cy="307777"/>
              </a:xfrm>
              <a:prstGeom prst="rect">
                <a:avLst/>
              </a:prstGeom>
              <a:blipFill>
                <a:blip r:embed="rId6"/>
                <a:stretch>
                  <a:fillRect l="-402" t="-2000" b="-22000"/>
                </a:stretch>
              </a:blipFill>
              <a:ln w="3175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Rectangle 1112">
            <a:extLst>
              <a:ext uri="{FF2B5EF4-FFF2-40B4-BE49-F238E27FC236}">
                <a16:creationId xmlns:a16="http://schemas.microsoft.com/office/drawing/2014/main" id="{A6BDDB79-AC9A-4D74-BF2F-E8D903B9D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828" y="1061875"/>
            <a:ext cx="29915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chemeClr val="bg1">
                    <a:lumMod val="50000"/>
                  </a:schemeClr>
                </a:solidFill>
                <a:latin typeface="Handlee" panose="02000000000000000000" pitchFamily="2" charset="0"/>
              </a:rPr>
              <a:t>Steps to </a:t>
            </a:r>
            <a:r>
              <a:rPr lang="en-US" sz="1400" b="1" kern="0" dirty="0" smtClean="0">
                <a:solidFill>
                  <a:schemeClr val="bg1">
                    <a:lumMod val="50000"/>
                  </a:schemeClr>
                </a:solidFill>
                <a:latin typeface="Handlee" panose="02000000000000000000" pitchFamily="2" charset="0"/>
              </a:rPr>
              <a:t>finding </a:t>
            </a:r>
            <a:r>
              <a:rPr lang="en-US" sz="1400" b="1" kern="0" dirty="0">
                <a:solidFill>
                  <a:schemeClr val="bg1">
                    <a:lumMod val="50000"/>
                  </a:schemeClr>
                </a:solidFill>
                <a:latin typeface="Handlee" panose="02000000000000000000" pitchFamily="2" charset="0"/>
              </a:rPr>
              <a:t>the zeros of </a:t>
            </a:r>
            <a:r>
              <a:rPr lang="en-US" sz="1400" b="1" kern="0" dirty="0" smtClean="0">
                <a:solidFill>
                  <a:schemeClr val="bg1">
                    <a:lumMod val="50000"/>
                  </a:schemeClr>
                </a:solidFill>
                <a:latin typeface="Handlee" panose="02000000000000000000" pitchFamily="2" charset="0"/>
              </a:rPr>
              <a:t>a function</a:t>
            </a:r>
            <a:r>
              <a:rPr lang="en-US" sz="1400" b="1" kern="0" dirty="0">
                <a:solidFill>
                  <a:schemeClr val="bg1">
                    <a:lumMod val="50000"/>
                  </a:schemeClr>
                </a:solidFill>
                <a:latin typeface="Handlee" panose="02000000000000000000" pitchFamily="2" charset="0"/>
              </a:rPr>
              <a:t>.</a:t>
            </a: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6D69EB78-D9C3-46FE-85C1-F3B8FDAEDDE5}"/>
              </a:ext>
            </a:extLst>
          </p:cNvPr>
          <p:cNvSpPr/>
          <p:nvPr/>
        </p:nvSpPr>
        <p:spPr bwMode="auto">
          <a:xfrm>
            <a:off x="286432" y="1356128"/>
            <a:ext cx="173038" cy="173038"/>
          </a:xfrm>
          <a:prstGeom prst="ellipse">
            <a:avLst/>
          </a:prstGeom>
          <a:solidFill>
            <a:srgbClr val="065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Handlee" panose="02000000000000000000" pitchFamily="2" charset="0"/>
              </a:rPr>
              <a:t>1</a:t>
            </a: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8FFDEB05-2197-4132-A13D-5423C64F314E}"/>
              </a:ext>
            </a:extLst>
          </p:cNvPr>
          <p:cNvSpPr/>
          <p:nvPr/>
        </p:nvSpPr>
        <p:spPr bwMode="auto">
          <a:xfrm>
            <a:off x="296861" y="1626712"/>
            <a:ext cx="173038" cy="173037"/>
          </a:xfrm>
          <a:prstGeom prst="ellipse">
            <a:avLst/>
          </a:prstGeom>
          <a:solidFill>
            <a:srgbClr val="065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Handlee" panose="02000000000000000000" pitchFamily="2" charset="0"/>
              </a:rPr>
              <a:t>2</a:t>
            </a: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16D7D430-A584-4CEF-8AE5-09F9CB290998}"/>
              </a:ext>
            </a:extLst>
          </p:cNvPr>
          <p:cNvSpPr/>
          <p:nvPr/>
        </p:nvSpPr>
        <p:spPr bwMode="auto">
          <a:xfrm>
            <a:off x="287307" y="2148687"/>
            <a:ext cx="173038" cy="173037"/>
          </a:xfrm>
          <a:prstGeom prst="ellipse">
            <a:avLst/>
          </a:prstGeom>
          <a:solidFill>
            <a:srgbClr val="065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Handlee" panose="02000000000000000000" pitchFamily="2" charset="0"/>
              </a:rPr>
              <a:t>3</a:t>
            </a: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C81CF0E4-CE88-4DDB-A031-F9F224C178D2}"/>
              </a:ext>
            </a:extLst>
          </p:cNvPr>
          <p:cNvSpPr/>
          <p:nvPr/>
        </p:nvSpPr>
        <p:spPr bwMode="auto">
          <a:xfrm>
            <a:off x="542794" y="1887381"/>
            <a:ext cx="173038" cy="174625"/>
          </a:xfrm>
          <a:prstGeom prst="ellipse">
            <a:avLst/>
          </a:prstGeom>
          <a:solidFill>
            <a:srgbClr val="065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Handlee" panose="02000000000000000000" pitchFamily="2" charset="0"/>
              </a:rPr>
              <a:t>a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BC962B50-93A8-40FE-B9C0-8C7165278CC2}"/>
              </a:ext>
            </a:extLst>
          </p:cNvPr>
          <p:cNvSpPr/>
          <p:nvPr/>
        </p:nvSpPr>
        <p:spPr bwMode="auto">
          <a:xfrm>
            <a:off x="669854" y="1838414"/>
            <a:ext cx="4065733" cy="307777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292100">
              <a:defRPr/>
            </a:pPr>
            <a:r>
              <a:rPr lang="en-US" sz="1400" b="1" i="1" dirty="0" smtClean="0">
                <a:solidFill>
                  <a:schemeClr val="bg1">
                    <a:lumMod val="50000"/>
                  </a:schemeClr>
                </a:solidFill>
                <a:latin typeface="Handlee" panose="02000000000000000000" pitchFamily="2" charset="0"/>
              </a:rPr>
              <a:t>a = </a:t>
            </a:r>
            <a:r>
              <a:rPr lang="en-US" sz="1400" b="1" i="1" dirty="0" smtClean="0">
                <a:solidFill>
                  <a:schemeClr val="accent2"/>
                </a:solidFill>
                <a:latin typeface="Handlee" panose="02000000000000000000" pitchFamily="2" charset="0"/>
              </a:rPr>
              <a:t>o</a:t>
            </a:r>
            <a:r>
              <a:rPr lang="en-US" sz="1400" b="1" i="1" dirty="0" smtClean="0">
                <a:solidFill>
                  <a:schemeClr val="bg1">
                    <a:lumMod val="50000"/>
                  </a:schemeClr>
                </a:solidFill>
                <a:latin typeface="Handlee" panose="02000000000000000000" pitchFamily="2" charset="0"/>
              </a:rPr>
              <a:t>   </a:t>
            </a:r>
            <a:r>
              <a:rPr lang="en-US" sz="1400" b="1" i="1" u="sng" dirty="0" smtClean="0">
                <a:solidFill>
                  <a:schemeClr val="bg1">
                    <a:lumMod val="50000"/>
                  </a:schemeClr>
                </a:solidFill>
                <a:latin typeface="Handlee" panose="02000000000000000000" pitchFamily="2" charset="0"/>
              </a:rPr>
              <a:t>or</a:t>
            </a:r>
            <a:r>
              <a:rPr lang="en-US" sz="1400" b="1" i="1" dirty="0" smtClean="0">
                <a:solidFill>
                  <a:schemeClr val="bg1">
                    <a:lumMod val="50000"/>
                  </a:schemeClr>
                </a:solidFill>
                <a:latin typeface="Handlee" panose="02000000000000000000" pitchFamily="2" charset="0"/>
              </a:rPr>
              <a:t>      b = </a:t>
            </a:r>
            <a:r>
              <a:rPr lang="en-US" sz="1400" b="1" i="1" dirty="0" smtClean="0">
                <a:solidFill>
                  <a:schemeClr val="accent2"/>
                </a:solidFill>
                <a:latin typeface="Handlee" panose="02000000000000000000" pitchFamily="2" charset="0"/>
              </a:rPr>
              <a:t>o</a:t>
            </a:r>
            <a:r>
              <a:rPr lang="en-US" sz="1400" b="1" i="1" dirty="0">
                <a:solidFill>
                  <a:schemeClr val="bg1">
                    <a:lumMod val="50000"/>
                  </a:schemeClr>
                </a:solidFill>
                <a:latin typeface="Handlee" panose="02000000000000000000" pitchFamily="2" charset="0"/>
              </a:rPr>
              <a:t>. </a:t>
            </a:r>
            <a:r>
              <a:rPr lang="en-US" sz="1400" b="1" i="1" dirty="0" smtClean="0">
                <a:solidFill>
                  <a:schemeClr val="bg1">
                    <a:lumMod val="50000"/>
                  </a:schemeClr>
                </a:solidFill>
                <a:latin typeface="Handlee" panose="02000000000000000000" pitchFamily="2" charset="0"/>
              </a:rPr>
              <a:t>                        </a:t>
            </a:r>
            <a:r>
              <a:rPr lang="en-US" sz="1100" i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Ex. x </a:t>
            </a:r>
            <a:r>
              <a:rPr lang="en-US" sz="1100" i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- 15 = 0 </a:t>
            </a:r>
            <a:r>
              <a:rPr lang="en-US" sz="1100" i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 </a:t>
            </a:r>
            <a:r>
              <a:rPr lang="en-US" sz="1100" i="1" u="sng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or</a:t>
            </a:r>
            <a:r>
              <a:rPr lang="en-US" sz="1100" i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   </a:t>
            </a:r>
            <a:r>
              <a:rPr lang="en-US" sz="1100" i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x + 7 = 0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9E96435D-48A3-4450-967D-CE085C2B7C4A}"/>
              </a:ext>
            </a:extLst>
          </p:cNvPr>
          <p:cNvSpPr/>
          <p:nvPr/>
        </p:nvSpPr>
        <p:spPr bwMode="auto">
          <a:xfrm>
            <a:off x="430843" y="1589129"/>
            <a:ext cx="4384675" cy="307777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defTabSz="292100">
              <a:defRPr/>
            </a:pPr>
            <a:r>
              <a:rPr lang="en-US" sz="1400" b="1" dirty="0">
                <a:solidFill>
                  <a:srgbClr val="000000"/>
                </a:solidFill>
                <a:latin typeface="Handlee" panose="02000000000000000000" pitchFamily="2" charset="0"/>
              </a:rPr>
              <a:t>Apply the Zero Product Property.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FC6EAB82-C11F-4E60-B69E-2EF0E77E9BA3}"/>
              </a:ext>
            </a:extLst>
          </p:cNvPr>
          <p:cNvSpPr/>
          <p:nvPr/>
        </p:nvSpPr>
        <p:spPr bwMode="auto">
          <a:xfrm>
            <a:off x="447788" y="2112726"/>
            <a:ext cx="4384675" cy="307777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defTabSz="292100">
              <a:defRPr/>
            </a:pPr>
            <a:r>
              <a:rPr lang="en-US" sz="1400" b="1" dirty="0">
                <a:solidFill>
                  <a:srgbClr val="000000"/>
                </a:solidFill>
                <a:latin typeface="Handlee" panose="02000000000000000000" pitchFamily="2" charset="0"/>
              </a:rPr>
              <a:t>Solve each equation for x</a:t>
            </a:r>
            <a:r>
              <a:rPr lang="en-US" sz="1400" b="1" dirty="0" smtClean="0">
                <a:solidFill>
                  <a:srgbClr val="000000"/>
                </a:solidFill>
                <a:latin typeface="Handlee" panose="02000000000000000000" pitchFamily="2" charset="0"/>
              </a:rPr>
              <a:t>.                 </a:t>
            </a:r>
            <a:r>
              <a:rPr lang="en-US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en-US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x = 15 </a:t>
            </a:r>
            <a:r>
              <a:rPr lang="en-US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100" i="1" u="sng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or</a:t>
            </a:r>
            <a:r>
              <a:rPr lang="en-US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x </a:t>
            </a:r>
            <a:r>
              <a:rPr lang="en-US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-7</a:t>
            </a:r>
          </a:p>
        </p:txBody>
      </p:sp>
      <p:pic>
        <p:nvPicPr>
          <p:cNvPr id="133" name="Picture 2" descr="Image result for try it">
            <a:extLst>
              <a:ext uri="{FF2B5EF4-FFF2-40B4-BE49-F238E27FC236}">
                <a16:creationId xmlns:a16="http://schemas.microsoft.com/office/drawing/2014/main" id="{FA4C45CB-3AFF-42A4-ACB6-F8BAB1FDB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800" y="2530777"/>
            <a:ext cx="980794" cy="97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846831" y="1251686"/>
            <a:ext cx="3726829" cy="1027974"/>
            <a:chOff x="4920955" y="486896"/>
            <a:chExt cx="3726829" cy="1027974"/>
          </a:xfrm>
        </p:grpSpPr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64965CB4-51F0-452B-9BD0-71541F1E86C8}"/>
                </a:ext>
              </a:extLst>
            </p:cNvPr>
            <p:cNvSpPr/>
            <p:nvPr/>
          </p:nvSpPr>
          <p:spPr bwMode="auto">
            <a:xfrm>
              <a:off x="4920955" y="486896"/>
              <a:ext cx="3726829" cy="1027974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74320" tIns="301752" rIns="45720">
              <a:spAutoFit/>
            </a:bodyPr>
            <a:lstStyle/>
            <a:p>
              <a:pPr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How did I/you </a:t>
              </a:r>
              <a:r>
                <a:rPr lang="en-US" sz="1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rPr>
                <a:t>set up f(x) equal to zero</a:t>
              </a:r>
              <a:r>
                <a:rPr lang="en-US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?</a:t>
              </a:r>
            </a:p>
            <a:p>
              <a:pPr>
                <a:defRPr/>
              </a:pPr>
              <a:endParaRPr lang="en-US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endParaRPr>
            </a:p>
            <a:p>
              <a:pPr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How did I/you </a:t>
              </a:r>
              <a:r>
                <a:rPr lang="en-US" sz="1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rPr>
                <a:t>apply the Zero Product Property rule</a:t>
              </a:r>
              <a:r>
                <a:rPr lang="en-US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?</a:t>
              </a:r>
            </a:p>
            <a:p>
              <a:pPr>
                <a:defRPr/>
              </a:pPr>
              <a:endParaRPr lang="en-US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endParaRPr>
            </a:p>
            <a:p>
              <a:pPr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How did I/you </a:t>
              </a:r>
              <a:r>
                <a:rPr lang="en-US" sz="1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rPr>
                <a:t>solve the equation for x?</a:t>
              </a:r>
              <a:endPara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4136FD49-E3C8-401B-A888-F525E5ED1B54}"/>
                </a:ext>
              </a:extLst>
            </p:cNvPr>
            <p:cNvSpPr/>
            <p:nvPr/>
          </p:nvSpPr>
          <p:spPr bwMode="auto">
            <a:xfrm>
              <a:off x="4927306" y="486896"/>
              <a:ext cx="3720478" cy="231775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000" b="1" dirty="0">
                  <a:solidFill>
                    <a:prstClr val="white"/>
                  </a:solidFill>
                  <a:latin typeface="Gill Sans MT" pitchFamily="34" charset="0"/>
                  <a:cs typeface="Arial" charset="0"/>
                </a:rPr>
                <a:t>CFU</a:t>
              </a: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66A2972F-18A1-430B-8968-02E475B4967C}"/>
                </a:ext>
              </a:extLst>
            </p:cNvPr>
            <p:cNvSpPr/>
            <p:nvPr/>
          </p:nvSpPr>
          <p:spPr bwMode="auto">
            <a:xfrm>
              <a:off x="4971526" y="772880"/>
              <a:ext cx="173037" cy="17303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1</a:t>
              </a: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8B55436E-990D-4922-B46D-1D8DB7D20FE5}"/>
                </a:ext>
              </a:extLst>
            </p:cNvPr>
            <p:cNvSpPr/>
            <p:nvPr/>
          </p:nvSpPr>
          <p:spPr bwMode="auto">
            <a:xfrm>
              <a:off x="4971526" y="1027095"/>
              <a:ext cx="173037" cy="17303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smtClean="0">
                  <a:latin typeface="Gill Sans MT" pitchFamily="34" charset="0"/>
                </a:rPr>
                <a:t>2</a:t>
              </a:r>
              <a:endParaRPr lang="en-US" sz="1200" b="1" dirty="0">
                <a:latin typeface="Gill Sans MT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B55436E-990D-4922-B46D-1D8DB7D20FE5}"/>
                </a:ext>
              </a:extLst>
            </p:cNvPr>
            <p:cNvSpPr/>
            <p:nvPr/>
          </p:nvSpPr>
          <p:spPr bwMode="auto">
            <a:xfrm>
              <a:off x="4971526" y="1285666"/>
              <a:ext cx="173037" cy="17303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3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39475" y="202196"/>
            <a:ext cx="2047875" cy="571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8" name="Tape"/>
          <p:cNvSpPr/>
          <p:nvPr/>
        </p:nvSpPr>
        <p:spPr bwMode="auto">
          <a:xfrm rot="4344422">
            <a:off x="6731890" y="-64503"/>
            <a:ext cx="168275" cy="533400"/>
          </a:xfrm>
          <a:custGeom>
            <a:avLst/>
            <a:gdLst>
              <a:gd name="connsiteX0" fmla="*/ 0 w 234247"/>
              <a:gd name="connsiteY0" fmla="*/ 0 h 920626"/>
              <a:gd name="connsiteX1" fmla="*/ 234247 w 234247"/>
              <a:gd name="connsiteY1" fmla="*/ 0 h 920626"/>
              <a:gd name="connsiteX2" fmla="*/ 234247 w 234247"/>
              <a:gd name="connsiteY2" fmla="*/ 920626 h 920626"/>
              <a:gd name="connsiteX3" fmla="*/ 0 w 234247"/>
              <a:gd name="connsiteY3" fmla="*/ 920626 h 920626"/>
              <a:gd name="connsiteX4" fmla="*/ 0 w 234247"/>
              <a:gd name="connsiteY4" fmla="*/ 0 h 920626"/>
              <a:gd name="connsiteX0" fmla="*/ 0 w 234247"/>
              <a:gd name="connsiteY0" fmla="*/ 0 h 920626"/>
              <a:gd name="connsiteX1" fmla="*/ 62185 w 234247"/>
              <a:gd name="connsiteY1" fmla="*/ 4637 h 920626"/>
              <a:gd name="connsiteX2" fmla="*/ 234247 w 234247"/>
              <a:gd name="connsiteY2" fmla="*/ 0 h 920626"/>
              <a:gd name="connsiteX3" fmla="*/ 234247 w 234247"/>
              <a:gd name="connsiteY3" fmla="*/ 920626 h 920626"/>
              <a:gd name="connsiteX4" fmla="*/ 0 w 234247"/>
              <a:gd name="connsiteY4" fmla="*/ 920626 h 920626"/>
              <a:gd name="connsiteX5" fmla="*/ 0 w 234247"/>
              <a:gd name="connsiteY5" fmla="*/ 0 h 920626"/>
              <a:gd name="connsiteX0" fmla="*/ 0 w 234247"/>
              <a:gd name="connsiteY0" fmla="*/ 0 h 920626"/>
              <a:gd name="connsiteX1" fmla="*/ 62185 w 234247"/>
              <a:gd name="connsiteY1" fmla="*/ 26860 h 920626"/>
              <a:gd name="connsiteX2" fmla="*/ 234247 w 234247"/>
              <a:gd name="connsiteY2" fmla="*/ 0 h 920626"/>
              <a:gd name="connsiteX3" fmla="*/ 234247 w 234247"/>
              <a:gd name="connsiteY3" fmla="*/ 920626 h 920626"/>
              <a:gd name="connsiteX4" fmla="*/ 0 w 234247"/>
              <a:gd name="connsiteY4" fmla="*/ 920626 h 920626"/>
              <a:gd name="connsiteX5" fmla="*/ 0 w 234247"/>
              <a:gd name="connsiteY5" fmla="*/ 0 h 920626"/>
              <a:gd name="connsiteX0" fmla="*/ 0 w 234247"/>
              <a:gd name="connsiteY0" fmla="*/ 0 h 920626"/>
              <a:gd name="connsiteX1" fmla="*/ 62185 w 234247"/>
              <a:gd name="connsiteY1" fmla="*/ 26860 h 920626"/>
              <a:gd name="connsiteX2" fmla="*/ 138385 w 234247"/>
              <a:gd name="connsiteY2" fmla="*/ 14162 h 920626"/>
              <a:gd name="connsiteX3" fmla="*/ 234247 w 234247"/>
              <a:gd name="connsiteY3" fmla="*/ 0 h 920626"/>
              <a:gd name="connsiteX4" fmla="*/ 234247 w 234247"/>
              <a:gd name="connsiteY4" fmla="*/ 920626 h 920626"/>
              <a:gd name="connsiteX5" fmla="*/ 0 w 234247"/>
              <a:gd name="connsiteY5" fmla="*/ 920626 h 920626"/>
              <a:gd name="connsiteX6" fmla="*/ 0 w 234247"/>
              <a:gd name="connsiteY6" fmla="*/ 0 h 920626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234247 w 234247"/>
              <a:gd name="connsiteY3" fmla="*/ 8066 h 928692"/>
              <a:gd name="connsiteX4" fmla="*/ 234247 w 234247"/>
              <a:gd name="connsiteY4" fmla="*/ 928692 h 928692"/>
              <a:gd name="connsiteX5" fmla="*/ 0 w 234247"/>
              <a:gd name="connsiteY5" fmla="*/ 928692 h 928692"/>
              <a:gd name="connsiteX6" fmla="*/ 0 w 234247"/>
              <a:gd name="connsiteY6" fmla="*/ 8066 h 928692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179660 w 234247"/>
              <a:gd name="connsiteY3" fmla="*/ 3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176488 w 234247"/>
              <a:gd name="connsiteY3" fmla="*/ 19051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5360 w 234247"/>
              <a:gd name="connsiteY1" fmla="*/ 19049 h 928692"/>
              <a:gd name="connsiteX2" fmla="*/ 112988 w 234247"/>
              <a:gd name="connsiteY2" fmla="*/ 0 h 928692"/>
              <a:gd name="connsiteX3" fmla="*/ 176488 w 234247"/>
              <a:gd name="connsiteY3" fmla="*/ 19051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5360 w 234247"/>
              <a:gd name="connsiteY1" fmla="*/ 19049 h 928692"/>
              <a:gd name="connsiteX2" fmla="*/ 112988 w 234247"/>
              <a:gd name="connsiteY2" fmla="*/ 0 h 928692"/>
              <a:gd name="connsiteX3" fmla="*/ 176491 w 234247"/>
              <a:gd name="connsiteY3" fmla="*/ 6349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0 w 234250"/>
              <a:gd name="connsiteY6" fmla="*/ 930154 h 930154"/>
              <a:gd name="connsiteX7" fmla="*/ 0 w 234250"/>
              <a:gd name="connsiteY7" fmla="*/ 9528 h 930154"/>
              <a:gd name="connsiteX0" fmla="*/ 0 w 234250"/>
              <a:gd name="connsiteY0" fmla="*/ 9528 h 931740"/>
              <a:gd name="connsiteX1" fmla="*/ 65360 w 234250"/>
              <a:gd name="connsiteY1" fmla="*/ 20511 h 931740"/>
              <a:gd name="connsiteX2" fmla="*/ 112988 w 234250"/>
              <a:gd name="connsiteY2" fmla="*/ 1462 h 931740"/>
              <a:gd name="connsiteX3" fmla="*/ 176491 w 234250"/>
              <a:gd name="connsiteY3" fmla="*/ 7811 h 931740"/>
              <a:gd name="connsiteX4" fmla="*/ 234250 w 234250"/>
              <a:gd name="connsiteY4" fmla="*/ 0 h 931740"/>
              <a:gd name="connsiteX5" fmla="*/ 234247 w 234250"/>
              <a:gd name="connsiteY5" fmla="*/ 930154 h 931740"/>
              <a:gd name="connsiteX6" fmla="*/ 43134 w 234250"/>
              <a:gd name="connsiteY6" fmla="*/ 931740 h 931740"/>
              <a:gd name="connsiteX7" fmla="*/ 0 w 234250"/>
              <a:gd name="connsiteY7" fmla="*/ 930154 h 931740"/>
              <a:gd name="connsiteX8" fmla="*/ 0 w 234250"/>
              <a:gd name="connsiteY8" fmla="*/ 9528 h 931740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43134 w 234250"/>
              <a:gd name="connsiteY6" fmla="*/ 922215 h 930154"/>
              <a:gd name="connsiteX7" fmla="*/ 0 w 234250"/>
              <a:gd name="connsiteY7" fmla="*/ 930154 h 930154"/>
              <a:gd name="connsiteX8" fmla="*/ 0 w 234250"/>
              <a:gd name="connsiteY8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84409 w 234250"/>
              <a:gd name="connsiteY6" fmla="*/ 925390 h 930154"/>
              <a:gd name="connsiteX7" fmla="*/ 43134 w 234250"/>
              <a:gd name="connsiteY7" fmla="*/ 922215 h 930154"/>
              <a:gd name="connsiteX8" fmla="*/ 0 w 234250"/>
              <a:gd name="connsiteY8" fmla="*/ 930154 h 930154"/>
              <a:gd name="connsiteX9" fmla="*/ 0 w 234250"/>
              <a:gd name="connsiteY9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93934 w 234250"/>
              <a:gd name="connsiteY6" fmla="*/ 928565 h 930154"/>
              <a:gd name="connsiteX7" fmla="*/ 43134 w 234250"/>
              <a:gd name="connsiteY7" fmla="*/ 922215 h 930154"/>
              <a:gd name="connsiteX8" fmla="*/ 0 w 234250"/>
              <a:gd name="connsiteY8" fmla="*/ 930154 h 930154"/>
              <a:gd name="connsiteX9" fmla="*/ 0 w 234250"/>
              <a:gd name="connsiteY9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29359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19834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89978 w 234250"/>
              <a:gd name="connsiteY6" fmla="*/ 924596 h 930154"/>
              <a:gd name="connsiteX7" fmla="*/ 147115 w 234250"/>
              <a:gd name="connsiteY7" fmla="*/ 919834 h 930154"/>
              <a:gd name="connsiteX8" fmla="*/ 93934 w 234250"/>
              <a:gd name="connsiteY8" fmla="*/ 928565 h 930154"/>
              <a:gd name="connsiteX9" fmla="*/ 43134 w 234250"/>
              <a:gd name="connsiteY9" fmla="*/ 922215 h 930154"/>
              <a:gd name="connsiteX10" fmla="*/ 0 w 234250"/>
              <a:gd name="connsiteY10" fmla="*/ 930154 h 930154"/>
              <a:gd name="connsiteX11" fmla="*/ 0 w 234250"/>
              <a:gd name="connsiteY11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206647 w 234250"/>
              <a:gd name="connsiteY6" fmla="*/ 924596 h 930154"/>
              <a:gd name="connsiteX7" fmla="*/ 189978 w 234250"/>
              <a:gd name="connsiteY7" fmla="*/ 924596 h 930154"/>
              <a:gd name="connsiteX8" fmla="*/ 147115 w 234250"/>
              <a:gd name="connsiteY8" fmla="*/ 919834 h 930154"/>
              <a:gd name="connsiteX9" fmla="*/ 93934 w 234250"/>
              <a:gd name="connsiteY9" fmla="*/ 928565 h 930154"/>
              <a:gd name="connsiteX10" fmla="*/ 43134 w 234250"/>
              <a:gd name="connsiteY10" fmla="*/ 922215 h 930154"/>
              <a:gd name="connsiteX11" fmla="*/ 0 w 234250"/>
              <a:gd name="connsiteY11" fmla="*/ 930154 h 930154"/>
              <a:gd name="connsiteX12" fmla="*/ 0 w 234250"/>
              <a:gd name="connsiteY12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206647 w 234250"/>
              <a:gd name="connsiteY6" fmla="*/ 924596 h 930154"/>
              <a:gd name="connsiteX7" fmla="*/ 147115 w 234250"/>
              <a:gd name="connsiteY7" fmla="*/ 919834 h 930154"/>
              <a:gd name="connsiteX8" fmla="*/ 93934 w 234250"/>
              <a:gd name="connsiteY8" fmla="*/ 928565 h 930154"/>
              <a:gd name="connsiteX9" fmla="*/ 43134 w 234250"/>
              <a:gd name="connsiteY9" fmla="*/ 922215 h 930154"/>
              <a:gd name="connsiteX10" fmla="*/ 0 w 234250"/>
              <a:gd name="connsiteY10" fmla="*/ 930154 h 930154"/>
              <a:gd name="connsiteX11" fmla="*/ 0 w 234250"/>
              <a:gd name="connsiteY11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19834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80452 w 234250"/>
              <a:gd name="connsiteY6" fmla="*/ 917452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3328"/>
              <a:gd name="connsiteX1" fmla="*/ 65360 w 234250"/>
              <a:gd name="connsiteY1" fmla="*/ 20511 h 933328"/>
              <a:gd name="connsiteX2" fmla="*/ 112988 w 234250"/>
              <a:gd name="connsiteY2" fmla="*/ 1462 h 933328"/>
              <a:gd name="connsiteX3" fmla="*/ 176491 w 234250"/>
              <a:gd name="connsiteY3" fmla="*/ 7811 h 933328"/>
              <a:gd name="connsiteX4" fmla="*/ 234250 w 234250"/>
              <a:gd name="connsiteY4" fmla="*/ 0 h 933328"/>
              <a:gd name="connsiteX5" fmla="*/ 234247 w 234250"/>
              <a:gd name="connsiteY5" fmla="*/ 930154 h 933328"/>
              <a:gd name="connsiteX6" fmla="*/ 180452 w 234250"/>
              <a:gd name="connsiteY6" fmla="*/ 917452 h 933328"/>
              <a:gd name="connsiteX7" fmla="*/ 117747 w 234250"/>
              <a:gd name="connsiteY7" fmla="*/ 933328 h 933328"/>
              <a:gd name="connsiteX8" fmla="*/ 43134 w 234250"/>
              <a:gd name="connsiteY8" fmla="*/ 922215 h 933328"/>
              <a:gd name="connsiteX9" fmla="*/ 0 w 234250"/>
              <a:gd name="connsiteY9" fmla="*/ 930154 h 933328"/>
              <a:gd name="connsiteX10" fmla="*/ 0 w 234250"/>
              <a:gd name="connsiteY10" fmla="*/ 9528 h 93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4250" h="933328">
                <a:moveTo>
                  <a:pt x="0" y="9528"/>
                </a:moveTo>
                <a:lnTo>
                  <a:pt x="65360" y="20511"/>
                </a:lnTo>
                <a:lnTo>
                  <a:pt x="112988" y="1462"/>
                </a:lnTo>
                <a:lnTo>
                  <a:pt x="176491" y="7811"/>
                </a:lnTo>
                <a:lnTo>
                  <a:pt x="234250" y="0"/>
                </a:lnTo>
                <a:cubicBezTo>
                  <a:pt x="234249" y="310051"/>
                  <a:pt x="234248" y="620103"/>
                  <a:pt x="234247" y="930154"/>
                </a:cubicBezTo>
                <a:lnTo>
                  <a:pt x="180452" y="917452"/>
                </a:lnTo>
                <a:lnTo>
                  <a:pt x="117747" y="933328"/>
                </a:lnTo>
                <a:lnTo>
                  <a:pt x="43134" y="922215"/>
                </a:lnTo>
                <a:lnTo>
                  <a:pt x="0" y="930154"/>
                </a:lnTo>
                <a:lnTo>
                  <a:pt x="0" y="9528"/>
                </a:lnTo>
                <a:close/>
              </a:path>
            </a:pathLst>
          </a:custGeom>
          <a:blipFill dpi="0" rotWithShape="1">
            <a:blip r:embed="rId9">
              <a:alphaModFix amt="55000"/>
            </a:blip>
            <a:srcRect/>
            <a:stretch>
              <a:fillRect/>
            </a:stretch>
          </a:blip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9" name="Tape"/>
          <p:cNvSpPr/>
          <p:nvPr/>
        </p:nvSpPr>
        <p:spPr bwMode="auto">
          <a:xfrm rot="17255578" flipH="1">
            <a:off x="8714898" y="-64504"/>
            <a:ext cx="168275" cy="533400"/>
          </a:xfrm>
          <a:custGeom>
            <a:avLst/>
            <a:gdLst>
              <a:gd name="connsiteX0" fmla="*/ 0 w 234247"/>
              <a:gd name="connsiteY0" fmla="*/ 0 h 920626"/>
              <a:gd name="connsiteX1" fmla="*/ 234247 w 234247"/>
              <a:gd name="connsiteY1" fmla="*/ 0 h 920626"/>
              <a:gd name="connsiteX2" fmla="*/ 234247 w 234247"/>
              <a:gd name="connsiteY2" fmla="*/ 920626 h 920626"/>
              <a:gd name="connsiteX3" fmla="*/ 0 w 234247"/>
              <a:gd name="connsiteY3" fmla="*/ 920626 h 920626"/>
              <a:gd name="connsiteX4" fmla="*/ 0 w 234247"/>
              <a:gd name="connsiteY4" fmla="*/ 0 h 920626"/>
              <a:gd name="connsiteX0" fmla="*/ 0 w 234247"/>
              <a:gd name="connsiteY0" fmla="*/ 0 h 920626"/>
              <a:gd name="connsiteX1" fmla="*/ 62185 w 234247"/>
              <a:gd name="connsiteY1" fmla="*/ 4637 h 920626"/>
              <a:gd name="connsiteX2" fmla="*/ 234247 w 234247"/>
              <a:gd name="connsiteY2" fmla="*/ 0 h 920626"/>
              <a:gd name="connsiteX3" fmla="*/ 234247 w 234247"/>
              <a:gd name="connsiteY3" fmla="*/ 920626 h 920626"/>
              <a:gd name="connsiteX4" fmla="*/ 0 w 234247"/>
              <a:gd name="connsiteY4" fmla="*/ 920626 h 920626"/>
              <a:gd name="connsiteX5" fmla="*/ 0 w 234247"/>
              <a:gd name="connsiteY5" fmla="*/ 0 h 920626"/>
              <a:gd name="connsiteX0" fmla="*/ 0 w 234247"/>
              <a:gd name="connsiteY0" fmla="*/ 0 h 920626"/>
              <a:gd name="connsiteX1" fmla="*/ 62185 w 234247"/>
              <a:gd name="connsiteY1" fmla="*/ 26860 h 920626"/>
              <a:gd name="connsiteX2" fmla="*/ 234247 w 234247"/>
              <a:gd name="connsiteY2" fmla="*/ 0 h 920626"/>
              <a:gd name="connsiteX3" fmla="*/ 234247 w 234247"/>
              <a:gd name="connsiteY3" fmla="*/ 920626 h 920626"/>
              <a:gd name="connsiteX4" fmla="*/ 0 w 234247"/>
              <a:gd name="connsiteY4" fmla="*/ 920626 h 920626"/>
              <a:gd name="connsiteX5" fmla="*/ 0 w 234247"/>
              <a:gd name="connsiteY5" fmla="*/ 0 h 920626"/>
              <a:gd name="connsiteX0" fmla="*/ 0 w 234247"/>
              <a:gd name="connsiteY0" fmla="*/ 0 h 920626"/>
              <a:gd name="connsiteX1" fmla="*/ 62185 w 234247"/>
              <a:gd name="connsiteY1" fmla="*/ 26860 h 920626"/>
              <a:gd name="connsiteX2" fmla="*/ 138385 w 234247"/>
              <a:gd name="connsiteY2" fmla="*/ 14162 h 920626"/>
              <a:gd name="connsiteX3" fmla="*/ 234247 w 234247"/>
              <a:gd name="connsiteY3" fmla="*/ 0 h 920626"/>
              <a:gd name="connsiteX4" fmla="*/ 234247 w 234247"/>
              <a:gd name="connsiteY4" fmla="*/ 920626 h 920626"/>
              <a:gd name="connsiteX5" fmla="*/ 0 w 234247"/>
              <a:gd name="connsiteY5" fmla="*/ 920626 h 920626"/>
              <a:gd name="connsiteX6" fmla="*/ 0 w 234247"/>
              <a:gd name="connsiteY6" fmla="*/ 0 h 920626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234247 w 234247"/>
              <a:gd name="connsiteY3" fmla="*/ 8066 h 928692"/>
              <a:gd name="connsiteX4" fmla="*/ 234247 w 234247"/>
              <a:gd name="connsiteY4" fmla="*/ 928692 h 928692"/>
              <a:gd name="connsiteX5" fmla="*/ 0 w 234247"/>
              <a:gd name="connsiteY5" fmla="*/ 928692 h 928692"/>
              <a:gd name="connsiteX6" fmla="*/ 0 w 234247"/>
              <a:gd name="connsiteY6" fmla="*/ 8066 h 928692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179660 w 234247"/>
              <a:gd name="connsiteY3" fmla="*/ 3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176488 w 234247"/>
              <a:gd name="connsiteY3" fmla="*/ 19051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5360 w 234247"/>
              <a:gd name="connsiteY1" fmla="*/ 19049 h 928692"/>
              <a:gd name="connsiteX2" fmla="*/ 112988 w 234247"/>
              <a:gd name="connsiteY2" fmla="*/ 0 h 928692"/>
              <a:gd name="connsiteX3" fmla="*/ 176488 w 234247"/>
              <a:gd name="connsiteY3" fmla="*/ 19051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5360 w 234247"/>
              <a:gd name="connsiteY1" fmla="*/ 19049 h 928692"/>
              <a:gd name="connsiteX2" fmla="*/ 112988 w 234247"/>
              <a:gd name="connsiteY2" fmla="*/ 0 h 928692"/>
              <a:gd name="connsiteX3" fmla="*/ 176491 w 234247"/>
              <a:gd name="connsiteY3" fmla="*/ 6349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0 w 234250"/>
              <a:gd name="connsiteY6" fmla="*/ 930154 h 930154"/>
              <a:gd name="connsiteX7" fmla="*/ 0 w 234250"/>
              <a:gd name="connsiteY7" fmla="*/ 9528 h 930154"/>
              <a:gd name="connsiteX0" fmla="*/ 0 w 234250"/>
              <a:gd name="connsiteY0" fmla="*/ 9528 h 931740"/>
              <a:gd name="connsiteX1" fmla="*/ 65360 w 234250"/>
              <a:gd name="connsiteY1" fmla="*/ 20511 h 931740"/>
              <a:gd name="connsiteX2" fmla="*/ 112988 w 234250"/>
              <a:gd name="connsiteY2" fmla="*/ 1462 h 931740"/>
              <a:gd name="connsiteX3" fmla="*/ 176491 w 234250"/>
              <a:gd name="connsiteY3" fmla="*/ 7811 h 931740"/>
              <a:gd name="connsiteX4" fmla="*/ 234250 w 234250"/>
              <a:gd name="connsiteY4" fmla="*/ 0 h 931740"/>
              <a:gd name="connsiteX5" fmla="*/ 234247 w 234250"/>
              <a:gd name="connsiteY5" fmla="*/ 930154 h 931740"/>
              <a:gd name="connsiteX6" fmla="*/ 43134 w 234250"/>
              <a:gd name="connsiteY6" fmla="*/ 931740 h 931740"/>
              <a:gd name="connsiteX7" fmla="*/ 0 w 234250"/>
              <a:gd name="connsiteY7" fmla="*/ 930154 h 931740"/>
              <a:gd name="connsiteX8" fmla="*/ 0 w 234250"/>
              <a:gd name="connsiteY8" fmla="*/ 9528 h 931740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43134 w 234250"/>
              <a:gd name="connsiteY6" fmla="*/ 922215 h 930154"/>
              <a:gd name="connsiteX7" fmla="*/ 0 w 234250"/>
              <a:gd name="connsiteY7" fmla="*/ 930154 h 930154"/>
              <a:gd name="connsiteX8" fmla="*/ 0 w 234250"/>
              <a:gd name="connsiteY8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84409 w 234250"/>
              <a:gd name="connsiteY6" fmla="*/ 925390 h 930154"/>
              <a:gd name="connsiteX7" fmla="*/ 43134 w 234250"/>
              <a:gd name="connsiteY7" fmla="*/ 922215 h 930154"/>
              <a:gd name="connsiteX8" fmla="*/ 0 w 234250"/>
              <a:gd name="connsiteY8" fmla="*/ 930154 h 930154"/>
              <a:gd name="connsiteX9" fmla="*/ 0 w 234250"/>
              <a:gd name="connsiteY9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93934 w 234250"/>
              <a:gd name="connsiteY6" fmla="*/ 928565 h 930154"/>
              <a:gd name="connsiteX7" fmla="*/ 43134 w 234250"/>
              <a:gd name="connsiteY7" fmla="*/ 922215 h 930154"/>
              <a:gd name="connsiteX8" fmla="*/ 0 w 234250"/>
              <a:gd name="connsiteY8" fmla="*/ 930154 h 930154"/>
              <a:gd name="connsiteX9" fmla="*/ 0 w 234250"/>
              <a:gd name="connsiteY9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29359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19834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89978 w 234250"/>
              <a:gd name="connsiteY6" fmla="*/ 924596 h 930154"/>
              <a:gd name="connsiteX7" fmla="*/ 147115 w 234250"/>
              <a:gd name="connsiteY7" fmla="*/ 919834 h 930154"/>
              <a:gd name="connsiteX8" fmla="*/ 93934 w 234250"/>
              <a:gd name="connsiteY8" fmla="*/ 928565 h 930154"/>
              <a:gd name="connsiteX9" fmla="*/ 43134 w 234250"/>
              <a:gd name="connsiteY9" fmla="*/ 922215 h 930154"/>
              <a:gd name="connsiteX10" fmla="*/ 0 w 234250"/>
              <a:gd name="connsiteY10" fmla="*/ 930154 h 930154"/>
              <a:gd name="connsiteX11" fmla="*/ 0 w 234250"/>
              <a:gd name="connsiteY11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206647 w 234250"/>
              <a:gd name="connsiteY6" fmla="*/ 924596 h 930154"/>
              <a:gd name="connsiteX7" fmla="*/ 189978 w 234250"/>
              <a:gd name="connsiteY7" fmla="*/ 924596 h 930154"/>
              <a:gd name="connsiteX8" fmla="*/ 147115 w 234250"/>
              <a:gd name="connsiteY8" fmla="*/ 919834 h 930154"/>
              <a:gd name="connsiteX9" fmla="*/ 93934 w 234250"/>
              <a:gd name="connsiteY9" fmla="*/ 928565 h 930154"/>
              <a:gd name="connsiteX10" fmla="*/ 43134 w 234250"/>
              <a:gd name="connsiteY10" fmla="*/ 922215 h 930154"/>
              <a:gd name="connsiteX11" fmla="*/ 0 w 234250"/>
              <a:gd name="connsiteY11" fmla="*/ 930154 h 930154"/>
              <a:gd name="connsiteX12" fmla="*/ 0 w 234250"/>
              <a:gd name="connsiteY12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206647 w 234250"/>
              <a:gd name="connsiteY6" fmla="*/ 924596 h 930154"/>
              <a:gd name="connsiteX7" fmla="*/ 147115 w 234250"/>
              <a:gd name="connsiteY7" fmla="*/ 919834 h 930154"/>
              <a:gd name="connsiteX8" fmla="*/ 93934 w 234250"/>
              <a:gd name="connsiteY8" fmla="*/ 928565 h 930154"/>
              <a:gd name="connsiteX9" fmla="*/ 43134 w 234250"/>
              <a:gd name="connsiteY9" fmla="*/ 922215 h 930154"/>
              <a:gd name="connsiteX10" fmla="*/ 0 w 234250"/>
              <a:gd name="connsiteY10" fmla="*/ 930154 h 930154"/>
              <a:gd name="connsiteX11" fmla="*/ 0 w 234250"/>
              <a:gd name="connsiteY11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19834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80452 w 234250"/>
              <a:gd name="connsiteY6" fmla="*/ 917452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3328"/>
              <a:gd name="connsiteX1" fmla="*/ 65360 w 234250"/>
              <a:gd name="connsiteY1" fmla="*/ 20511 h 933328"/>
              <a:gd name="connsiteX2" fmla="*/ 112988 w 234250"/>
              <a:gd name="connsiteY2" fmla="*/ 1462 h 933328"/>
              <a:gd name="connsiteX3" fmla="*/ 176491 w 234250"/>
              <a:gd name="connsiteY3" fmla="*/ 7811 h 933328"/>
              <a:gd name="connsiteX4" fmla="*/ 234250 w 234250"/>
              <a:gd name="connsiteY4" fmla="*/ 0 h 933328"/>
              <a:gd name="connsiteX5" fmla="*/ 234247 w 234250"/>
              <a:gd name="connsiteY5" fmla="*/ 930154 h 933328"/>
              <a:gd name="connsiteX6" fmla="*/ 180452 w 234250"/>
              <a:gd name="connsiteY6" fmla="*/ 917452 h 933328"/>
              <a:gd name="connsiteX7" fmla="*/ 117747 w 234250"/>
              <a:gd name="connsiteY7" fmla="*/ 933328 h 933328"/>
              <a:gd name="connsiteX8" fmla="*/ 43134 w 234250"/>
              <a:gd name="connsiteY8" fmla="*/ 922215 h 933328"/>
              <a:gd name="connsiteX9" fmla="*/ 0 w 234250"/>
              <a:gd name="connsiteY9" fmla="*/ 930154 h 933328"/>
              <a:gd name="connsiteX10" fmla="*/ 0 w 234250"/>
              <a:gd name="connsiteY10" fmla="*/ 9528 h 93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4250" h="933328">
                <a:moveTo>
                  <a:pt x="0" y="9528"/>
                </a:moveTo>
                <a:lnTo>
                  <a:pt x="65360" y="20511"/>
                </a:lnTo>
                <a:lnTo>
                  <a:pt x="112988" y="1462"/>
                </a:lnTo>
                <a:lnTo>
                  <a:pt x="176491" y="7811"/>
                </a:lnTo>
                <a:lnTo>
                  <a:pt x="234250" y="0"/>
                </a:lnTo>
                <a:cubicBezTo>
                  <a:pt x="234249" y="310051"/>
                  <a:pt x="234248" y="620103"/>
                  <a:pt x="234247" y="930154"/>
                </a:cubicBezTo>
                <a:lnTo>
                  <a:pt x="180452" y="917452"/>
                </a:lnTo>
                <a:lnTo>
                  <a:pt x="117747" y="933328"/>
                </a:lnTo>
                <a:lnTo>
                  <a:pt x="43134" y="922215"/>
                </a:lnTo>
                <a:lnTo>
                  <a:pt x="0" y="930154"/>
                </a:lnTo>
                <a:lnTo>
                  <a:pt x="0" y="9528"/>
                </a:lnTo>
                <a:close/>
              </a:path>
            </a:pathLst>
          </a:custGeom>
          <a:blipFill dpi="0" rotWithShape="1">
            <a:blip r:embed="rId9">
              <a:alphaModFix amt="55000"/>
            </a:blip>
            <a:srcRect/>
            <a:stretch>
              <a:fillRect/>
            </a:stretch>
          </a:blip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63" y="298886"/>
            <a:ext cx="653218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Bookman Old Style" panose="02050604050505020204" pitchFamily="18" charset="0"/>
              </a:rPr>
              <a:t>When given a function of the form </a:t>
            </a:r>
            <a:r>
              <a:rPr lang="en-US" sz="1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ƒ(x) = (x + a)(x + b)</a:t>
            </a:r>
            <a:r>
              <a:rPr lang="en-US" sz="1500" dirty="0">
                <a:latin typeface="Bookman Old Style" panose="02050604050505020204" pitchFamily="18" charset="0"/>
              </a:rPr>
              <a:t>, you can use the Zero Product Property to find the zeros of the function.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3935" y="3642873"/>
            <a:ext cx="2727417" cy="366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9898" y="4272641"/>
            <a:ext cx="3273547" cy="439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8651" y="4825192"/>
            <a:ext cx="3242745" cy="893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15518" y="3142116"/>
            <a:ext cx="3059878" cy="352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10698" y="3566298"/>
            <a:ext cx="3103896" cy="352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084" y="3967566"/>
            <a:ext cx="4284510" cy="651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35587" y="4654823"/>
            <a:ext cx="3794185" cy="352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4207" y="5066919"/>
            <a:ext cx="3735171" cy="630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05" grpId="0"/>
      <p:bldP spid="106" grpId="0"/>
      <p:bldP spid="10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diving water drawi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992" y="3986631"/>
            <a:ext cx="2512757" cy="251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93663" y="122238"/>
            <a:ext cx="9005887" cy="44450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19" name="Rectangle 14"/>
          <p:cNvSpPr>
            <a:spLocks noChangeArrowheads="1"/>
          </p:cNvSpPr>
          <p:nvPr/>
        </p:nvSpPr>
        <p:spPr bwMode="auto">
          <a:xfrm>
            <a:off x="549785" y="362262"/>
            <a:ext cx="8153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i="1" dirty="0">
                <a:latin typeface="Gill Sans MT" panose="020B0502020104020203" pitchFamily="34" charset="0"/>
              </a:rPr>
              <a:t>Writing Quadratic Functions will help you in </a:t>
            </a:r>
            <a:r>
              <a:rPr lang="en-US" altLang="en-US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ReAl-LiFe</a:t>
            </a:r>
            <a:r>
              <a:rPr lang="en-US" altLang="en-US" sz="2200" i="1" dirty="0">
                <a:latin typeface="Gill Sans MT" panose="020B0502020104020203" pitchFamily="34" charset="0"/>
              </a:rPr>
              <a:t>.</a:t>
            </a:r>
          </a:p>
        </p:txBody>
      </p:sp>
      <p:sp>
        <p:nvSpPr>
          <p:cNvPr id="9220" name="Rectangle 14"/>
          <p:cNvSpPr>
            <a:spLocks noChangeArrowheads="1"/>
          </p:cNvSpPr>
          <p:nvPr/>
        </p:nvSpPr>
        <p:spPr bwMode="auto">
          <a:xfrm>
            <a:off x="731562" y="2839027"/>
            <a:ext cx="82677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i="1" dirty="0">
                <a:latin typeface="Gill Sans MT" panose="020B0502020104020203" pitchFamily="34" charset="0"/>
              </a:rPr>
              <a:t>Knowing how to write Quadratic Functions will help you do well on tests.</a:t>
            </a:r>
          </a:p>
        </p:txBody>
      </p:sp>
      <p:sp>
        <p:nvSpPr>
          <p:cNvPr id="45" name="Oval 44"/>
          <p:cNvSpPr/>
          <p:nvPr/>
        </p:nvSpPr>
        <p:spPr bwMode="auto">
          <a:xfrm>
            <a:off x="98935" y="374962"/>
            <a:ext cx="379413" cy="379412"/>
          </a:xfrm>
          <a:prstGeom prst="ellipse">
            <a:avLst/>
          </a:prstGeom>
          <a:solidFill>
            <a:srgbClr val="065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Gill Sans MT" pitchFamily="34" charset="0"/>
              </a:rPr>
              <a:t>1</a:t>
            </a:r>
          </a:p>
        </p:txBody>
      </p:sp>
      <p:grpSp>
        <p:nvGrpSpPr>
          <p:cNvPr id="9222" name="Group 2"/>
          <p:cNvGrpSpPr>
            <a:grpSpLocks/>
          </p:cNvGrpSpPr>
          <p:nvPr/>
        </p:nvGrpSpPr>
        <p:grpSpPr bwMode="auto">
          <a:xfrm>
            <a:off x="6808512" y="3662939"/>
            <a:ext cx="2195513" cy="1736725"/>
            <a:chOff x="6765925" y="4094161"/>
            <a:chExt cx="2195513" cy="1736583"/>
          </a:xfrm>
        </p:grpSpPr>
        <p:sp>
          <p:nvSpPr>
            <p:cNvPr id="57" name="Rectangle 56"/>
            <p:cNvSpPr/>
            <p:nvPr/>
          </p:nvSpPr>
          <p:spPr bwMode="auto">
            <a:xfrm>
              <a:off x="6765925" y="4094161"/>
              <a:ext cx="2190750" cy="1736583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01752" rIns="45720">
              <a:spAutoFit/>
            </a:bodyPr>
            <a:lstStyle/>
            <a:p>
              <a:pPr>
                <a:defRPr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Does anyone else have another reason why it is relevant to use algebraic terminology? (Pair-Share) Why is it relevant to use algebraic terminology? You may give me one of my reasons or one of your own. Which reason is more relevant to you? Why? </a:t>
              </a: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6770688" y="4098924"/>
              <a:ext cx="2190750" cy="231756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000" b="1" dirty="0">
                  <a:solidFill>
                    <a:prstClr val="white"/>
                  </a:solidFill>
                  <a:latin typeface="Gill Sans MT" pitchFamily="34" charset="0"/>
                  <a:cs typeface="Arial" charset="0"/>
                </a:rPr>
                <a:t>CFU</a:t>
              </a:r>
            </a:p>
          </p:txBody>
        </p:sp>
      </p:grpSp>
      <p:sp>
        <p:nvSpPr>
          <p:cNvPr id="29" name="Oval 28"/>
          <p:cNvSpPr/>
          <p:nvPr/>
        </p:nvSpPr>
        <p:spPr bwMode="auto">
          <a:xfrm>
            <a:off x="280712" y="2889827"/>
            <a:ext cx="379413" cy="379412"/>
          </a:xfrm>
          <a:prstGeom prst="ellipse">
            <a:avLst/>
          </a:prstGeom>
          <a:solidFill>
            <a:srgbClr val="065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Gill Sans MT" pitchFamily="34" charset="0"/>
              </a:rPr>
              <a:t>2</a:t>
            </a:r>
          </a:p>
        </p:txBody>
      </p:sp>
      <p:sp>
        <p:nvSpPr>
          <p:cNvPr id="25" name="Rectangle 126"/>
          <p:cNvSpPr/>
          <p:nvPr/>
        </p:nvSpPr>
        <p:spPr>
          <a:xfrm>
            <a:off x="0" y="0"/>
            <a:ext cx="1735138" cy="247650"/>
          </a:xfrm>
          <a:custGeom>
            <a:avLst/>
            <a:gdLst/>
            <a:ahLst/>
            <a:cxnLst/>
            <a:rect l="l" t="t" r="r" b="b"/>
            <a:pathLst>
              <a:path w="1734382" h="247650">
                <a:moveTo>
                  <a:pt x="1633408" y="0"/>
                </a:moveTo>
                <a:lnTo>
                  <a:pt x="1633719" y="381"/>
                </a:lnTo>
                <a:lnTo>
                  <a:pt x="1635717" y="381"/>
                </a:lnTo>
                <a:lnTo>
                  <a:pt x="1635717" y="2832"/>
                </a:lnTo>
                <a:lnTo>
                  <a:pt x="1734382" y="123825"/>
                </a:lnTo>
                <a:lnTo>
                  <a:pt x="1635717" y="244818"/>
                </a:lnTo>
                <a:lnTo>
                  <a:pt x="1635717" y="247269"/>
                </a:lnTo>
                <a:lnTo>
                  <a:pt x="1633719" y="247269"/>
                </a:lnTo>
                <a:lnTo>
                  <a:pt x="1633408" y="247650"/>
                </a:lnTo>
                <a:lnTo>
                  <a:pt x="1633408" y="247269"/>
                </a:lnTo>
                <a:lnTo>
                  <a:pt x="0" y="247269"/>
                </a:lnTo>
                <a:lnTo>
                  <a:pt x="0" y="381"/>
                </a:lnTo>
                <a:lnTo>
                  <a:pt x="1633408" y="381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Relevance</a:t>
            </a:r>
          </a:p>
        </p:txBody>
      </p:sp>
      <p:sp>
        <p:nvSpPr>
          <p:cNvPr id="22" name="AutoShape 11"/>
          <p:cNvSpPr>
            <a:spLocks noChangeArrowheads="1"/>
          </p:cNvSpPr>
          <p:nvPr/>
        </p:nvSpPr>
        <p:spPr bwMode="auto">
          <a:xfrm>
            <a:off x="457200" y="1455738"/>
            <a:ext cx="8334375" cy="2093912"/>
          </a:xfrm>
          <a:prstGeom prst="roundRect">
            <a:avLst>
              <a:gd name="adj" fmla="val 5046"/>
            </a:avLst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0C4B687-8FE5-4F13-A82A-194B7F63BBB0}"/>
              </a:ext>
            </a:extLst>
          </p:cNvPr>
          <p:cNvGrpSpPr/>
          <p:nvPr/>
        </p:nvGrpSpPr>
        <p:grpSpPr>
          <a:xfrm>
            <a:off x="602573" y="3341868"/>
            <a:ext cx="6100806" cy="3157519"/>
            <a:chOff x="650155" y="3578242"/>
            <a:chExt cx="6100806" cy="3157519"/>
          </a:xfrm>
        </p:grpSpPr>
        <p:sp>
          <p:nvSpPr>
            <p:cNvPr id="26" name="Content Placeholder 2">
              <a:extLst>
                <a:ext uri="{FF2B5EF4-FFF2-40B4-BE49-F238E27FC236}">
                  <a16:creationId xmlns:a16="http://schemas.microsoft.com/office/drawing/2014/main" id="{F90E02D1-88B2-4FA0-B97A-87923603B779}"/>
                </a:ext>
              </a:extLst>
            </p:cNvPr>
            <p:cNvSpPr txBox="1">
              <a:spLocks/>
            </p:cNvSpPr>
            <p:nvPr/>
          </p:nvSpPr>
          <p:spPr>
            <a:xfrm>
              <a:off x="904655" y="3997591"/>
              <a:ext cx="5558153" cy="2411065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400" eaLnBrk="1" hangingPunct="1">
                <a:buNone/>
              </a:pPr>
              <a:r>
                <a:rPr lang="en-US" sz="1400" b="1" dirty="0">
                  <a:latin typeface="Abadi Extra Light" panose="020B0204020104020204" pitchFamily="34" charset="0"/>
                </a:rPr>
                <a:t>The height of one diver above the water during a dive can be modeled by the equation </a:t>
              </a:r>
              <a:r>
                <a:rPr lang="en-US" sz="1400" b="1" i="1" dirty="0">
                  <a:latin typeface="Abadi Extra Light" panose="020B0204020104020204" pitchFamily="34" charset="0"/>
                </a:rPr>
                <a:t>h = -4 (4t + 5)(t - 3) </a:t>
              </a:r>
              <a:r>
                <a:rPr lang="en-US" sz="1400" b="1" dirty="0">
                  <a:latin typeface="Abadi Extra Light" panose="020B0204020104020204" pitchFamily="34" charset="0"/>
                </a:rPr>
                <a:t>, where h is height in feet and t is time in seconds. Find the time it takes for the diver to reach the water.</a:t>
              </a:r>
              <a:endPara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01D586F-4941-4BCF-8249-485523B4392C}"/>
                </a:ext>
              </a:extLst>
            </p:cNvPr>
            <p:cNvGrpSpPr/>
            <p:nvPr/>
          </p:nvGrpSpPr>
          <p:grpSpPr>
            <a:xfrm>
              <a:off x="650155" y="3578242"/>
              <a:ext cx="6100806" cy="3157519"/>
              <a:chOff x="650155" y="3578242"/>
              <a:chExt cx="6100806" cy="3157519"/>
            </a:xfrm>
          </p:grpSpPr>
          <p:grpSp>
            <p:nvGrpSpPr>
              <p:cNvPr id="9229" name="Group 1"/>
              <p:cNvGrpSpPr>
                <a:grpSpLocks/>
              </p:cNvGrpSpPr>
              <p:nvPr/>
            </p:nvGrpSpPr>
            <p:grpSpPr bwMode="auto">
              <a:xfrm>
                <a:off x="650155" y="3578242"/>
                <a:ext cx="6100806" cy="3157519"/>
                <a:chOff x="1434455" y="3520440"/>
                <a:chExt cx="2938162" cy="1871318"/>
              </a:xfrm>
            </p:grpSpPr>
            <p:pic>
              <p:nvPicPr>
                <p:cNvPr id="9231" name="Picture 66" descr="C:\Documents and Settings\jim\Desktop\My Stuff\Graphics\hd-blogshapes\line-horiz-black2.png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455" y="3557274"/>
                  <a:ext cx="2938162" cy="1085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32" name="Picture 66" descr="C:\Documents and Settings\jim\Desktop\My Stuff\Graphics\hd-blogshapes\line-horiz-black2.png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455" y="5257780"/>
                  <a:ext cx="2938162" cy="1085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33" name="Picture 66" descr="C:\Documents and Settings\jim\Desktop\My Stuff\Graphics\hd-blogshapes\line-horiz-black2.png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-5400000">
                  <a:off x="634064" y="4389110"/>
                  <a:ext cx="1845918" cy="1085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34" name="Picture 66" descr="C:\Documents and Settings\jim\Desktop\My Stuff\Graphics\hd-blogshapes\line-horiz-black2.png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3367466" y="4414510"/>
                  <a:ext cx="1845918" cy="1085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1" name="AutoShape 7"/>
              <p:cNvSpPr>
                <a:spLocks noChangeArrowheads="1"/>
              </p:cNvSpPr>
              <p:nvPr/>
            </p:nvSpPr>
            <p:spPr bwMode="auto">
              <a:xfrm>
                <a:off x="2841969" y="3757688"/>
                <a:ext cx="2185674" cy="291325"/>
              </a:xfrm>
              <a:prstGeom prst="roundRect">
                <a:avLst>
                  <a:gd name="adj" fmla="val 7407"/>
                </a:avLst>
              </a:prstGeom>
              <a:noFill/>
              <a:ln w="19050" algn="ctr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kern="0" dirty="0">
                    <a:solidFill>
                      <a:srgbClr val="000000"/>
                    </a:solidFill>
                    <a:latin typeface="Arial" pitchFamily="34" charset="0"/>
                  </a:rPr>
                  <a:t>Sample Test Question:</a:t>
                </a:r>
              </a:p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b="1" kern="0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AF8D20BC-1AB0-4EE5-BF28-9A05CFAE72CE}"/>
              </a:ext>
            </a:extLst>
          </p:cNvPr>
          <p:cNvSpPr/>
          <p:nvPr/>
        </p:nvSpPr>
        <p:spPr>
          <a:xfrm>
            <a:off x="969800" y="4705139"/>
            <a:ext cx="44251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u="sng" dirty="0">
                <a:solidFill>
                  <a:srgbClr val="FF0000"/>
                </a:solidFill>
                <a:latin typeface="Handlee" panose="02000000000000000000" pitchFamily="2" charset="0"/>
              </a:rPr>
              <a:t>Since time cannot be negative, the time it takes for the diver to reach </a:t>
            </a:r>
            <a:r>
              <a:rPr lang="en-US" sz="1400" b="1" u="sng" dirty="0" smtClean="0">
                <a:solidFill>
                  <a:srgbClr val="FF0000"/>
                </a:solidFill>
                <a:latin typeface="Handlee" panose="02000000000000000000" pitchFamily="2" charset="0"/>
              </a:rPr>
              <a:t>the </a:t>
            </a:r>
            <a:r>
              <a:rPr lang="en-US" sz="1400" b="1" u="sng" dirty="0">
                <a:solidFill>
                  <a:srgbClr val="FF0000"/>
                </a:solidFill>
                <a:latin typeface="Handlee" panose="02000000000000000000" pitchFamily="2" charset="0"/>
              </a:rPr>
              <a:t>water is 3 seconds.</a:t>
            </a:r>
            <a:endParaRPr lang="en-US" sz="1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dlee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892DDE-DDE3-4709-B424-A9ED5FF2E0EF}"/>
              </a:ext>
            </a:extLst>
          </p:cNvPr>
          <p:cNvSpPr/>
          <p:nvPr/>
        </p:nvSpPr>
        <p:spPr>
          <a:xfrm>
            <a:off x="593602" y="773456"/>
            <a:ext cx="86075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Handlee" panose="02000000000000000000" pitchFamily="2" charset="0"/>
              </a:rPr>
              <a:t>To </a:t>
            </a:r>
            <a:r>
              <a:rPr lang="en-US" dirty="0">
                <a:latin typeface="Handlee" panose="02000000000000000000" pitchFamily="2" charset="0"/>
              </a:rPr>
              <a:t>“</a:t>
            </a:r>
            <a:r>
              <a:rPr lang="en-US" b="1" i="1" u="sng" dirty="0">
                <a:latin typeface="Handlee" panose="02000000000000000000" pitchFamily="2" charset="0"/>
              </a:rPr>
              <a:t>reason abstractly and </a:t>
            </a:r>
            <a:r>
              <a:rPr lang="en-US" b="1" i="1" u="sng" dirty="0" smtClean="0">
                <a:latin typeface="Handlee" panose="02000000000000000000" pitchFamily="2" charset="0"/>
              </a:rPr>
              <a:t>quantitatively</a:t>
            </a:r>
            <a:r>
              <a:rPr lang="en-US" dirty="0">
                <a:latin typeface="Handlee" panose="02000000000000000000" pitchFamily="2" charset="0"/>
              </a:rPr>
              <a:t>,</a:t>
            </a:r>
            <a:r>
              <a:rPr lang="en-US" dirty="0" smtClean="0">
                <a:latin typeface="Handlee" panose="02000000000000000000" pitchFamily="2" charset="0"/>
              </a:rPr>
              <a:t>” students need to rewrite </a:t>
            </a:r>
            <a:r>
              <a:rPr lang="en-US" dirty="0">
                <a:latin typeface="Handlee" panose="02000000000000000000" pitchFamily="2" charset="0"/>
              </a:rPr>
              <a:t>quadratic equations so that they can apply the </a:t>
            </a:r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Zero Product Property </a:t>
            </a:r>
            <a:r>
              <a:rPr lang="en-US" dirty="0">
                <a:latin typeface="Handlee" panose="02000000000000000000" pitchFamily="2" charset="0"/>
              </a:rPr>
              <a:t>to find the solutions. </a:t>
            </a:r>
            <a:r>
              <a:rPr lang="en-US" dirty="0" smtClean="0">
                <a:latin typeface="Handlee" panose="02000000000000000000" pitchFamily="2" charset="0"/>
              </a:rPr>
              <a:t>Students </a:t>
            </a:r>
            <a:r>
              <a:rPr lang="en-US" dirty="0">
                <a:latin typeface="Handlee" panose="02000000000000000000" pitchFamily="2" charset="0"/>
              </a:rPr>
              <a:t>build on their previous understanding of the connection between </a:t>
            </a:r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zeros, 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solutions, roots, x-intercepts</a:t>
            </a:r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, and factors </a:t>
            </a:r>
            <a:r>
              <a:rPr lang="en-US" dirty="0">
                <a:latin typeface="Handlee" panose="02000000000000000000" pitchFamily="2" charset="0"/>
              </a:rPr>
              <a:t>of quadratic functions, as well as the relationship between different forms of quadratic equations. In working with real-world problems, students interpret the solutions of equations to connect them to the real-world context.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29" grpId="0" animBg="1"/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962826B6-0693-4CFA-BCE5-A896A2AE3C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928" y="447100"/>
                <a:ext cx="8778144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What did you learn today about </a:t>
                </a:r>
                <a:r>
                  <a:rPr lang="en-US" sz="2000" dirty="0" smtClean="0">
                    <a:latin typeface="Arial" panose="020B0604020202020204" pitchFamily="34" charset="0"/>
                  </a:rPr>
                  <a:t>how </a:t>
                </a:r>
                <a:r>
                  <a:rPr lang="en-US" sz="2000" dirty="0">
                    <a:latin typeface="Arial" panose="020B0604020202020204" pitchFamily="34" charset="0"/>
                  </a:rPr>
                  <a:t>to use the Zero Product Property to solve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>
                        <a:latin typeface="Arial" panose="020B0604020202020204" pitchFamily="34" charset="0"/>
                      </a:rPr>
                      <m:t>quadratic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latin typeface="Arial" panose="020B0604020202020204" pitchFamily="34" charset="0"/>
                  </a:rPr>
                  <a:t>equations </a:t>
                </a:r>
                <a:r>
                  <a:rPr lang="en-US" sz="2000" dirty="0">
                    <a:latin typeface="Arial" panose="020B0604020202020204" pitchFamily="34" charset="0"/>
                  </a:rPr>
                  <a:t>in factored form</a:t>
                </a:r>
                <a:r>
                  <a:rPr lang="en-US" sz="2000" dirty="0" smtClean="0">
                    <a:latin typeface="Arial" panose="020B0604020202020204" pitchFamily="34" charset="0"/>
                  </a:rPr>
                  <a:t>.</a:t>
                </a:r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Pair-Share)</a:t>
                </a:r>
                <a:endParaRPr lang="en-US" sz="20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962826B6-0693-4CFA-BCE5-A896A2AE3C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928" y="447100"/>
                <a:ext cx="8778144" cy="707886"/>
              </a:xfrm>
              <a:prstGeom prst="rect">
                <a:avLst/>
              </a:prstGeom>
              <a:blipFill>
                <a:blip r:embed="rId2"/>
                <a:stretch>
                  <a:fillRect l="-694" t="-3448" b="-1551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126">
            <a:extLst>
              <a:ext uri="{FF2B5EF4-FFF2-40B4-BE49-F238E27FC236}">
                <a16:creationId xmlns:a16="http://schemas.microsoft.com/office/drawing/2014/main" id="{4EFF68D7-9DDF-467A-B7CF-4164B0F02C44}"/>
              </a:ext>
            </a:extLst>
          </p:cNvPr>
          <p:cNvSpPr/>
          <p:nvPr/>
        </p:nvSpPr>
        <p:spPr>
          <a:xfrm>
            <a:off x="37034" y="163863"/>
            <a:ext cx="1735138" cy="247650"/>
          </a:xfrm>
          <a:custGeom>
            <a:avLst/>
            <a:gdLst/>
            <a:ahLst/>
            <a:cxnLst/>
            <a:rect l="l" t="t" r="r" b="b"/>
            <a:pathLst>
              <a:path w="1734382" h="247650">
                <a:moveTo>
                  <a:pt x="1633408" y="0"/>
                </a:moveTo>
                <a:lnTo>
                  <a:pt x="1633719" y="381"/>
                </a:lnTo>
                <a:lnTo>
                  <a:pt x="1635717" y="381"/>
                </a:lnTo>
                <a:lnTo>
                  <a:pt x="1635717" y="2832"/>
                </a:lnTo>
                <a:lnTo>
                  <a:pt x="1734382" y="123825"/>
                </a:lnTo>
                <a:lnTo>
                  <a:pt x="1635717" y="244818"/>
                </a:lnTo>
                <a:lnTo>
                  <a:pt x="1635717" y="247269"/>
                </a:lnTo>
                <a:lnTo>
                  <a:pt x="1633719" y="247269"/>
                </a:lnTo>
                <a:lnTo>
                  <a:pt x="1633408" y="247650"/>
                </a:lnTo>
                <a:lnTo>
                  <a:pt x="1633408" y="247269"/>
                </a:lnTo>
                <a:lnTo>
                  <a:pt x="0" y="247269"/>
                </a:lnTo>
                <a:lnTo>
                  <a:pt x="0" y="381"/>
                </a:lnTo>
                <a:lnTo>
                  <a:pt x="1633408" y="381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Summary Closure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B96C547-9C98-44DB-9B23-02C25D2EA8F0}"/>
              </a:ext>
            </a:extLst>
          </p:cNvPr>
          <p:cNvGrpSpPr/>
          <p:nvPr/>
        </p:nvGrpSpPr>
        <p:grpSpPr>
          <a:xfrm>
            <a:off x="6448423" y="1015382"/>
            <a:ext cx="2403452" cy="2064683"/>
            <a:chOff x="6506729" y="1234464"/>
            <a:chExt cx="2403452" cy="206468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91050D0-D10E-4F7A-894C-0FFAE486E0CC}"/>
                </a:ext>
              </a:extLst>
            </p:cNvPr>
            <p:cNvSpPr/>
            <p:nvPr/>
          </p:nvSpPr>
          <p:spPr>
            <a:xfrm>
              <a:off x="6506729" y="1600220"/>
              <a:ext cx="2285975" cy="169892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marL="285750" indent="-285750" eaLnBrk="1" hangingPunct="1">
                <a:spcBef>
                  <a:spcPct val="20000"/>
                </a:spcBef>
                <a:buFont typeface="Wingdings" panose="05000000000000000000" pitchFamily="2" charset="2"/>
                <a:buChar char="Ø"/>
              </a:pPr>
              <a:r>
                <a:rPr lang="en-US" alt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Standard form</a:t>
              </a:r>
            </a:p>
            <a:p>
              <a:pPr marL="285750" indent="-285750" eaLnBrk="1" hangingPunct="1">
                <a:spcBef>
                  <a:spcPct val="20000"/>
                </a:spcBef>
                <a:buFont typeface="Wingdings" panose="05000000000000000000" pitchFamily="2" charset="2"/>
                <a:buChar char="Ø"/>
              </a:pPr>
              <a:r>
                <a:rPr lang="en-US" alt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Vertex</a:t>
              </a:r>
            </a:p>
            <a:p>
              <a:pPr marL="285750" indent="-285750" eaLnBrk="1" hangingPunct="1">
                <a:spcBef>
                  <a:spcPct val="20000"/>
                </a:spcBef>
                <a:buFont typeface="Wingdings" panose="05000000000000000000" pitchFamily="2" charset="2"/>
                <a:buChar char="Ø"/>
              </a:pPr>
              <a:r>
                <a:rPr lang="en-US" alt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Zeroes (Roots)</a:t>
              </a:r>
            </a:p>
            <a:p>
              <a:pPr marL="285750" indent="-285750" eaLnBrk="1" hangingPunct="1">
                <a:spcBef>
                  <a:spcPct val="20000"/>
                </a:spcBef>
                <a:buFont typeface="Wingdings" panose="05000000000000000000" pitchFamily="2" charset="2"/>
                <a:buChar char="Ø"/>
              </a:pPr>
              <a:r>
                <a:rPr lang="en-US" alt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y-intercept</a:t>
              </a:r>
            </a:p>
            <a:p>
              <a:pPr marL="285750" indent="-285750" eaLnBrk="1" hangingPunct="1">
                <a:spcBef>
                  <a:spcPct val="20000"/>
                </a:spcBef>
                <a:buFont typeface="Wingdings" panose="05000000000000000000" pitchFamily="2" charset="2"/>
                <a:buChar char="Ø"/>
              </a:pPr>
              <a:r>
                <a:rPr lang="en-US" alt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Axis of Symmetry</a:t>
              </a:r>
            </a:p>
          </p:txBody>
        </p:sp>
        <p:pic>
          <p:nvPicPr>
            <p:cNvPr id="14338" name="Picture 2" descr="Image result for word bank">
              <a:extLst>
                <a:ext uri="{FF2B5EF4-FFF2-40B4-BE49-F238E27FC236}">
                  <a16:creationId xmlns:a16="http://schemas.microsoft.com/office/drawing/2014/main" id="{E97926A9-E12A-4ED2-94AD-28948D008D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2243" y="1234464"/>
              <a:ext cx="2367938" cy="5066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Freeform 19">
            <a:extLst>
              <a:ext uri="{FF2B5EF4-FFF2-40B4-BE49-F238E27FC236}">
                <a16:creationId xmlns:a16="http://schemas.microsoft.com/office/drawing/2014/main" id="{CB02400F-AF1E-4962-9058-520B7021F186}"/>
              </a:ext>
            </a:extLst>
          </p:cNvPr>
          <p:cNvSpPr/>
          <p:nvPr/>
        </p:nvSpPr>
        <p:spPr bwMode="auto">
          <a:xfrm>
            <a:off x="303624" y="1225752"/>
            <a:ext cx="5988589" cy="1814219"/>
          </a:xfrm>
          <a:custGeom>
            <a:avLst/>
            <a:gdLst>
              <a:gd name="connsiteX0" fmla="*/ 0 w 5805714"/>
              <a:gd name="connsiteY0" fmla="*/ 1001485 h 1059543"/>
              <a:gd name="connsiteX1" fmla="*/ 0 w 5805714"/>
              <a:gd name="connsiteY1" fmla="*/ 0 h 1059543"/>
              <a:gd name="connsiteX2" fmla="*/ 5805714 w 5805714"/>
              <a:gd name="connsiteY2" fmla="*/ 0 h 1059543"/>
              <a:gd name="connsiteX3" fmla="*/ 5805714 w 5805714"/>
              <a:gd name="connsiteY3" fmla="*/ 957943 h 1059543"/>
              <a:gd name="connsiteX4" fmla="*/ 5544457 w 5805714"/>
              <a:gd name="connsiteY4" fmla="*/ 885371 h 1059543"/>
              <a:gd name="connsiteX5" fmla="*/ 5355771 w 5805714"/>
              <a:gd name="connsiteY5" fmla="*/ 914400 h 1059543"/>
              <a:gd name="connsiteX6" fmla="*/ 5109028 w 5805714"/>
              <a:gd name="connsiteY6" fmla="*/ 899885 h 1059543"/>
              <a:gd name="connsiteX7" fmla="*/ 5007428 w 5805714"/>
              <a:gd name="connsiteY7" fmla="*/ 957943 h 1059543"/>
              <a:gd name="connsiteX8" fmla="*/ 4847771 w 5805714"/>
              <a:gd name="connsiteY8" fmla="*/ 870857 h 1059543"/>
              <a:gd name="connsiteX9" fmla="*/ 4760686 w 5805714"/>
              <a:gd name="connsiteY9" fmla="*/ 943428 h 1059543"/>
              <a:gd name="connsiteX10" fmla="*/ 4644571 w 5805714"/>
              <a:gd name="connsiteY10" fmla="*/ 943428 h 1059543"/>
              <a:gd name="connsiteX11" fmla="*/ 4499428 w 5805714"/>
              <a:gd name="connsiteY11" fmla="*/ 856343 h 1059543"/>
              <a:gd name="connsiteX12" fmla="*/ 4412343 w 5805714"/>
              <a:gd name="connsiteY12" fmla="*/ 914400 h 1059543"/>
              <a:gd name="connsiteX13" fmla="*/ 4252686 w 5805714"/>
              <a:gd name="connsiteY13" fmla="*/ 928914 h 1059543"/>
              <a:gd name="connsiteX14" fmla="*/ 4151086 w 5805714"/>
              <a:gd name="connsiteY14" fmla="*/ 856343 h 1059543"/>
              <a:gd name="connsiteX15" fmla="*/ 4034971 w 5805714"/>
              <a:gd name="connsiteY15" fmla="*/ 885371 h 1059543"/>
              <a:gd name="connsiteX16" fmla="*/ 3889828 w 5805714"/>
              <a:gd name="connsiteY16" fmla="*/ 914400 h 1059543"/>
              <a:gd name="connsiteX17" fmla="*/ 3788228 w 5805714"/>
              <a:gd name="connsiteY17" fmla="*/ 957943 h 1059543"/>
              <a:gd name="connsiteX18" fmla="*/ 3599543 w 5805714"/>
              <a:gd name="connsiteY18" fmla="*/ 885371 h 1059543"/>
              <a:gd name="connsiteX19" fmla="*/ 3483428 w 5805714"/>
              <a:gd name="connsiteY19" fmla="*/ 885371 h 1059543"/>
              <a:gd name="connsiteX20" fmla="*/ 3323771 w 5805714"/>
              <a:gd name="connsiteY20" fmla="*/ 943428 h 1059543"/>
              <a:gd name="connsiteX21" fmla="*/ 3164114 w 5805714"/>
              <a:gd name="connsiteY21" fmla="*/ 914400 h 1059543"/>
              <a:gd name="connsiteX22" fmla="*/ 3077028 w 5805714"/>
              <a:gd name="connsiteY22" fmla="*/ 870857 h 1059543"/>
              <a:gd name="connsiteX23" fmla="*/ 2931886 w 5805714"/>
              <a:gd name="connsiteY23" fmla="*/ 914400 h 1059543"/>
              <a:gd name="connsiteX24" fmla="*/ 2830286 w 5805714"/>
              <a:gd name="connsiteY24" fmla="*/ 943428 h 1059543"/>
              <a:gd name="connsiteX25" fmla="*/ 2801257 w 5805714"/>
              <a:gd name="connsiteY25" fmla="*/ 1001485 h 1059543"/>
              <a:gd name="connsiteX26" fmla="*/ 2699657 w 5805714"/>
              <a:gd name="connsiteY26" fmla="*/ 1001485 h 1059543"/>
              <a:gd name="connsiteX27" fmla="*/ 2612571 w 5805714"/>
              <a:gd name="connsiteY27" fmla="*/ 943428 h 1059543"/>
              <a:gd name="connsiteX28" fmla="*/ 2554514 w 5805714"/>
              <a:gd name="connsiteY28" fmla="*/ 943428 h 1059543"/>
              <a:gd name="connsiteX29" fmla="*/ 2380343 w 5805714"/>
              <a:gd name="connsiteY29" fmla="*/ 957943 h 1059543"/>
              <a:gd name="connsiteX30" fmla="*/ 2336800 w 5805714"/>
              <a:gd name="connsiteY30" fmla="*/ 972457 h 1059543"/>
              <a:gd name="connsiteX31" fmla="*/ 2220686 w 5805714"/>
              <a:gd name="connsiteY31" fmla="*/ 1001485 h 1059543"/>
              <a:gd name="connsiteX32" fmla="*/ 2075543 w 5805714"/>
              <a:gd name="connsiteY32" fmla="*/ 972457 h 1059543"/>
              <a:gd name="connsiteX33" fmla="*/ 1944914 w 5805714"/>
              <a:gd name="connsiteY33" fmla="*/ 928914 h 1059543"/>
              <a:gd name="connsiteX34" fmla="*/ 1654628 w 5805714"/>
              <a:gd name="connsiteY34" fmla="*/ 986971 h 1059543"/>
              <a:gd name="connsiteX35" fmla="*/ 1596571 w 5805714"/>
              <a:gd name="connsiteY35" fmla="*/ 1059543 h 1059543"/>
              <a:gd name="connsiteX36" fmla="*/ 1291771 w 5805714"/>
              <a:gd name="connsiteY36" fmla="*/ 928914 h 1059543"/>
              <a:gd name="connsiteX37" fmla="*/ 1204686 w 5805714"/>
              <a:gd name="connsiteY37" fmla="*/ 885371 h 1059543"/>
              <a:gd name="connsiteX38" fmla="*/ 1045028 w 5805714"/>
              <a:gd name="connsiteY38" fmla="*/ 928914 h 1059543"/>
              <a:gd name="connsiteX39" fmla="*/ 1030514 w 5805714"/>
              <a:gd name="connsiteY39" fmla="*/ 1016000 h 1059543"/>
              <a:gd name="connsiteX40" fmla="*/ 928914 w 5805714"/>
              <a:gd name="connsiteY40" fmla="*/ 1016000 h 1059543"/>
              <a:gd name="connsiteX41" fmla="*/ 798286 w 5805714"/>
              <a:gd name="connsiteY41" fmla="*/ 943428 h 1059543"/>
              <a:gd name="connsiteX42" fmla="*/ 653143 w 5805714"/>
              <a:gd name="connsiteY42" fmla="*/ 928914 h 1059543"/>
              <a:gd name="connsiteX43" fmla="*/ 537028 w 5805714"/>
              <a:gd name="connsiteY43" fmla="*/ 957943 h 1059543"/>
              <a:gd name="connsiteX44" fmla="*/ 493486 w 5805714"/>
              <a:gd name="connsiteY44" fmla="*/ 1001485 h 1059543"/>
              <a:gd name="connsiteX45" fmla="*/ 377371 w 5805714"/>
              <a:gd name="connsiteY45" fmla="*/ 943428 h 1059543"/>
              <a:gd name="connsiteX46" fmla="*/ 319314 w 5805714"/>
              <a:gd name="connsiteY46" fmla="*/ 928914 h 1059543"/>
              <a:gd name="connsiteX47" fmla="*/ 319314 w 5805714"/>
              <a:gd name="connsiteY47" fmla="*/ 928914 h 1059543"/>
              <a:gd name="connsiteX0" fmla="*/ 0 w 5805714"/>
              <a:gd name="connsiteY0" fmla="*/ 1001485 h 1059543"/>
              <a:gd name="connsiteX1" fmla="*/ 0 w 5805714"/>
              <a:gd name="connsiteY1" fmla="*/ 0 h 1059543"/>
              <a:gd name="connsiteX2" fmla="*/ 5805714 w 5805714"/>
              <a:gd name="connsiteY2" fmla="*/ 0 h 1059543"/>
              <a:gd name="connsiteX3" fmla="*/ 5805714 w 5805714"/>
              <a:gd name="connsiteY3" fmla="*/ 957943 h 1059543"/>
              <a:gd name="connsiteX4" fmla="*/ 5544457 w 5805714"/>
              <a:gd name="connsiteY4" fmla="*/ 885371 h 1059543"/>
              <a:gd name="connsiteX5" fmla="*/ 5355771 w 5805714"/>
              <a:gd name="connsiteY5" fmla="*/ 914400 h 1059543"/>
              <a:gd name="connsiteX6" fmla="*/ 5109028 w 5805714"/>
              <a:gd name="connsiteY6" fmla="*/ 899885 h 1059543"/>
              <a:gd name="connsiteX7" fmla="*/ 5007428 w 5805714"/>
              <a:gd name="connsiteY7" fmla="*/ 957943 h 1059543"/>
              <a:gd name="connsiteX8" fmla="*/ 4847771 w 5805714"/>
              <a:gd name="connsiteY8" fmla="*/ 870857 h 1059543"/>
              <a:gd name="connsiteX9" fmla="*/ 4760686 w 5805714"/>
              <a:gd name="connsiteY9" fmla="*/ 943428 h 1059543"/>
              <a:gd name="connsiteX10" fmla="*/ 4644571 w 5805714"/>
              <a:gd name="connsiteY10" fmla="*/ 943428 h 1059543"/>
              <a:gd name="connsiteX11" fmla="*/ 4499428 w 5805714"/>
              <a:gd name="connsiteY11" fmla="*/ 856343 h 1059543"/>
              <a:gd name="connsiteX12" fmla="*/ 4412343 w 5805714"/>
              <a:gd name="connsiteY12" fmla="*/ 914400 h 1059543"/>
              <a:gd name="connsiteX13" fmla="*/ 4252686 w 5805714"/>
              <a:gd name="connsiteY13" fmla="*/ 928914 h 1059543"/>
              <a:gd name="connsiteX14" fmla="*/ 4151086 w 5805714"/>
              <a:gd name="connsiteY14" fmla="*/ 856343 h 1059543"/>
              <a:gd name="connsiteX15" fmla="*/ 4034971 w 5805714"/>
              <a:gd name="connsiteY15" fmla="*/ 885371 h 1059543"/>
              <a:gd name="connsiteX16" fmla="*/ 3889828 w 5805714"/>
              <a:gd name="connsiteY16" fmla="*/ 914400 h 1059543"/>
              <a:gd name="connsiteX17" fmla="*/ 3788228 w 5805714"/>
              <a:gd name="connsiteY17" fmla="*/ 957943 h 1059543"/>
              <a:gd name="connsiteX18" fmla="*/ 3599543 w 5805714"/>
              <a:gd name="connsiteY18" fmla="*/ 885371 h 1059543"/>
              <a:gd name="connsiteX19" fmla="*/ 3483428 w 5805714"/>
              <a:gd name="connsiteY19" fmla="*/ 885371 h 1059543"/>
              <a:gd name="connsiteX20" fmla="*/ 3323771 w 5805714"/>
              <a:gd name="connsiteY20" fmla="*/ 943428 h 1059543"/>
              <a:gd name="connsiteX21" fmla="*/ 3164114 w 5805714"/>
              <a:gd name="connsiteY21" fmla="*/ 914400 h 1059543"/>
              <a:gd name="connsiteX22" fmla="*/ 3077028 w 5805714"/>
              <a:gd name="connsiteY22" fmla="*/ 870857 h 1059543"/>
              <a:gd name="connsiteX23" fmla="*/ 2931886 w 5805714"/>
              <a:gd name="connsiteY23" fmla="*/ 914400 h 1059543"/>
              <a:gd name="connsiteX24" fmla="*/ 2830286 w 5805714"/>
              <a:gd name="connsiteY24" fmla="*/ 943428 h 1059543"/>
              <a:gd name="connsiteX25" fmla="*/ 2801257 w 5805714"/>
              <a:gd name="connsiteY25" fmla="*/ 1001485 h 1059543"/>
              <a:gd name="connsiteX26" fmla="*/ 2699657 w 5805714"/>
              <a:gd name="connsiteY26" fmla="*/ 1001485 h 1059543"/>
              <a:gd name="connsiteX27" fmla="*/ 2612571 w 5805714"/>
              <a:gd name="connsiteY27" fmla="*/ 943428 h 1059543"/>
              <a:gd name="connsiteX28" fmla="*/ 2554514 w 5805714"/>
              <a:gd name="connsiteY28" fmla="*/ 943428 h 1059543"/>
              <a:gd name="connsiteX29" fmla="*/ 2380343 w 5805714"/>
              <a:gd name="connsiteY29" fmla="*/ 957943 h 1059543"/>
              <a:gd name="connsiteX30" fmla="*/ 2336800 w 5805714"/>
              <a:gd name="connsiteY30" fmla="*/ 972457 h 1059543"/>
              <a:gd name="connsiteX31" fmla="*/ 2220686 w 5805714"/>
              <a:gd name="connsiteY31" fmla="*/ 1001485 h 1059543"/>
              <a:gd name="connsiteX32" fmla="*/ 2075543 w 5805714"/>
              <a:gd name="connsiteY32" fmla="*/ 972457 h 1059543"/>
              <a:gd name="connsiteX33" fmla="*/ 1944914 w 5805714"/>
              <a:gd name="connsiteY33" fmla="*/ 928914 h 1059543"/>
              <a:gd name="connsiteX34" fmla="*/ 1654628 w 5805714"/>
              <a:gd name="connsiteY34" fmla="*/ 986971 h 1059543"/>
              <a:gd name="connsiteX35" fmla="*/ 1596571 w 5805714"/>
              <a:gd name="connsiteY35" fmla="*/ 1059543 h 1059543"/>
              <a:gd name="connsiteX36" fmla="*/ 1291771 w 5805714"/>
              <a:gd name="connsiteY36" fmla="*/ 928914 h 1059543"/>
              <a:gd name="connsiteX37" fmla="*/ 1204686 w 5805714"/>
              <a:gd name="connsiteY37" fmla="*/ 885371 h 1059543"/>
              <a:gd name="connsiteX38" fmla="*/ 1045028 w 5805714"/>
              <a:gd name="connsiteY38" fmla="*/ 928914 h 1059543"/>
              <a:gd name="connsiteX39" fmla="*/ 1030514 w 5805714"/>
              <a:gd name="connsiteY39" fmla="*/ 1016000 h 1059543"/>
              <a:gd name="connsiteX40" fmla="*/ 928914 w 5805714"/>
              <a:gd name="connsiteY40" fmla="*/ 1016000 h 1059543"/>
              <a:gd name="connsiteX41" fmla="*/ 798286 w 5805714"/>
              <a:gd name="connsiteY41" fmla="*/ 943428 h 1059543"/>
              <a:gd name="connsiteX42" fmla="*/ 653143 w 5805714"/>
              <a:gd name="connsiteY42" fmla="*/ 928914 h 1059543"/>
              <a:gd name="connsiteX43" fmla="*/ 537028 w 5805714"/>
              <a:gd name="connsiteY43" fmla="*/ 957943 h 1059543"/>
              <a:gd name="connsiteX44" fmla="*/ 493486 w 5805714"/>
              <a:gd name="connsiteY44" fmla="*/ 1001485 h 1059543"/>
              <a:gd name="connsiteX45" fmla="*/ 377371 w 5805714"/>
              <a:gd name="connsiteY45" fmla="*/ 943428 h 1059543"/>
              <a:gd name="connsiteX46" fmla="*/ 319314 w 5805714"/>
              <a:gd name="connsiteY46" fmla="*/ 928914 h 1059543"/>
              <a:gd name="connsiteX47" fmla="*/ 319314 w 5805714"/>
              <a:gd name="connsiteY47" fmla="*/ 928914 h 1059543"/>
              <a:gd name="connsiteX48" fmla="*/ 0 w 5805714"/>
              <a:gd name="connsiteY48" fmla="*/ 1001485 h 1059543"/>
              <a:gd name="connsiteX0" fmla="*/ 0 w 5805714"/>
              <a:gd name="connsiteY0" fmla="*/ 1001485 h 1059543"/>
              <a:gd name="connsiteX1" fmla="*/ 0 w 5805714"/>
              <a:gd name="connsiteY1" fmla="*/ 0 h 1059543"/>
              <a:gd name="connsiteX2" fmla="*/ 5805714 w 5805714"/>
              <a:gd name="connsiteY2" fmla="*/ 0 h 1059543"/>
              <a:gd name="connsiteX3" fmla="*/ 5805714 w 5805714"/>
              <a:gd name="connsiteY3" fmla="*/ 957943 h 1059543"/>
              <a:gd name="connsiteX4" fmla="*/ 5544457 w 5805714"/>
              <a:gd name="connsiteY4" fmla="*/ 885371 h 1059543"/>
              <a:gd name="connsiteX5" fmla="*/ 5355771 w 5805714"/>
              <a:gd name="connsiteY5" fmla="*/ 914400 h 1059543"/>
              <a:gd name="connsiteX6" fmla="*/ 5109028 w 5805714"/>
              <a:gd name="connsiteY6" fmla="*/ 899885 h 1059543"/>
              <a:gd name="connsiteX7" fmla="*/ 5007428 w 5805714"/>
              <a:gd name="connsiteY7" fmla="*/ 957943 h 1059543"/>
              <a:gd name="connsiteX8" fmla="*/ 4847771 w 5805714"/>
              <a:gd name="connsiteY8" fmla="*/ 870857 h 1059543"/>
              <a:gd name="connsiteX9" fmla="*/ 4760686 w 5805714"/>
              <a:gd name="connsiteY9" fmla="*/ 943428 h 1059543"/>
              <a:gd name="connsiteX10" fmla="*/ 4644571 w 5805714"/>
              <a:gd name="connsiteY10" fmla="*/ 943428 h 1059543"/>
              <a:gd name="connsiteX11" fmla="*/ 4499428 w 5805714"/>
              <a:gd name="connsiteY11" fmla="*/ 856343 h 1059543"/>
              <a:gd name="connsiteX12" fmla="*/ 4412343 w 5805714"/>
              <a:gd name="connsiteY12" fmla="*/ 914400 h 1059543"/>
              <a:gd name="connsiteX13" fmla="*/ 4252686 w 5805714"/>
              <a:gd name="connsiteY13" fmla="*/ 928914 h 1059543"/>
              <a:gd name="connsiteX14" fmla="*/ 4151086 w 5805714"/>
              <a:gd name="connsiteY14" fmla="*/ 856343 h 1059543"/>
              <a:gd name="connsiteX15" fmla="*/ 4034971 w 5805714"/>
              <a:gd name="connsiteY15" fmla="*/ 885371 h 1059543"/>
              <a:gd name="connsiteX16" fmla="*/ 3889828 w 5805714"/>
              <a:gd name="connsiteY16" fmla="*/ 914400 h 1059543"/>
              <a:gd name="connsiteX17" fmla="*/ 3788228 w 5805714"/>
              <a:gd name="connsiteY17" fmla="*/ 957943 h 1059543"/>
              <a:gd name="connsiteX18" fmla="*/ 3599543 w 5805714"/>
              <a:gd name="connsiteY18" fmla="*/ 885371 h 1059543"/>
              <a:gd name="connsiteX19" fmla="*/ 3483428 w 5805714"/>
              <a:gd name="connsiteY19" fmla="*/ 885371 h 1059543"/>
              <a:gd name="connsiteX20" fmla="*/ 3323771 w 5805714"/>
              <a:gd name="connsiteY20" fmla="*/ 943428 h 1059543"/>
              <a:gd name="connsiteX21" fmla="*/ 3164114 w 5805714"/>
              <a:gd name="connsiteY21" fmla="*/ 914400 h 1059543"/>
              <a:gd name="connsiteX22" fmla="*/ 3077028 w 5805714"/>
              <a:gd name="connsiteY22" fmla="*/ 870857 h 1059543"/>
              <a:gd name="connsiteX23" fmla="*/ 2931886 w 5805714"/>
              <a:gd name="connsiteY23" fmla="*/ 914400 h 1059543"/>
              <a:gd name="connsiteX24" fmla="*/ 2830286 w 5805714"/>
              <a:gd name="connsiteY24" fmla="*/ 943428 h 1059543"/>
              <a:gd name="connsiteX25" fmla="*/ 2801257 w 5805714"/>
              <a:gd name="connsiteY25" fmla="*/ 1001485 h 1059543"/>
              <a:gd name="connsiteX26" fmla="*/ 2699657 w 5805714"/>
              <a:gd name="connsiteY26" fmla="*/ 1001485 h 1059543"/>
              <a:gd name="connsiteX27" fmla="*/ 2612571 w 5805714"/>
              <a:gd name="connsiteY27" fmla="*/ 943428 h 1059543"/>
              <a:gd name="connsiteX28" fmla="*/ 2554514 w 5805714"/>
              <a:gd name="connsiteY28" fmla="*/ 943428 h 1059543"/>
              <a:gd name="connsiteX29" fmla="*/ 2380343 w 5805714"/>
              <a:gd name="connsiteY29" fmla="*/ 957943 h 1059543"/>
              <a:gd name="connsiteX30" fmla="*/ 2336800 w 5805714"/>
              <a:gd name="connsiteY30" fmla="*/ 972457 h 1059543"/>
              <a:gd name="connsiteX31" fmla="*/ 2220686 w 5805714"/>
              <a:gd name="connsiteY31" fmla="*/ 1001485 h 1059543"/>
              <a:gd name="connsiteX32" fmla="*/ 2075543 w 5805714"/>
              <a:gd name="connsiteY32" fmla="*/ 972457 h 1059543"/>
              <a:gd name="connsiteX33" fmla="*/ 1944914 w 5805714"/>
              <a:gd name="connsiteY33" fmla="*/ 928914 h 1059543"/>
              <a:gd name="connsiteX34" fmla="*/ 1654628 w 5805714"/>
              <a:gd name="connsiteY34" fmla="*/ 986971 h 1059543"/>
              <a:gd name="connsiteX35" fmla="*/ 1596571 w 5805714"/>
              <a:gd name="connsiteY35" fmla="*/ 1059543 h 1059543"/>
              <a:gd name="connsiteX36" fmla="*/ 1291771 w 5805714"/>
              <a:gd name="connsiteY36" fmla="*/ 928914 h 1059543"/>
              <a:gd name="connsiteX37" fmla="*/ 1204686 w 5805714"/>
              <a:gd name="connsiteY37" fmla="*/ 885371 h 1059543"/>
              <a:gd name="connsiteX38" fmla="*/ 1045028 w 5805714"/>
              <a:gd name="connsiteY38" fmla="*/ 928914 h 1059543"/>
              <a:gd name="connsiteX39" fmla="*/ 1030514 w 5805714"/>
              <a:gd name="connsiteY39" fmla="*/ 1016000 h 1059543"/>
              <a:gd name="connsiteX40" fmla="*/ 928914 w 5805714"/>
              <a:gd name="connsiteY40" fmla="*/ 1016000 h 1059543"/>
              <a:gd name="connsiteX41" fmla="*/ 798286 w 5805714"/>
              <a:gd name="connsiteY41" fmla="*/ 943428 h 1059543"/>
              <a:gd name="connsiteX42" fmla="*/ 653143 w 5805714"/>
              <a:gd name="connsiteY42" fmla="*/ 928914 h 1059543"/>
              <a:gd name="connsiteX43" fmla="*/ 537028 w 5805714"/>
              <a:gd name="connsiteY43" fmla="*/ 957943 h 1059543"/>
              <a:gd name="connsiteX44" fmla="*/ 493486 w 5805714"/>
              <a:gd name="connsiteY44" fmla="*/ 1001485 h 1059543"/>
              <a:gd name="connsiteX45" fmla="*/ 377371 w 5805714"/>
              <a:gd name="connsiteY45" fmla="*/ 943428 h 1059543"/>
              <a:gd name="connsiteX46" fmla="*/ 319314 w 5805714"/>
              <a:gd name="connsiteY46" fmla="*/ 928914 h 1059543"/>
              <a:gd name="connsiteX47" fmla="*/ 224064 w 5805714"/>
              <a:gd name="connsiteY47" fmla="*/ 947964 h 1059543"/>
              <a:gd name="connsiteX48" fmla="*/ 0 w 5805714"/>
              <a:gd name="connsiteY48" fmla="*/ 1001485 h 1059543"/>
              <a:gd name="connsiteX0" fmla="*/ 0 w 5805714"/>
              <a:gd name="connsiteY0" fmla="*/ 1001485 h 1059543"/>
              <a:gd name="connsiteX1" fmla="*/ 0 w 5805714"/>
              <a:gd name="connsiteY1" fmla="*/ 0 h 1059543"/>
              <a:gd name="connsiteX2" fmla="*/ 5805714 w 5805714"/>
              <a:gd name="connsiteY2" fmla="*/ 0 h 1059543"/>
              <a:gd name="connsiteX3" fmla="*/ 5805714 w 5805714"/>
              <a:gd name="connsiteY3" fmla="*/ 957943 h 1059543"/>
              <a:gd name="connsiteX4" fmla="*/ 5544457 w 5805714"/>
              <a:gd name="connsiteY4" fmla="*/ 885371 h 1059543"/>
              <a:gd name="connsiteX5" fmla="*/ 5355771 w 5805714"/>
              <a:gd name="connsiteY5" fmla="*/ 914400 h 1059543"/>
              <a:gd name="connsiteX6" fmla="*/ 5109028 w 5805714"/>
              <a:gd name="connsiteY6" fmla="*/ 899885 h 1059543"/>
              <a:gd name="connsiteX7" fmla="*/ 5007428 w 5805714"/>
              <a:gd name="connsiteY7" fmla="*/ 957943 h 1059543"/>
              <a:gd name="connsiteX8" fmla="*/ 4847771 w 5805714"/>
              <a:gd name="connsiteY8" fmla="*/ 870857 h 1059543"/>
              <a:gd name="connsiteX9" fmla="*/ 4760686 w 5805714"/>
              <a:gd name="connsiteY9" fmla="*/ 943428 h 1059543"/>
              <a:gd name="connsiteX10" fmla="*/ 4644571 w 5805714"/>
              <a:gd name="connsiteY10" fmla="*/ 943428 h 1059543"/>
              <a:gd name="connsiteX11" fmla="*/ 4499428 w 5805714"/>
              <a:gd name="connsiteY11" fmla="*/ 856343 h 1059543"/>
              <a:gd name="connsiteX12" fmla="*/ 4412343 w 5805714"/>
              <a:gd name="connsiteY12" fmla="*/ 914400 h 1059543"/>
              <a:gd name="connsiteX13" fmla="*/ 4252686 w 5805714"/>
              <a:gd name="connsiteY13" fmla="*/ 928914 h 1059543"/>
              <a:gd name="connsiteX14" fmla="*/ 4151086 w 5805714"/>
              <a:gd name="connsiteY14" fmla="*/ 856343 h 1059543"/>
              <a:gd name="connsiteX15" fmla="*/ 4034971 w 5805714"/>
              <a:gd name="connsiteY15" fmla="*/ 885371 h 1059543"/>
              <a:gd name="connsiteX16" fmla="*/ 3889828 w 5805714"/>
              <a:gd name="connsiteY16" fmla="*/ 914400 h 1059543"/>
              <a:gd name="connsiteX17" fmla="*/ 3788228 w 5805714"/>
              <a:gd name="connsiteY17" fmla="*/ 957943 h 1059543"/>
              <a:gd name="connsiteX18" fmla="*/ 3599543 w 5805714"/>
              <a:gd name="connsiteY18" fmla="*/ 885371 h 1059543"/>
              <a:gd name="connsiteX19" fmla="*/ 3483428 w 5805714"/>
              <a:gd name="connsiteY19" fmla="*/ 885371 h 1059543"/>
              <a:gd name="connsiteX20" fmla="*/ 3323771 w 5805714"/>
              <a:gd name="connsiteY20" fmla="*/ 943428 h 1059543"/>
              <a:gd name="connsiteX21" fmla="*/ 3164114 w 5805714"/>
              <a:gd name="connsiteY21" fmla="*/ 914400 h 1059543"/>
              <a:gd name="connsiteX22" fmla="*/ 3077028 w 5805714"/>
              <a:gd name="connsiteY22" fmla="*/ 870857 h 1059543"/>
              <a:gd name="connsiteX23" fmla="*/ 2931886 w 5805714"/>
              <a:gd name="connsiteY23" fmla="*/ 914400 h 1059543"/>
              <a:gd name="connsiteX24" fmla="*/ 2830286 w 5805714"/>
              <a:gd name="connsiteY24" fmla="*/ 943428 h 1059543"/>
              <a:gd name="connsiteX25" fmla="*/ 2801257 w 5805714"/>
              <a:gd name="connsiteY25" fmla="*/ 1001485 h 1059543"/>
              <a:gd name="connsiteX26" fmla="*/ 2699657 w 5805714"/>
              <a:gd name="connsiteY26" fmla="*/ 1001485 h 1059543"/>
              <a:gd name="connsiteX27" fmla="*/ 2612571 w 5805714"/>
              <a:gd name="connsiteY27" fmla="*/ 943428 h 1059543"/>
              <a:gd name="connsiteX28" fmla="*/ 2554514 w 5805714"/>
              <a:gd name="connsiteY28" fmla="*/ 943428 h 1059543"/>
              <a:gd name="connsiteX29" fmla="*/ 2380343 w 5805714"/>
              <a:gd name="connsiteY29" fmla="*/ 957943 h 1059543"/>
              <a:gd name="connsiteX30" fmla="*/ 2336800 w 5805714"/>
              <a:gd name="connsiteY30" fmla="*/ 972457 h 1059543"/>
              <a:gd name="connsiteX31" fmla="*/ 2220686 w 5805714"/>
              <a:gd name="connsiteY31" fmla="*/ 1001485 h 1059543"/>
              <a:gd name="connsiteX32" fmla="*/ 2075543 w 5805714"/>
              <a:gd name="connsiteY32" fmla="*/ 972457 h 1059543"/>
              <a:gd name="connsiteX33" fmla="*/ 1944914 w 5805714"/>
              <a:gd name="connsiteY33" fmla="*/ 928914 h 1059543"/>
              <a:gd name="connsiteX34" fmla="*/ 1654628 w 5805714"/>
              <a:gd name="connsiteY34" fmla="*/ 986971 h 1059543"/>
              <a:gd name="connsiteX35" fmla="*/ 1596571 w 5805714"/>
              <a:gd name="connsiteY35" fmla="*/ 1059543 h 1059543"/>
              <a:gd name="connsiteX36" fmla="*/ 1291771 w 5805714"/>
              <a:gd name="connsiteY36" fmla="*/ 928914 h 1059543"/>
              <a:gd name="connsiteX37" fmla="*/ 1204686 w 5805714"/>
              <a:gd name="connsiteY37" fmla="*/ 885371 h 1059543"/>
              <a:gd name="connsiteX38" fmla="*/ 1045028 w 5805714"/>
              <a:gd name="connsiteY38" fmla="*/ 928914 h 1059543"/>
              <a:gd name="connsiteX39" fmla="*/ 1030514 w 5805714"/>
              <a:gd name="connsiteY39" fmla="*/ 1016000 h 1059543"/>
              <a:gd name="connsiteX40" fmla="*/ 928914 w 5805714"/>
              <a:gd name="connsiteY40" fmla="*/ 1016000 h 1059543"/>
              <a:gd name="connsiteX41" fmla="*/ 798286 w 5805714"/>
              <a:gd name="connsiteY41" fmla="*/ 943428 h 1059543"/>
              <a:gd name="connsiteX42" fmla="*/ 653143 w 5805714"/>
              <a:gd name="connsiteY42" fmla="*/ 928914 h 1059543"/>
              <a:gd name="connsiteX43" fmla="*/ 537028 w 5805714"/>
              <a:gd name="connsiteY43" fmla="*/ 957943 h 1059543"/>
              <a:gd name="connsiteX44" fmla="*/ 493486 w 5805714"/>
              <a:gd name="connsiteY44" fmla="*/ 1001485 h 1059543"/>
              <a:gd name="connsiteX45" fmla="*/ 383721 w 5805714"/>
              <a:gd name="connsiteY45" fmla="*/ 962478 h 1059543"/>
              <a:gd name="connsiteX46" fmla="*/ 319314 w 5805714"/>
              <a:gd name="connsiteY46" fmla="*/ 928914 h 1059543"/>
              <a:gd name="connsiteX47" fmla="*/ 224064 w 5805714"/>
              <a:gd name="connsiteY47" fmla="*/ 947964 h 1059543"/>
              <a:gd name="connsiteX48" fmla="*/ 0 w 5805714"/>
              <a:gd name="connsiteY48" fmla="*/ 1001485 h 1059543"/>
              <a:gd name="connsiteX0" fmla="*/ 0 w 5805714"/>
              <a:gd name="connsiteY0" fmla="*/ 1001485 h 1059543"/>
              <a:gd name="connsiteX1" fmla="*/ 0 w 5805714"/>
              <a:gd name="connsiteY1" fmla="*/ 0 h 1059543"/>
              <a:gd name="connsiteX2" fmla="*/ 5805714 w 5805714"/>
              <a:gd name="connsiteY2" fmla="*/ 0 h 1059543"/>
              <a:gd name="connsiteX3" fmla="*/ 5805714 w 5805714"/>
              <a:gd name="connsiteY3" fmla="*/ 957943 h 1059543"/>
              <a:gd name="connsiteX4" fmla="*/ 5544457 w 5805714"/>
              <a:gd name="connsiteY4" fmla="*/ 885371 h 1059543"/>
              <a:gd name="connsiteX5" fmla="*/ 5355771 w 5805714"/>
              <a:gd name="connsiteY5" fmla="*/ 914400 h 1059543"/>
              <a:gd name="connsiteX6" fmla="*/ 5109028 w 5805714"/>
              <a:gd name="connsiteY6" fmla="*/ 899885 h 1059543"/>
              <a:gd name="connsiteX7" fmla="*/ 5007428 w 5805714"/>
              <a:gd name="connsiteY7" fmla="*/ 957943 h 1059543"/>
              <a:gd name="connsiteX8" fmla="*/ 4847771 w 5805714"/>
              <a:gd name="connsiteY8" fmla="*/ 870857 h 1059543"/>
              <a:gd name="connsiteX9" fmla="*/ 4760686 w 5805714"/>
              <a:gd name="connsiteY9" fmla="*/ 943428 h 1059543"/>
              <a:gd name="connsiteX10" fmla="*/ 4644571 w 5805714"/>
              <a:gd name="connsiteY10" fmla="*/ 943428 h 1059543"/>
              <a:gd name="connsiteX11" fmla="*/ 4499428 w 5805714"/>
              <a:gd name="connsiteY11" fmla="*/ 856343 h 1059543"/>
              <a:gd name="connsiteX12" fmla="*/ 4412343 w 5805714"/>
              <a:gd name="connsiteY12" fmla="*/ 914400 h 1059543"/>
              <a:gd name="connsiteX13" fmla="*/ 4252686 w 5805714"/>
              <a:gd name="connsiteY13" fmla="*/ 928914 h 1059543"/>
              <a:gd name="connsiteX14" fmla="*/ 4151086 w 5805714"/>
              <a:gd name="connsiteY14" fmla="*/ 856343 h 1059543"/>
              <a:gd name="connsiteX15" fmla="*/ 4034971 w 5805714"/>
              <a:gd name="connsiteY15" fmla="*/ 885371 h 1059543"/>
              <a:gd name="connsiteX16" fmla="*/ 3889828 w 5805714"/>
              <a:gd name="connsiteY16" fmla="*/ 914400 h 1059543"/>
              <a:gd name="connsiteX17" fmla="*/ 3788228 w 5805714"/>
              <a:gd name="connsiteY17" fmla="*/ 957943 h 1059543"/>
              <a:gd name="connsiteX18" fmla="*/ 3599543 w 5805714"/>
              <a:gd name="connsiteY18" fmla="*/ 885371 h 1059543"/>
              <a:gd name="connsiteX19" fmla="*/ 3483428 w 5805714"/>
              <a:gd name="connsiteY19" fmla="*/ 885371 h 1059543"/>
              <a:gd name="connsiteX20" fmla="*/ 3323771 w 5805714"/>
              <a:gd name="connsiteY20" fmla="*/ 943428 h 1059543"/>
              <a:gd name="connsiteX21" fmla="*/ 3164114 w 5805714"/>
              <a:gd name="connsiteY21" fmla="*/ 914400 h 1059543"/>
              <a:gd name="connsiteX22" fmla="*/ 3077028 w 5805714"/>
              <a:gd name="connsiteY22" fmla="*/ 870857 h 1059543"/>
              <a:gd name="connsiteX23" fmla="*/ 2931886 w 5805714"/>
              <a:gd name="connsiteY23" fmla="*/ 914400 h 1059543"/>
              <a:gd name="connsiteX24" fmla="*/ 2830286 w 5805714"/>
              <a:gd name="connsiteY24" fmla="*/ 943428 h 1059543"/>
              <a:gd name="connsiteX25" fmla="*/ 2801257 w 5805714"/>
              <a:gd name="connsiteY25" fmla="*/ 1001485 h 1059543"/>
              <a:gd name="connsiteX26" fmla="*/ 2699657 w 5805714"/>
              <a:gd name="connsiteY26" fmla="*/ 1001485 h 1059543"/>
              <a:gd name="connsiteX27" fmla="*/ 2612571 w 5805714"/>
              <a:gd name="connsiteY27" fmla="*/ 943428 h 1059543"/>
              <a:gd name="connsiteX28" fmla="*/ 2554514 w 5805714"/>
              <a:gd name="connsiteY28" fmla="*/ 943428 h 1059543"/>
              <a:gd name="connsiteX29" fmla="*/ 2380343 w 5805714"/>
              <a:gd name="connsiteY29" fmla="*/ 957943 h 1059543"/>
              <a:gd name="connsiteX30" fmla="*/ 2336800 w 5805714"/>
              <a:gd name="connsiteY30" fmla="*/ 972457 h 1059543"/>
              <a:gd name="connsiteX31" fmla="*/ 2220686 w 5805714"/>
              <a:gd name="connsiteY31" fmla="*/ 1001485 h 1059543"/>
              <a:gd name="connsiteX32" fmla="*/ 2075543 w 5805714"/>
              <a:gd name="connsiteY32" fmla="*/ 972457 h 1059543"/>
              <a:gd name="connsiteX33" fmla="*/ 1944914 w 5805714"/>
              <a:gd name="connsiteY33" fmla="*/ 928914 h 1059543"/>
              <a:gd name="connsiteX34" fmla="*/ 1654628 w 5805714"/>
              <a:gd name="connsiteY34" fmla="*/ 986971 h 1059543"/>
              <a:gd name="connsiteX35" fmla="*/ 1596571 w 5805714"/>
              <a:gd name="connsiteY35" fmla="*/ 1059543 h 1059543"/>
              <a:gd name="connsiteX36" fmla="*/ 1291771 w 5805714"/>
              <a:gd name="connsiteY36" fmla="*/ 928914 h 1059543"/>
              <a:gd name="connsiteX37" fmla="*/ 1204686 w 5805714"/>
              <a:gd name="connsiteY37" fmla="*/ 885371 h 1059543"/>
              <a:gd name="connsiteX38" fmla="*/ 1127578 w 5805714"/>
              <a:gd name="connsiteY38" fmla="*/ 954314 h 1059543"/>
              <a:gd name="connsiteX39" fmla="*/ 1030514 w 5805714"/>
              <a:gd name="connsiteY39" fmla="*/ 1016000 h 1059543"/>
              <a:gd name="connsiteX40" fmla="*/ 928914 w 5805714"/>
              <a:gd name="connsiteY40" fmla="*/ 1016000 h 1059543"/>
              <a:gd name="connsiteX41" fmla="*/ 798286 w 5805714"/>
              <a:gd name="connsiteY41" fmla="*/ 943428 h 1059543"/>
              <a:gd name="connsiteX42" fmla="*/ 653143 w 5805714"/>
              <a:gd name="connsiteY42" fmla="*/ 928914 h 1059543"/>
              <a:gd name="connsiteX43" fmla="*/ 537028 w 5805714"/>
              <a:gd name="connsiteY43" fmla="*/ 957943 h 1059543"/>
              <a:gd name="connsiteX44" fmla="*/ 493486 w 5805714"/>
              <a:gd name="connsiteY44" fmla="*/ 1001485 h 1059543"/>
              <a:gd name="connsiteX45" fmla="*/ 383721 w 5805714"/>
              <a:gd name="connsiteY45" fmla="*/ 962478 h 1059543"/>
              <a:gd name="connsiteX46" fmla="*/ 319314 w 5805714"/>
              <a:gd name="connsiteY46" fmla="*/ 928914 h 1059543"/>
              <a:gd name="connsiteX47" fmla="*/ 224064 w 5805714"/>
              <a:gd name="connsiteY47" fmla="*/ 947964 h 1059543"/>
              <a:gd name="connsiteX48" fmla="*/ 0 w 5805714"/>
              <a:gd name="connsiteY48" fmla="*/ 1001485 h 1059543"/>
              <a:gd name="connsiteX0" fmla="*/ 0 w 5805714"/>
              <a:gd name="connsiteY0" fmla="*/ 1001485 h 1059543"/>
              <a:gd name="connsiteX1" fmla="*/ 0 w 5805714"/>
              <a:gd name="connsiteY1" fmla="*/ 0 h 1059543"/>
              <a:gd name="connsiteX2" fmla="*/ 5805714 w 5805714"/>
              <a:gd name="connsiteY2" fmla="*/ 0 h 1059543"/>
              <a:gd name="connsiteX3" fmla="*/ 5805714 w 5805714"/>
              <a:gd name="connsiteY3" fmla="*/ 957943 h 1059543"/>
              <a:gd name="connsiteX4" fmla="*/ 5544457 w 5805714"/>
              <a:gd name="connsiteY4" fmla="*/ 885371 h 1059543"/>
              <a:gd name="connsiteX5" fmla="*/ 5355771 w 5805714"/>
              <a:gd name="connsiteY5" fmla="*/ 914400 h 1059543"/>
              <a:gd name="connsiteX6" fmla="*/ 5109028 w 5805714"/>
              <a:gd name="connsiteY6" fmla="*/ 899885 h 1059543"/>
              <a:gd name="connsiteX7" fmla="*/ 5007428 w 5805714"/>
              <a:gd name="connsiteY7" fmla="*/ 957943 h 1059543"/>
              <a:gd name="connsiteX8" fmla="*/ 4847771 w 5805714"/>
              <a:gd name="connsiteY8" fmla="*/ 870857 h 1059543"/>
              <a:gd name="connsiteX9" fmla="*/ 4760686 w 5805714"/>
              <a:gd name="connsiteY9" fmla="*/ 943428 h 1059543"/>
              <a:gd name="connsiteX10" fmla="*/ 4644571 w 5805714"/>
              <a:gd name="connsiteY10" fmla="*/ 943428 h 1059543"/>
              <a:gd name="connsiteX11" fmla="*/ 4499428 w 5805714"/>
              <a:gd name="connsiteY11" fmla="*/ 856343 h 1059543"/>
              <a:gd name="connsiteX12" fmla="*/ 4412343 w 5805714"/>
              <a:gd name="connsiteY12" fmla="*/ 914400 h 1059543"/>
              <a:gd name="connsiteX13" fmla="*/ 4252686 w 5805714"/>
              <a:gd name="connsiteY13" fmla="*/ 928914 h 1059543"/>
              <a:gd name="connsiteX14" fmla="*/ 4151086 w 5805714"/>
              <a:gd name="connsiteY14" fmla="*/ 856343 h 1059543"/>
              <a:gd name="connsiteX15" fmla="*/ 4034971 w 5805714"/>
              <a:gd name="connsiteY15" fmla="*/ 885371 h 1059543"/>
              <a:gd name="connsiteX16" fmla="*/ 3889828 w 5805714"/>
              <a:gd name="connsiteY16" fmla="*/ 914400 h 1059543"/>
              <a:gd name="connsiteX17" fmla="*/ 3788228 w 5805714"/>
              <a:gd name="connsiteY17" fmla="*/ 957943 h 1059543"/>
              <a:gd name="connsiteX18" fmla="*/ 3599543 w 5805714"/>
              <a:gd name="connsiteY18" fmla="*/ 885371 h 1059543"/>
              <a:gd name="connsiteX19" fmla="*/ 3483428 w 5805714"/>
              <a:gd name="connsiteY19" fmla="*/ 885371 h 1059543"/>
              <a:gd name="connsiteX20" fmla="*/ 3323771 w 5805714"/>
              <a:gd name="connsiteY20" fmla="*/ 943428 h 1059543"/>
              <a:gd name="connsiteX21" fmla="*/ 3164114 w 5805714"/>
              <a:gd name="connsiteY21" fmla="*/ 914400 h 1059543"/>
              <a:gd name="connsiteX22" fmla="*/ 3077028 w 5805714"/>
              <a:gd name="connsiteY22" fmla="*/ 870857 h 1059543"/>
              <a:gd name="connsiteX23" fmla="*/ 2931886 w 5805714"/>
              <a:gd name="connsiteY23" fmla="*/ 914400 h 1059543"/>
              <a:gd name="connsiteX24" fmla="*/ 2830286 w 5805714"/>
              <a:gd name="connsiteY24" fmla="*/ 943428 h 1059543"/>
              <a:gd name="connsiteX25" fmla="*/ 2801257 w 5805714"/>
              <a:gd name="connsiteY25" fmla="*/ 1001485 h 1059543"/>
              <a:gd name="connsiteX26" fmla="*/ 2699657 w 5805714"/>
              <a:gd name="connsiteY26" fmla="*/ 1001485 h 1059543"/>
              <a:gd name="connsiteX27" fmla="*/ 2612571 w 5805714"/>
              <a:gd name="connsiteY27" fmla="*/ 943428 h 1059543"/>
              <a:gd name="connsiteX28" fmla="*/ 2554514 w 5805714"/>
              <a:gd name="connsiteY28" fmla="*/ 943428 h 1059543"/>
              <a:gd name="connsiteX29" fmla="*/ 2380343 w 5805714"/>
              <a:gd name="connsiteY29" fmla="*/ 957943 h 1059543"/>
              <a:gd name="connsiteX30" fmla="*/ 2336800 w 5805714"/>
              <a:gd name="connsiteY30" fmla="*/ 972457 h 1059543"/>
              <a:gd name="connsiteX31" fmla="*/ 2220686 w 5805714"/>
              <a:gd name="connsiteY31" fmla="*/ 1001485 h 1059543"/>
              <a:gd name="connsiteX32" fmla="*/ 2075543 w 5805714"/>
              <a:gd name="connsiteY32" fmla="*/ 972457 h 1059543"/>
              <a:gd name="connsiteX33" fmla="*/ 1944914 w 5805714"/>
              <a:gd name="connsiteY33" fmla="*/ 928914 h 1059543"/>
              <a:gd name="connsiteX34" fmla="*/ 1654628 w 5805714"/>
              <a:gd name="connsiteY34" fmla="*/ 986971 h 1059543"/>
              <a:gd name="connsiteX35" fmla="*/ 1596571 w 5805714"/>
              <a:gd name="connsiteY35" fmla="*/ 1059543 h 1059543"/>
              <a:gd name="connsiteX36" fmla="*/ 1291771 w 5805714"/>
              <a:gd name="connsiteY36" fmla="*/ 928914 h 1059543"/>
              <a:gd name="connsiteX37" fmla="*/ 1230086 w 5805714"/>
              <a:gd name="connsiteY37" fmla="*/ 986971 h 1059543"/>
              <a:gd name="connsiteX38" fmla="*/ 1127578 w 5805714"/>
              <a:gd name="connsiteY38" fmla="*/ 954314 h 1059543"/>
              <a:gd name="connsiteX39" fmla="*/ 1030514 w 5805714"/>
              <a:gd name="connsiteY39" fmla="*/ 1016000 h 1059543"/>
              <a:gd name="connsiteX40" fmla="*/ 928914 w 5805714"/>
              <a:gd name="connsiteY40" fmla="*/ 1016000 h 1059543"/>
              <a:gd name="connsiteX41" fmla="*/ 798286 w 5805714"/>
              <a:gd name="connsiteY41" fmla="*/ 943428 h 1059543"/>
              <a:gd name="connsiteX42" fmla="*/ 653143 w 5805714"/>
              <a:gd name="connsiteY42" fmla="*/ 928914 h 1059543"/>
              <a:gd name="connsiteX43" fmla="*/ 537028 w 5805714"/>
              <a:gd name="connsiteY43" fmla="*/ 957943 h 1059543"/>
              <a:gd name="connsiteX44" fmla="*/ 493486 w 5805714"/>
              <a:gd name="connsiteY44" fmla="*/ 1001485 h 1059543"/>
              <a:gd name="connsiteX45" fmla="*/ 383721 w 5805714"/>
              <a:gd name="connsiteY45" fmla="*/ 962478 h 1059543"/>
              <a:gd name="connsiteX46" fmla="*/ 319314 w 5805714"/>
              <a:gd name="connsiteY46" fmla="*/ 928914 h 1059543"/>
              <a:gd name="connsiteX47" fmla="*/ 224064 w 5805714"/>
              <a:gd name="connsiteY47" fmla="*/ 947964 h 1059543"/>
              <a:gd name="connsiteX48" fmla="*/ 0 w 5805714"/>
              <a:gd name="connsiteY48" fmla="*/ 1001485 h 1059543"/>
              <a:gd name="connsiteX0" fmla="*/ 0 w 5805714"/>
              <a:gd name="connsiteY0" fmla="*/ 1001485 h 1059543"/>
              <a:gd name="connsiteX1" fmla="*/ 0 w 5805714"/>
              <a:gd name="connsiteY1" fmla="*/ 0 h 1059543"/>
              <a:gd name="connsiteX2" fmla="*/ 5805714 w 5805714"/>
              <a:gd name="connsiteY2" fmla="*/ 0 h 1059543"/>
              <a:gd name="connsiteX3" fmla="*/ 5805714 w 5805714"/>
              <a:gd name="connsiteY3" fmla="*/ 957943 h 1059543"/>
              <a:gd name="connsiteX4" fmla="*/ 5544457 w 5805714"/>
              <a:gd name="connsiteY4" fmla="*/ 885371 h 1059543"/>
              <a:gd name="connsiteX5" fmla="*/ 5355771 w 5805714"/>
              <a:gd name="connsiteY5" fmla="*/ 914400 h 1059543"/>
              <a:gd name="connsiteX6" fmla="*/ 5109028 w 5805714"/>
              <a:gd name="connsiteY6" fmla="*/ 899885 h 1059543"/>
              <a:gd name="connsiteX7" fmla="*/ 5007428 w 5805714"/>
              <a:gd name="connsiteY7" fmla="*/ 957943 h 1059543"/>
              <a:gd name="connsiteX8" fmla="*/ 4847771 w 5805714"/>
              <a:gd name="connsiteY8" fmla="*/ 870857 h 1059543"/>
              <a:gd name="connsiteX9" fmla="*/ 4760686 w 5805714"/>
              <a:gd name="connsiteY9" fmla="*/ 943428 h 1059543"/>
              <a:gd name="connsiteX10" fmla="*/ 4644571 w 5805714"/>
              <a:gd name="connsiteY10" fmla="*/ 943428 h 1059543"/>
              <a:gd name="connsiteX11" fmla="*/ 4499428 w 5805714"/>
              <a:gd name="connsiteY11" fmla="*/ 856343 h 1059543"/>
              <a:gd name="connsiteX12" fmla="*/ 4412343 w 5805714"/>
              <a:gd name="connsiteY12" fmla="*/ 914400 h 1059543"/>
              <a:gd name="connsiteX13" fmla="*/ 4252686 w 5805714"/>
              <a:gd name="connsiteY13" fmla="*/ 928914 h 1059543"/>
              <a:gd name="connsiteX14" fmla="*/ 4151086 w 5805714"/>
              <a:gd name="connsiteY14" fmla="*/ 856343 h 1059543"/>
              <a:gd name="connsiteX15" fmla="*/ 4034971 w 5805714"/>
              <a:gd name="connsiteY15" fmla="*/ 885371 h 1059543"/>
              <a:gd name="connsiteX16" fmla="*/ 3889828 w 5805714"/>
              <a:gd name="connsiteY16" fmla="*/ 914400 h 1059543"/>
              <a:gd name="connsiteX17" fmla="*/ 3788228 w 5805714"/>
              <a:gd name="connsiteY17" fmla="*/ 957943 h 1059543"/>
              <a:gd name="connsiteX18" fmla="*/ 3599543 w 5805714"/>
              <a:gd name="connsiteY18" fmla="*/ 885371 h 1059543"/>
              <a:gd name="connsiteX19" fmla="*/ 3483428 w 5805714"/>
              <a:gd name="connsiteY19" fmla="*/ 885371 h 1059543"/>
              <a:gd name="connsiteX20" fmla="*/ 3323771 w 5805714"/>
              <a:gd name="connsiteY20" fmla="*/ 943428 h 1059543"/>
              <a:gd name="connsiteX21" fmla="*/ 3164114 w 5805714"/>
              <a:gd name="connsiteY21" fmla="*/ 914400 h 1059543"/>
              <a:gd name="connsiteX22" fmla="*/ 3077028 w 5805714"/>
              <a:gd name="connsiteY22" fmla="*/ 870857 h 1059543"/>
              <a:gd name="connsiteX23" fmla="*/ 2931886 w 5805714"/>
              <a:gd name="connsiteY23" fmla="*/ 914400 h 1059543"/>
              <a:gd name="connsiteX24" fmla="*/ 2830286 w 5805714"/>
              <a:gd name="connsiteY24" fmla="*/ 943428 h 1059543"/>
              <a:gd name="connsiteX25" fmla="*/ 2801257 w 5805714"/>
              <a:gd name="connsiteY25" fmla="*/ 1001485 h 1059543"/>
              <a:gd name="connsiteX26" fmla="*/ 2699657 w 5805714"/>
              <a:gd name="connsiteY26" fmla="*/ 1001485 h 1059543"/>
              <a:gd name="connsiteX27" fmla="*/ 2612571 w 5805714"/>
              <a:gd name="connsiteY27" fmla="*/ 943428 h 1059543"/>
              <a:gd name="connsiteX28" fmla="*/ 2554514 w 5805714"/>
              <a:gd name="connsiteY28" fmla="*/ 943428 h 1059543"/>
              <a:gd name="connsiteX29" fmla="*/ 2380343 w 5805714"/>
              <a:gd name="connsiteY29" fmla="*/ 957943 h 1059543"/>
              <a:gd name="connsiteX30" fmla="*/ 2336800 w 5805714"/>
              <a:gd name="connsiteY30" fmla="*/ 972457 h 1059543"/>
              <a:gd name="connsiteX31" fmla="*/ 2220686 w 5805714"/>
              <a:gd name="connsiteY31" fmla="*/ 1001485 h 1059543"/>
              <a:gd name="connsiteX32" fmla="*/ 2075543 w 5805714"/>
              <a:gd name="connsiteY32" fmla="*/ 972457 h 1059543"/>
              <a:gd name="connsiteX33" fmla="*/ 1944914 w 5805714"/>
              <a:gd name="connsiteY33" fmla="*/ 928914 h 1059543"/>
              <a:gd name="connsiteX34" fmla="*/ 1654628 w 5805714"/>
              <a:gd name="connsiteY34" fmla="*/ 986971 h 1059543"/>
              <a:gd name="connsiteX35" fmla="*/ 1596571 w 5805714"/>
              <a:gd name="connsiteY35" fmla="*/ 1059543 h 1059543"/>
              <a:gd name="connsiteX36" fmla="*/ 1348921 w 5805714"/>
              <a:gd name="connsiteY36" fmla="*/ 960664 h 1059543"/>
              <a:gd name="connsiteX37" fmla="*/ 1230086 w 5805714"/>
              <a:gd name="connsiteY37" fmla="*/ 986971 h 1059543"/>
              <a:gd name="connsiteX38" fmla="*/ 1127578 w 5805714"/>
              <a:gd name="connsiteY38" fmla="*/ 954314 h 1059543"/>
              <a:gd name="connsiteX39" fmla="*/ 1030514 w 5805714"/>
              <a:gd name="connsiteY39" fmla="*/ 1016000 h 1059543"/>
              <a:gd name="connsiteX40" fmla="*/ 928914 w 5805714"/>
              <a:gd name="connsiteY40" fmla="*/ 1016000 h 1059543"/>
              <a:gd name="connsiteX41" fmla="*/ 798286 w 5805714"/>
              <a:gd name="connsiteY41" fmla="*/ 943428 h 1059543"/>
              <a:gd name="connsiteX42" fmla="*/ 653143 w 5805714"/>
              <a:gd name="connsiteY42" fmla="*/ 928914 h 1059543"/>
              <a:gd name="connsiteX43" fmla="*/ 537028 w 5805714"/>
              <a:gd name="connsiteY43" fmla="*/ 957943 h 1059543"/>
              <a:gd name="connsiteX44" fmla="*/ 493486 w 5805714"/>
              <a:gd name="connsiteY44" fmla="*/ 1001485 h 1059543"/>
              <a:gd name="connsiteX45" fmla="*/ 383721 w 5805714"/>
              <a:gd name="connsiteY45" fmla="*/ 962478 h 1059543"/>
              <a:gd name="connsiteX46" fmla="*/ 319314 w 5805714"/>
              <a:gd name="connsiteY46" fmla="*/ 928914 h 1059543"/>
              <a:gd name="connsiteX47" fmla="*/ 224064 w 5805714"/>
              <a:gd name="connsiteY47" fmla="*/ 947964 h 1059543"/>
              <a:gd name="connsiteX48" fmla="*/ 0 w 5805714"/>
              <a:gd name="connsiteY48" fmla="*/ 1001485 h 10595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499428 w 5805714"/>
              <a:gd name="connsiteY11" fmla="*/ 856343 h 1034143"/>
              <a:gd name="connsiteX12" fmla="*/ 4412343 w 5805714"/>
              <a:gd name="connsiteY12" fmla="*/ 914400 h 1034143"/>
              <a:gd name="connsiteX13" fmla="*/ 4252686 w 5805714"/>
              <a:gd name="connsiteY13" fmla="*/ 928914 h 1034143"/>
              <a:gd name="connsiteX14" fmla="*/ 4151086 w 5805714"/>
              <a:gd name="connsiteY14" fmla="*/ 856343 h 1034143"/>
              <a:gd name="connsiteX15" fmla="*/ 4034971 w 5805714"/>
              <a:gd name="connsiteY15" fmla="*/ 88537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599543 w 5805714"/>
              <a:gd name="connsiteY18" fmla="*/ 885371 h 1034143"/>
              <a:gd name="connsiteX19" fmla="*/ 3483428 w 5805714"/>
              <a:gd name="connsiteY19" fmla="*/ 885371 h 1034143"/>
              <a:gd name="connsiteX20" fmla="*/ 3323771 w 5805714"/>
              <a:gd name="connsiteY20" fmla="*/ 943428 h 1034143"/>
              <a:gd name="connsiteX21" fmla="*/ 3164114 w 5805714"/>
              <a:gd name="connsiteY21" fmla="*/ 914400 h 1034143"/>
              <a:gd name="connsiteX22" fmla="*/ 3077028 w 5805714"/>
              <a:gd name="connsiteY22" fmla="*/ 870857 h 1034143"/>
              <a:gd name="connsiteX23" fmla="*/ 2931886 w 5805714"/>
              <a:gd name="connsiteY23" fmla="*/ 914400 h 1034143"/>
              <a:gd name="connsiteX24" fmla="*/ 2830286 w 5805714"/>
              <a:gd name="connsiteY24" fmla="*/ 943428 h 1034143"/>
              <a:gd name="connsiteX25" fmla="*/ 2801257 w 5805714"/>
              <a:gd name="connsiteY25" fmla="*/ 1001485 h 1034143"/>
              <a:gd name="connsiteX26" fmla="*/ 2699657 w 5805714"/>
              <a:gd name="connsiteY26" fmla="*/ 1001485 h 1034143"/>
              <a:gd name="connsiteX27" fmla="*/ 2612571 w 5805714"/>
              <a:gd name="connsiteY27" fmla="*/ 943428 h 1034143"/>
              <a:gd name="connsiteX28" fmla="*/ 2554514 w 5805714"/>
              <a:gd name="connsiteY28" fmla="*/ 943428 h 1034143"/>
              <a:gd name="connsiteX29" fmla="*/ 2380343 w 5805714"/>
              <a:gd name="connsiteY29" fmla="*/ 957943 h 1034143"/>
              <a:gd name="connsiteX30" fmla="*/ 2336800 w 5805714"/>
              <a:gd name="connsiteY30" fmla="*/ 972457 h 1034143"/>
              <a:gd name="connsiteX31" fmla="*/ 2220686 w 5805714"/>
              <a:gd name="connsiteY31" fmla="*/ 1001485 h 1034143"/>
              <a:gd name="connsiteX32" fmla="*/ 2075543 w 5805714"/>
              <a:gd name="connsiteY32" fmla="*/ 972457 h 1034143"/>
              <a:gd name="connsiteX33" fmla="*/ 1944914 w 5805714"/>
              <a:gd name="connsiteY33" fmla="*/ 928914 h 1034143"/>
              <a:gd name="connsiteX34" fmla="*/ 1654628 w 5805714"/>
              <a:gd name="connsiteY34" fmla="*/ 986971 h 1034143"/>
              <a:gd name="connsiteX35" fmla="*/ 1520371 w 5805714"/>
              <a:gd name="connsiteY35" fmla="*/ 1034143 h 1034143"/>
              <a:gd name="connsiteX36" fmla="*/ 1348921 w 5805714"/>
              <a:gd name="connsiteY36" fmla="*/ 960664 h 1034143"/>
              <a:gd name="connsiteX37" fmla="*/ 1230086 w 5805714"/>
              <a:gd name="connsiteY37" fmla="*/ 986971 h 1034143"/>
              <a:gd name="connsiteX38" fmla="*/ 1127578 w 5805714"/>
              <a:gd name="connsiteY38" fmla="*/ 954314 h 1034143"/>
              <a:gd name="connsiteX39" fmla="*/ 1030514 w 5805714"/>
              <a:gd name="connsiteY39" fmla="*/ 1016000 h 1034143"/>
              <a:gd name="connsiteX40" fmla="*/ 928914 w 5805714"/>
              <a:gd name="connsiteY40" fmla="*/ 1016000 h 1034143"/>
              <a:gd name="connsiteX41" fmla="*/ 798286 w 5805714"/>
              <a:gd name="connsiteY41" fmla="*/ 943428 h 1034143"/>
              <a:gd name="connsiteX42" fmla="*/ 653143 w 5805714"/>
              <a:gd name="connsiteY42" fmla="*/ 928914 h 1034143"/>
              <a:gd name="connsiteX43" fmla="*/ 537028 w 5805714"/>
              <a:gd name="connsiteY43" fmla="*/ 957943 h 1034143"/>
              <a:gd name="connsiteX44" fmla="*/ 493486 w 5805714"/>
              <a:gd name="connsiteY44" fmla="*/ 1001485 h 1034143"/>
              <a:gd name="connsiteX45" fmla="*/ 383721 w 5805714"/>
              <a:gd name="connsiteY45" fmla="*/ 962478 h 1034143"/>
              <a:gd name="connsiteX46" fmla="*/ 319314 w 5805714"/>
              <a:gd name="connsiteY46" fmla="*/ 928914 h 1034143"/>
              <a:gd name="connsiteX47" fmla="*/ 224064 w 5805714"/>
              <a:gd name="connsiteY47" fmla="*/ 947964 h 1034143"/>
              <a:gd name="connsiteX48" fmla="*/ 0 w 5805714"/>
              <a:gd name="connsiteY48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499428 w 5805714"/>
              <a:gd name="connsiteY11" fmla="*/ 856343 h 1034143"/>
              <a:gd name="connsiteX12" fmla="*/ 4412343 w 5805714"/>
              <a:gd name="connsiteY12" fmla="*/ 914400 h 1034143"/>
              <a:gd name="connsiteX13" fmla="*/ 4252686 w 5805714"/>
              <a:gd name="connsiteY13" fmla="*/ 928914 h 1034143"/>
              <a:gd name="connsiteX14" fmla="*/ 4151086 w 5805714"/>
              <a:gd name="connsiteY14" fmla="*/ 856343 h 1034143"/>
              <a:gd name="connsiteX15" fmla="*/ 4034971 w 5805714"/>
              <a:gd name="connsiteY15" fmla="*/ 88537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599543 w 5805714"/>
              <a:gd name="connsiteY18" fmla="*/ 885371 h 1034143"/>
              <a:gd name="connsiteX19" fmla="*/ 3483428 w 5805714"/>
              <a:gd name="connsiteY19" fmla="*/ 885371 h 1034143"/>
              <a:gd name="connsiteX20" fmla="*/ 3323771 w 5805714"/>
              <a:gd name="connsiteY20" fmla="*/ 943428 h 1034143"/>
              <a:gd name="connsiteX21" fmla="*/ 3164114 w 5805714"/>
              <a:gd name="connsiteY21" fmla="*/ 914400 h 1034143"/>
              <a:gd name="connsiteX22" fmla="*/ 3077028 w 5805714"/>
              <a:gd name="connsiteY22" fmla="*/ 870857 h 1034143"/>
              <a:gd name="connsiteX23" fmla="*/ 2931886 w 5805714"/>
              <a:gd name="connsiteY23" fmla="*/ 914400 h 1034143"/>
              <a:gd name="connsiteX24" fmla="*/ 2830286 w 5805714"/>
              <a:gd name="connsiteY24" fmla="*/ 943428 h 1034143"/>
              <a:gd name="connsiteX25" fmla="*/ 2801257 w 5805714"/>
              <a:gd name="connsiteY25" fmla="*/ 1001485 h 1034143"/>
              <a:gd name="connsiteX26" fmla="*/ 2699657 w 5805714"/>
              <a:gd name="connsiteY26" fmla="*/ 1001485 h 1034143"/>
              <a:gd name="connsiteX27" fmla="*/ 2612571 w 5805714"/>
              <a:gd name="connsiteY27" fmla="*/ 943428 h 1034143"/>
              <a:gd name="connsiteX28" fmla="*/ 2554514 w 5805714"/>
              <a:gd name="connsiteY28" fmla="*/ 943428 h 1034143"/>
              <a:gd name="connsiteX29" fmla="*/ 2380343 w 5805714"/>
              <a:gd name="connsiteY29" fmla="*/ 957943 h 1034143"/>
              <a:gd name="connsiteX30" fmla="*/ 2336800 w 5805714"/>
              <a:gd name="connsiteY30" fmla="*/ 972457 h 1034143"/>
              <a:gd name="connsiteX31" fmla="*/ 2220686 w 5805714"/>
              <a:gd name="connsiteY31" fmla="*/ 1001485 h 1034143"/>
              <a:gd name="connsiteX32" fmla="*/ 2075543 w 5805714"/>
              <a:gd name="connsiteY32" fmla="*/ 972457 h 1034143"/>
              <a:gd name="connsiteX33" fmla="*/ 1944914 w 5805714"/>
              <a:gd name="connsiteY33" fmla="*/ 928914 h 1034143"/>
              <a:gd name="connsiteX34" fmla="*/ 1778907 w 5805714"/>
              <a:gd name="connsiteY34" fmla="*/ 960664 h 1034143"/>
              <a:gd name="connsiteX35" fmla="*/ 1654628 w 5805714"/>
              <a:gd name="connsiteY35" fmla="*/ 986971 h 1034143"/>
              <a:gd name="connsiteX36" fmla="*/ 1520371 w 5805714"/>
              <a:gd name="connsiteY36" fmla="*/ 1034143 h 1034143"/>
              <a:gd name="connsiteX37" fmla="*/ 1348921 w 5805714"/>
              <a:gd name="connsiteY37" fmla="*/ 960664 h 1034143"/>
              <a:gd name="connsiteX38" fmla="*/ 1230086 w 5805714"/>
              <a:gd name="connsiteY38" fmla="*/ 986971 h 1034143"/>
              <a:gd name="connsiteX39" fmla="*/ 1127578 w 5805714"/>
              <a:gd name="connsiteY39" fmla="*/ 954314 h 1034143"/>
              <a:gd name="connsiteX40" fmla="*/ 1030514 w 5805714"/>
              <a:gd name="connsiteY40" fmla="*/ 1016000 h 1034143"/>
              <a:gd name="connsiteX41" fmla="*/ 928914 w 5805714"/>
              <a:gd name="connsiteY41" fmla="*/ 1016000 h 1034143"/>
              <a:gd name="connsiteX42" fmla="*/ 798286 w 5805714"/>
              <a:gd name="connsiteY42" fmla="*/ 943428 h 1034143"/>
              <a:gd name="connsiteX43" fmla="*/ 653143 w 5805714"/>
              <a:gd name="connsiteY43" fmla="*/ 928914 h 1034143"/>
              <a:gd name="connsiteX44" fmla="*/ 537028 w 5805714"/>
              <a:gd name="connsiteY44" fmla="*/ 957943 h 1034143"/>
              <a:gd name="connsiteX45" fmla="*/ 493486 w 5805714"/>
              <a:gd name="connsiteY45" fmla="*/ 1001485 h 1034143"/>
              <a:gd name="connsiteX46" fmla="*/ 383721 w 5805714"/>
              <a:gd name="connsiteY46" fmla="*/ 962478 h 1034143"/>
              <a:gd name="connsiteX47" fmla="*/ 319314 w 5805714"/>
              <a:gd name="connsiteY47" fmla="*/ 928914 h 1034143"/>
              <a:gd name="connsiteX48" fmla="*/ 224064 w 5805714"/>
              <a:gd name="connsiteY48" fmla="*/ 947964 h 1034143"/>
              <a:gd name="connsiteX49" fmla="*/ 0 w 5805714"/>
              <a:gd name="connsiteY49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499428 w 5805714"/>
              <a:gd name="connsiteY11" fmla="*/ 856343 h 1034143"/>
              <a:gd name="connsiteX12" fmla="*/ 4412343 w 5805714"/>
              <a:gd name="connsiteY12" fmla="*/ 914400 h 1034143"/>
              <a:gd name="connsiteX13" fmla="*/ 4252686 w 5805714"/>
              <a:gd name="connsiteY13" fmla="*/ 928914 h 1034143"/>
              <a:gd name="connsiteX14" fmla="*/ 4151086 w 5805714"/>
              <a:gd name="connsiteY14" fmla="*/ 856343 h 1034143"/>
              <a:gd name="connsiteX15" fmla="*/ 4034971 w 5805714"/>
              <a:gd name="connsiteY15" fmla="*/ 88537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599543 w 5805714"/>
              <a:gd name="connsiteY18" fmla="*/ 885371 h 1034143"/>
              <a:gd name="connsiteX19" fmla="*/ 3483428 w 5805714"/>
              <a:gd name="connsiteY19" fmla="*/ 885371 h 1034143"/>
              <a:gd name="connsiteX20" fmla="*/ 3323771 w 5805714"/>
              <a:gd name="connsiteY20" fmla="*/ 943428 h 1034143"/>
              <a:gd name="connsiteX21" fmla="*/ 3164114 w 5805714"/>
              <a:gd name="connsiteY21" fmla="*/ 914400 h 1034143"/>
              <a:gd name="connsiteX22" fmla="*/ 3077028 w 5805714"/>
              <a:gd name="connsiteY22" fmla="*/ 870857 h 1034143"/>
              <a:gd name="connsiteX23" fmla="*/ 2931886 w 5805714"/>
              <a:gd name="connsiteY23" fmla="*/ 914400 h 1034143"/>
              <a:gd name="connsiteX24" fmla="*/ 2830286 w 5805714"/>
              <a:gd name="connsiteY24" fmla="*/ 943428 h 1034143"/>
              <a:gd name="connsiteX25" fmla="*/ 2801257 w 5805714"/>
              <a:gd name="connsiteY25" fmla="*/ 1001485 h 1034143"/>
              <a:gd name="connsiteX26" fmla="*/ 2699657 w 5805714"/>
              <a:gd name="connsiteY26" fmla="*/ 1001485 h 1034143"/>
              <a:gd name="connsiteX27" fmla="*/ 2612571 w 5805714"/>
              <a:gd name="connsiteY27" fmla="*/ 943428 h 1034143"/>
              <a:gd name="connsiteX28" fmla="*/ 2554514 w 5805714"/>
              <a:gd name="connsiteY28" fmla="*/ 943428 h 1034143"/>
              <a:gd name="connsiteX29" fmla="*/ 2380343 w 5805714"/>
              <a:gd name="connsiteY29" fmla="*/ 957943 h 1034143"/>
              <a:gd name="connsiteX30" fmla="*/ 2336800 w 5805714"/>
              <a:gd name="connsiteY30" fmla="*/ 972457 h 1034143"/>
              <a:gd name="connsiteX31" fmla="*/ 2220686 w 5805714"/>
              <a:gd name="connsiteY31" fmla="*/ 1001485 h 1034143"/>
              <a:gd name="connsiteX32" fmla="*/ 2075543 w 5805714"/>
              <a:gd name="connsiteY32" fmla="*/ 972457 h 1034143"/>
              <a:gd name="connsiteX33" fmla="*/ 1944914 w 5805714"/>
              <a:gd name="connsiteY33" fmla="*/ 928914 h 1034143"/>
              <a:gd name="connsiteX34" fmla="*/ 1785257 w 5805714"/>
              <a:gd name="connsiteY34" fmla="*/ 992414 h 1034143"/>
              <a:gd name="connsiteX35" fmla="*/ 1654628 w 5805714"/>
              <a:gd name="connsiteY35" fmla="*/ 986971 h 1034143"/>
              <a:gd name="connsiteX36" fmla="*/ 1520371 w 5805714"/>
              <a:gd name="connsiteY36" fmla="*/ 1034143 h 1034143"/>
              <a:gd name="connsiteX37" fmla="*/ 1348921 w 5805714"/>
              <a:gd name="connsiteY37" fmla="*/ 960664 h 1034143"/>
              <a:gd name="connsiteX38" fmla="*/ 1230086 w 5805714"/>
              <a:gd name="connsiteY38" fmla="*/ 986971 h 1034143"/>
              <a:gd name="connsiteX39" fmla="*/ 1127578 w 5805714"/>
              <a:gd name="connsiteY39" fmla="*/ 954314 h 1034143"/>
              <a:gd name="connsiteX40" fmla="*/ 1030514 w 5805714"/>
              <a:gd name="connsiteY40" fmla="*/ 1016000 h 1034143"/>
              <a:gd name="connsiteX41" fmla="*/ 928914 w 5805714"/>
              <a:gd name="connsiteY41" fmla="*/ 1016000 h 1034143"/>
              <a:gd name="connsiteX42" fmla="*/ 798286 w 5805714"/>
              <a:gd name="connsiteY42" fmla="*/ 943428 h 1034143"/>
              <a:gd name="connsiteX43" fmla="*/ 653143 w 5805714"/>
              <a:gd name="connsiteY43" fmla="*/ 928914 h 1034143"/>
              <a:gd name="connsiteX44" fmla="*/ 537028 w 5805714"/>
              <a:gd name="connsiteY44" fmla="*/ 957943 h 1034143"/>
              <a:gd name="connsiteX45" fmla="*/ 493486 w 5805714"/>
              <a:gd name="connsiteY45" fmla="*/ 1001485 h 1034143"/>
              <a:gd name="connsiteX46" fmla="*/ 383721 w 5805714"/>
              <a:gd name="connsiteY46" fmla="*/ 962478 h 1034143"/>
              <a:gd name="connsiteX47" fmla="*/ 319314 w 5805714"/>
              <a:gd name="connsiteY47" fmla="*/ 928914 h 1034143"/>
              <a:gd name="connsiteX48" fmla="*/ 224064 w 5805714"/>
              <a:gd name="connsiteY48" fmla="*/ 947964 h 1034143"/>
              <a:gd name="connsiteX49" fmla="*/ 0 w 5805714"/>
              <a:gd name="connsiteY49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499428 w 5805714"/>
              <a:gd name="connsiteY11" fmla="*/ 856343 h 1034143"/>
              <a:gd name="connsiteX12" fmla="*/ 4412343 w 5805714"/>
              <a:gd name="connsiteY12" fmla="*/ 914400 h 1034143"/>
              <a:gd name="connsiteX13" fmla="*/ 4252686 w 5805714"/>
              <a:gd name="connsiteY13" fmla="*/ 928914 h 1034143"/>
              <a:gd name="connsiteX14" fmla="*/ 4151086 w 5805714"/>
              <a:gd name="connsiteY14" fmla="*/ 856343 h 1034143"/>
              <a:gd name="connsiteX15" fmla="*/ 4034971 w 5805714"/>
              <a:gd name="connsiteY15" fmla="*/ 88537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599543 w 5805714"/>
              <a:gd name="connsiteY18" fmla="*/ 885371 h 1034143"/>
              <a:gd name="connsiteX19" fmla="*/ 3483428 w 5805714"/>
              <a:gd name="connsiteY19" fmla="*/ 885371 h 1034143"/>
              <a:gd name="connsiteX20" fmla="*/ 3323771 w 5805714"/>
              <a:gd name="connsiteY20" fmla="*/ 943428 h 1034143"/>
              <a:gd name="connsiteX21" fmla="*/ 3164114 w 5805714"/>
              <a:gd name="connsiteY21" fmla="*/ 914400 h 1034143"/>
              <a:gd name="connsiteX22" fmla="*/ 3077028 w 5805714"/>
              <a:gd name="connsiteY22" fmla="*/ 870857 h 1034143"/>
              <a:gd name="connsiteX23" fmla="*/ 2931886 w 5805714"/>
              <a:gd name="connsiteY23" fmla="*/ 914400 h 1034143"/>
              <a:gd name="connsiteX24" fmla="*/ 2830286 w 5805714"/>
              <a:gd name="connsiteY24" fmla="*/ 943428 h 1034143"/>
              <a:gd name="connsiteX25" fmla="*/ 2801257 w 5805714"/>
              <a:gd name="connsiteY25" fmla="*/ 1001485 h 1034143"/>
              <a:gd name="connsiteX26" fmla="*/ 2699657 w 5805714"/>
              <a:gd name="connsiteY26" fmla="*/ 1001485 h 1034143"/>
              <a:gd name="connsiteX27" fmla="*/ 2612571 w 5805714"/>
              <a:gd name="connsiteY27" fmla="*/ 943428 h 1034143"/>
              <a:gd name="connsiteX28" fmla="*/ 2554514 w 5805714"/>
              <a:gd name="connsiteY28" fmla="*/ 943428 h 1034143"/>
              <a:gd name="connsiteX29" fmla="*/ 2380343 w 5805714"/>
              <a:gd name="connsiteY29" fmla="*/ 957943 h 1034143"/>
              <a:gd name="connsiteX30" fmla="*/ 2336800 w 5805714"/>
              <a:gd name="connsiteY30" fmla="*/ 972457 h 1034143"/>
              <a:gd name="connsiteX31" fmla="*/ 2220686 w 5805714"/>
              <a:gd name="connsiteY31" fmla="*/ 1001485 h 1034143"/>
              <a:gd name="connsiteX32" fmla="*/ 2075543 w 5805714"/>
              <a:gd name="connsiteY32" fmla="*/ 972457 h 1034143"/>
              <a:gd name="connsiteX33" fmla="*/ 1944914 w 5805714"/>
              <a:gd name="connsiteY33" fmla="*/ 960664 h 1034143"/>
              <a:gd name="connsiteX34" fmla="*/ 1785257 w 5805714"/>
              <a:gd name="connsiteY34" fmla="*/ 992414 h 1034143"/>
              <a:gd name="connsiteX35" fmla="*/ 1654628 w 5805714"/>
              <a:gd name="connsiteY35" fmla="*/ 986971 h 1034143"/>
              <a:gd name="connsiteX36" fmla="*/ 1520371 w 5805714"/>
              <a:gd name="connsiteY36" fmla="*/ 1034143 h 1034143"/>
              <a:gd name="connsiteX37" fmla="*/ 1348921 w 5805714"/>
              <a:gd name="connsiteY37" fmla="*/ 960664 h 1034143"/>
              <a:gd name="connsiteX38" fmla="*/ 1230086 w 5805714"/>
              <a:gd name="connsiteY38" fmla="*/ 986971 h 1034143"/>
              <a:gd name="connsiteX39" fmla="*/ 1127578 w 5805714"/>
              <a:gd name="connsiteY39" fmla="*/ 954314 h 1034143"/>
              <a:gd name="connsiteX40" fmla="*/ 1030514 w 5805714"/>
              <a:gd name="connsiteY40" fmla="*/ 1016000 h 1034143"/>
              <a:gd name="connsiteX41" fmla="*/ 928914 w 5805714"/>
              <a:gd name="connsiteY41" fmla="*/ 1016000 h 1034143"/>
              <a:gd name="connsiteX42" fmla="*/ 798286 w 5805714"/>
              <a:gd name="connsiteY42" fmla="*/ 943428 h 1034143"/>
              <a:gd name="connsiteX43" fmla="*/ 653143 w 5805714"/>
              <a:gd name="connsiteY43" fmla="*/ 928914 h 1034143"/>
              <a:gd name="connsiteX44" fmla="*/ 537028 w 5805714"/>
              <a:gd name="connsiteY44" fmla="*/ 957943 h 1034143"/>
              <a:gd name="connsiteX45" fmla="*/ 493486 w 5805714"/>
              <a:gd name="connsiteY45" fmla="*/ 1001485 h 1034143"/>
              <a:gd name="connsiteX46" fmla="*/ 383721 w 5805714"/>
              <a:gd name="connsiteY46" fmla="*/ 962478 h 1034143"/>
              <a:gd name="connsiteX47" fmla="*/ 319314 w 5805714"/>
              <a:gd name="connsiteY47" fmla="*/ 928914 h 1034143"/>
              <a:gd name="connsiteX48" fmla="*/ 224064 w 5805714"/>
              <a:gd name="connsiteY48" fmla="*/ 947964 h 1034143"/>
              <a:gd name="connsiteX49" fmla="*/ 0 w 5805714"/>
              <a:gd name="connsiteY49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499428 w 5805714"/>
              <a:gd name="connsiteY11" fmla="*/ 856343 h 1034143"/>
              <a:gd name="connsiteX12" fmla="*/ 4412343 w 5805714"/>
              <a:gd name="connsiteY12" fmla="*/ 914400 h 1034143"/>
              <a:gd name="connsiteX13" fmla="*/ 4252686 w 5805714"/>
              <a:gd name="connsiteY13" fmla="*/ 928914 h 1034143"/>
              <a:gd name="connsiteX14" fmla="*/ 4151086 w 5805714"/>
              <a:gd name="connsiteY14" fmla="*/ 856343 h 1034143"/>
              <a:gd name="connsiteX15" fmla="*/ 4034971 w 5805714"/>
              <a:gd name="connsiteY15" fmla="*/ 88537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599543 w 5805714"/>
              <a:gd name="connsiteY18" fmla="*/ 885371 h 1034143"/>
              <a:gd name="connsiteX19" fmla="*/ 3483428 w 5805714"/>
              <a:gd name="connsiteY19" fmla="*/ 885371 h 1034143"/>
              <a:gd name="connsiteX20" fmla="*/ 3323771 w 5805714"/>
              <a:gd name="connsiteY20" fmla="*/ 943428 h 1034143"/>
              <a:gd name="connsiteX21" fmla="*/ 3164114 w 5805714"/>
              <a:gd name="connsiteY21" fmla="*/ 914400 h 1034143"/>
              <a:gd name="connsiteX22" fmla="*/ 3077028 w 5805714"/>
              <a:gd name="connsiteY22" fmla="*/ 870857 h 1034143"/>
              <a:gd name="connsiteX23" fmla="*/ 2931886 w 5805714"/>
              <a:gd name="connsiteY23" fmla="*/ 914400 h 1034143"/>
              <a:gd name="connsiteX24" fmla="*/ 2830286 w 5805714"/>
              <a:gd name="connsiteY24" fmla="*/ 943428 h 1034143"/>
              <a:gd name="connsiteX25" fmla="*/ 2801257 w 5805714"/>
              <a:gd name="connsiteY25" fmla="*/ 1001485 h 1034143"/>
              <a:gd name="connsiteX26" fmla="*/ 2699657 w 5805714"/>
              <a:gd name="connsiteY26" fmla="*/ 1001485 h 1034143"/>
              <a:gd name="connsiteX27" fmla="*/ 2612571 w 5805714"/>
              <a:gd name="connsiteY27" fmla="*/ 943428 h 1034143"/>
              <a:gd name="connsiteX28" fmla="*/ 2554514 w 5805714"/>
              <a:gd name="connsiteY28" fmla="*/ 943428 h 1034143"/>
              <a:gd name="connsiteX29" fmla="*/ 2380343 w 5805714"/>
              <a:gd name="connsiteY29" fmla="*/ 957943 h 1034143"/>
              <a:gd name="connsiteX30" fmla="*/ 2336800 w 5805714"/>
              <a:gd name="connsiteY30" fmla="*/ 972457 h 1034143"/>
              <a:gd name="connsiteX31" fmla="*/ 2220686 w 5805714"/>
              <a:gd name="connsiteY31" fmla="*/ 1001485 h 1034143"/>
              <a:gd name="connsiteX32" fmla="*/ 2075543 w 5805714"/>
              <a:gd name="connsiteY32" fmla="*/ 972457 h 1034143"/>
              <a:gd name="connsiteX33" fmla="*/ 1894114 w 5805714"/>
              <a:gd name="connsiteY33" fmla="*/ 941614 h 1034143"/>
              <a:gd name="connsiteX34" fmla="*/ 1785257 w 5805714"/>
              <a:gd name="connsiteY34" fmla="*/ 992414 h 1034143"/>
              <a:gd name="connsiteX35" fmla="*/ 1654628 w 5805714"/>
              <a:gd name="connsiteY35" fmla="*/ 986971 h 1034143"/>
              <a:gd name="connsiteX36" fmla="*/ 1520371 w 5805714"/>
              <a:gd name="connsiteY36" fmla="*/ 1034143 h 1034143"/>
              <a:gd name="connsiteX37" fmla="*/ 1348921 w 5805714"/>
              <a:gd name="connsiteY37" fmla="*/ 960664 h 1034143"/>
              <a:gd name="connsiteX38" fmla="*/ 1230086 w 5805714"/>
              <a:gd name="connsiteY38" fmla="*/ 986971 h 1034143"/>
              <a:gd name="connsiteX39" fmla="*/ 1127578 w 5805714"/>
              <a:gd name="connsiteY39" fmla="*/ 954314 h 1034143"/>
              <a:gd name="connsiteX40" fmla="*/ 1030514 w 5805714"/>
              <a:gd name="connsiteY40" fmla="*/ 1016000 h 1034143"/>
              <a:gd name="connsiteX41" fmla="*/ 928914 w 5805714"/>
              <a:gd name="connsiteY41" fmla="*/ 1016000 h 1034143"/>
              <a:gd name="connsiteX42" fmla="*/ 798286 w 5805714"/>
              <a:gd name="connsiteY42" fmla="*/ 943428 h 1034143"/>
              <a:gd name="connsiteX43" fmla="*/ 653143 w 5805714"/>
              <a:gd name="connsiteY43" fmla="*/ 928914 h 1034143"/>
              <a:gd name="connsiteX44" fmla="*/ 537028 w 5805714"/>
              <a:gd name="connsiteY44" fmla="*/ 957943 h 1034143"/>
              <a:gd name="connsiteX45" fmla="*/ 493486 w 5805714"/>
              <a:gd name="connsiteY45" fmla="*/ 1001485 h 1034143"/>
              <a:gd name="connsiteX46" fmla="*/ 383721 w 5805714"/>
              <a:gd name="connsiteY46" fmla="*/ 962478 h 1034143"/>
              <a:gd name="connsiteX47" fmla="*/ 319314 w 5805714"/>
              <a:gd name="connsiteY47" fmla="*/ 928914 h 1034143"/>
              <a:gd name="connsiteX48" fmla="*/ 224064 w 5805714"/>
              <a:gd name="connsiteY48" fmla="*/ 947964 h 1034143"/>
              <a:gd name="connsiteX49" fmla="*/ 0 w 5805714"/>
              <a:gd name="connsiteY49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499428 w 5805714"/>
              <a:gd name="connsiteY11" fmla="*/ 856343 h 1034143"/>
              <a:gd name="connsiteX12" fmla="*/ 4412343 w 5805714"/>
              <a:gd name="connsiteY12" fmla="*/ 914400 h 1034143"/>
              <a:gd name="connsiteX13" fmla="*/ 4252686 w 5805714"/>
              <a:gd name="connsiteY13" fmla="*/ 928914 h 1034143"/>
              <a:gd name="connsiteX14" fmla="*/ 4151086 w 5805714"/>
              <a:gd name="connsiteY14" fmla="*/ 856343 h 1034143"/>
              <a:gd name="connsiteX15" fmla="*/ 4034971 w 5805714"/>
              <a:gd name="connsiteY15" fmla="*/ 88537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599543 w 5805714"/>
              <a:gd name="connsiteY18" fmla="*/ 885371 h 1034143"/>
              <a:gd name="connsiteX19" fmla="*/ 3483428 w 5805714"/>
              <a:gd name="connsiteY19" fmla="*/ 885371 h 1034143"/>
              <a:gd name="connsiteX20" fmla="*/ 3323771 w 5805714"/>
              <a:gd name="connsiteY20" fmla="*/ 943428 h 1034143"/>
              <a:gd name="connsiteX21" fmla="*/ 3164114 w 5805714"/>
              <a:gd name="connsiteY21" fmla="*/ 914400 h 1034143"/>
              <a:gd name="connsiteX22" fmla="*/ 3077028 w 5805714"/>
              <a:gd name="connsiteY22" fmla="*/ 870857 h 1034143"/>
              <a:gd name="connsiteX23" fmla="*/ 2931886 w 5805714"/>
              <a:gd name="connsiteY23" fmla="*/ 914400 h 1034143"/>
              <a:gd name="connsiteX24" fmla="*/ 2830286 w 5805714"/>
              <a:gd name="connsiteY24" fmla="*/ 943428 h 1034143"/>
              <a:gd name="connsiteX25" fmla="*/ 2801257 w 5805714"/>
              <a:gd name="connsiteY25" fmla="*/ 1001485 h 1034143"/>
              <a:gd name="connsiteX26" fmla="*/ 2699657 w 5805714"/>
              <a:gd name="connsiteY26" fmla="*/ 1001485 h 1034143"/>
              <a:gd name="connsiteX27" fmla="*/ 2612571 w 5805714"/>
              <a:gd name="connsiteY27" fmla="*/ 943428 h 1034143"/>
              <a:gd name="connsiteX28" fmla="*/ 2554514 w 5805714"/>
              <a:gd name="connsiteY28" fmla="*/ 943428 h 1034143"/>
              <a:gd name="connsiteX29" fmla="*/ 2380343 w 5805714"/>
              <a:gd name="connsiteY29" fmla="*/ 957943 h 1034143"/>
              <a:gd name="connsiteX30" fmla="*/ 2336800 w 5805714"/>
              <a:gd name="connsiteY30" fmla="*/ 972457 h 1034143"/>
              <a:gd name="connsiteX31" fmla="*/ 2220686 w 5805714"/>
              <a:gd name="connsiteY31" fmla="*/ 1001485 h 1034143"/>
              <a:gd name="connsiteX32" fmla="*/ 2012043 w 5805714"/>
              <a:gd name="connsiteY32" fmla="*/ 997857 h 1034143"/>
              <a:gd name="connsiteX33" fmla="*/ 1894114 w 5805714"/>
              <a:gd name="connsiteY33" fmla="*/ 941614 h 1034143"/>
              <a:gd name="connsiteX34" fmla="*/ 1785257 w 5805714"/>
              <a:gd name="connsiteY34" fmla="*/ 992414 h 1034143"/>
              <a:gd name="connsiteX35" fmla="*/ 1654628 w 5805714"/>
              <a:gd name="connsiteY35" fmla="*/ 986971 h 1034143"/>
              <a:gd name="connsiteX36" fmla="*/ 1520371 w 5805714"/>
              <a:gd name="connsiteY36" fmla="*/ 1034143 h 1034143"/>
              <a:gd name="connsiteX37" fmla="*/ 1348921 w 5805714"/>
              <a:gd name="connsiteY37" fmla="*/ 960664 h 1034143"/>
              <a:gd name="connsiteX38" fmla="*/ 1230086 w 5805714"/>
              <a:gd name="connsiteY38" fmla="*/ 986971 h 1034143"/>
              <a:gd name="connsiteX39" fmla="*/ 1127578 w 5805714"/>
              <a:gd name="connsiteY39" fmla="*/ 954314 h 1034143"/>
              <a:gd name="connsiteX40" fmla="*/ 1030514 w 5805714"/>
              <a:gd name="connsiteY40" fmla="*/ 1016000 h 1034143"/>
              <a:gd name="connsiteX41" fmla="*/ 928914 w 5805714"/>
              <a:gd name="connsiteY41" fmla="*/ 1016000 h 1034143"/>
              <a:gd name="connsiteX42" fmla="*/ 798286 w 5805714"/>
              <a:gd name="connsiteY42" fmla="*/ 943428 h 1034143"/>
              <a:gd name="connsiteX43" fmla="*/ 653143 w 5805714"/>
              <a:gd name="connsiteY43" fmla="*/ 928914 h 1034143"/>
              <a:gd name="connsiteX44" fmla="*/ 537028 w 5805714"/>
              <a:gd name="connsiteY44" fmla="*/ 957943 h 1034143"/>
              <a:gd name="connsiteX45" fmla="*/ 493486 w 5805714"/>
              <a:gd name="connsiteY45" fmla="*/ 1001485 h 1034143"/>
              <a:gd name="connsiteX46" fmla="*/ 383721 w 5805714"/>
              <a:gd name="connsiteY46" fmla="*/ 962478 h 1034143"/>
              <a:gd name="connsiteX47" fmla="*/ 319314 w 5805714"/>
              <a:gd name="connsiteY47" fmla="*/ 928914 h 1034143"/>
              <a:gd name="connsiteX48" fmla="*/ 224064 w 5805714"/>
              <a:gd name="connsiteY48" fmla="*/ 947964 h 1034143"/>
              <a:gd name="connsiteX49" fmla="*/ 0 w 5805714"/>
              <a:gd name="connsiteY49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499428 w 5805714"/>
              <a:gd name="connsiteY11" fmla="*/ 856343 h 1034143"/>
              <a:gd name="connsiteX12" fmla="*/ 4412343 w 5805714"/>
              <a:gd name="connsiteY12" fmla="*/ 914400 h 1034143"/>
              <a:gd name="connsiteX13" fmla="*/ 4252686 w 5805714"/>
              <a:gd name="connsiteY13" fmla="*/ 928914 h 1034143"/>
              <a:gd name="connsiteX14" fmla="*/ 4151086 w 5805714"/>
              <a:gd name="connsiteY14" fmla="*/ 856343 h 1034143"/>
              <a:gd name="connsiteX15" fmla="*/ 4034971 w 5805714"/>
              <a:gd name="connsiteY15" fmla="*/ 88537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599543 w 5805714"/>
              <a:gd name="connsiteY18" fmla="*/ 885371 h 1034143"/>
              <a:gd name="connsiteX19" fmla="*/ 3483428 w 5805714"/>
              <a:gd name="connsiteY19" fmla="*/ 885371 h 1034143"/>
              <a:gd name="connsiteX20" fmla="*/ 3323771 w 5805714"/>
              <a:gd name="connsiteY20" fmla="*/ 943428 h 1034143"/>
              <a:gd name="connsiteX21" fmla="*/ 3164114 w 5805714"/>
              <a:gd name="connsiteY21" fmla="*/ 914400 h 1034143"/>
              <a:gd name="connsiteX22" fmla="*/ 3077028 w 5805714"/>
              <a:gd name="connsiteY22" fmla="*/ 870857 h 1034143"/>
              <a:gd name="connsiteX23" fmla="*/ 2931886 w 5805714"/>
              <a:gd name="connsiteY23" fmla="*/ 914400 h 1034143"/>
              <a:gd name="connsiteX24" fmla="*/ 2830286 w 5805714"/>
              <a:gd name="connsiteY24" fmla="*/ 943428 h 1034143"/>
              <a:gd name="connsiteX25" fmla="*/ 2801257 w 5805714"/>
              <a:gd name="connsiteY25" fmla="*/ 1001485 h 1034143"/>
              <a:gd name="connsiteX26" fmla="*/ 2699657 w 5805714"/>
              <a:gd name="connsiteY26" fmla="*/ 1001485 h 1034143"/>
              <a:gd name="connsiteX27" fmla="*/ 2612571 w 5805714"/>
              <a:gd name="connsiteY27" fmla="*/ 943428 h 1034143"/>
              <a:gd name="connsiteX28" fmla="*/ 2554514 w 5805714"/>
              <a:gd name="connsiteY28" fmla="*/ 943428 h 1034143"/>
              <a:gd name="connsiteX29" fmla="*/ 2380343 w 5805714"/>
              <a:gd name="connsiteY29" fmla="*/ 957943 h 1034143"/>
              <a:gd name="connsiteX30" fmla="*/ 2336800 w 5805714"/>
              <a:gd name="connsiteY30" fmla="*/ 972457 h 1034143"/>
              <a:gd name="connsiteX31" fmla="*/ 2169886 w 5805714"/>
              <a:gd name="connsiteY31" fmla="*/ 982435 h 1034143"/>
              <a:gd name="connsiteX32" fmla="*/ 2012043 w 5805714"/>
              <a:gd name="connsiteY32" fmla="*/ 997857 h 1034143"/>
              <a:gd name="connsiteX33" fmla="*/ 1894114 w 5805714"/>
              <a:gd name="connsiteY33" fmla="*/ 941614 h 1034143"/>
              <a:gd name="connsiteX34" fmla="*/ 1785257 w 5805714"/>
              <a:gd name="connsiteY34" fmla="*/ 992414 h 1034143"/>
              <a:gd name="connsiteX35" fmla="*/ 1654628 w 5805714"/>
              <a:gd name="connsiteY35" fmla="*/ 986971 h 1034143"/>
              <a:gd name="connsiteX36" fmla="*/ 1520371 w 5805714"/>
              <a:gd name="connsiteY36" fmla="*/ 1034143 h 1034143"/>
              <a:gd name="connsiteX37" fmla="*/ 1348921 w 5805714"/>
              <a:gd name="connsiteY37" fmla="*/ 960664 h 1034143"/>
              <a:gd name="connsiteX38" fmla="*/ 1230086 w 5805714"/>
              <a:gd name="connsiteY38" fmla="*/ 986971 h 1034143"/>
              <a:gd name="connsiteX39" fmla="*/ 1127578 w 5805714"/>
              <a:gd name="connsiteY39" fmla="*/ 954314 h 1034143"/>
              <a:gd name="connsiteX40" fmla="*/ 1030514 w 5805714"/>
              <a:gd name="connsiteY40" fmla="*/ 1016000 h 1034143"/>
              <a:gd name="connsiteX41" fmla="*/ 928914 w 5805714"/>
              <a:gd name="connsiteY41" fmla="*/ 1016000 h 1034143"/>
              <a:gd name="connsiteX42" fmla="*/ 798286 w 5805714"/>
              <a:gd name="connsiteY42" fmla="*/ 943428 h 1034143"/>
              <a:gd name="connsiteX43" fmla="*/ 653143 w 5805714"/>
              <a:gd name="connsiteY43" fmla="*/ 928914 h 1034143"/>
              <a:gd name="connsiteX44" fmla="*/ 537028 w 5805714"/>
              <a:gd name="connsiteY44" fmla="*/ 957943 h 1034143"/>
              <a:gd name="connsiteX45" fmla="*/ 493486 w 5805714"/>
              <a:gd name="connsiteY45" fmla="*/ 1001485 h 1034143"/>
              <a:gd name="connsiteX46" fmla="*/ 383721 w 5805714"/>
              <a:gd name="connsiteY46" fmla="*/ 962478 h 1034143"/>
              <a:gd name="connsiteX47" fmla="*/ 319314 w 5805714"/>
              <a:gd name="connsiteY47" fmla="*/ 928914 h 1034143"/>
              <a:gd name="connsiteX48" fmla="*/ 224064 w 5805714"/>
              <a:gd name="connsiteY48" fmla="*/ 947964 h 1034143"/>
              <a:gd name="connsiteX49" fmla="*/ 0 w 5805714"/>
              <a:gd name="connsiteY49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499428 w 5805714"/>
              <a:gd name="connsiteY11" fmla="*/ 856343 h 1034143"/>
              <a:gd name="connsiteX12" fmla="*/ 4412343 w 5805714"/>
              <a:gd name="connsiteY12" fmla="*/ 914400 h 1034143"/>
              <a:gd name="connsiteX13" fmla="*/ 4252686 w 5805714"/>
              <a:gd name="connsiteY13" fmla="*/ 928914 h 1034143"/>
              <a:gd name="connsiteX14" fmla="*/ 4151086 w 5805714"/>
              <a:gd name="connsiteY14" fmla="*/ 856343 h 1034143"/>
              <a:gd name="connsiteX15" fmla="*/ 4034971 w 5805714"/>
              <a:gd name="connsiteY15" fmla="*/ 88537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599543 w 5805714"/>
              <a:gd name="connsiteY18" fmla="*/ 885371 h 1034143"/>
              <a:gd name="connsiteX19" fmla="*/ 3483428 w 5805714"/>
              <a:gd name="connsiteY19" fmla="*/ 885371 h 1034143"/>
              <a:gd name="connsiteX20" fmla="*/ 3323771 w 5805714"/>
              <a:gd name="connsiteY20" fmla="*/ 943428 h 1034143"/>
              <a:gd name="connsiteX21" fmla="*/ 3164114 w 5805714"/>
              <a:gd name="connsiteY21" fmla="*/ 914400 h 1034143"/>
              <a:gd name="connsiteX22" fmla="*/ 3077028 w 5805714"/>
              <a:gd name="connsiteY22" fmla="*/ 870857 h 1034143"/>
              <a:gd name="connsiteX23" fmla="*/ 2931886 w 5805714"/>
              <a:gd name="connsiteY23" fmla="*/ 914400 h 1034143"/>
              <a:gd name="connsiteX24" fmla="*/ 2830286 w 5805714"/>
              <a:gd name="connsiteY24" fmla="*/ 943428 h 1034143"/>
              <a:gd name="connsiteX25" fmla="*/ 2801257 w 5805714"/>
              <a:gd name="connsiteY25" fmla="*/ 1001485 h 1034143"/>
              <a:gd name="connsiteX26" fmla="*/ 2699657 w 5805714"/>
              <a:gd name="connsiteY26" fmla="*/ 1001485 h 1034143"/>
              <a:gd name="connsiteX27" fmla="*/ 2612571 w 5805714"/>
              <a:gd name="connsiteY27" fmla="*/ 943428 h 1034143"/>
              <a:gd name="connsiteX28" fmla="*/ 2554514 w 5805714"/>
              <a:gd name="connsiteY28" fmla="*/ 943428 h 1034143"/>
              <a:gd name="connsiteX29" fmla="*/ 2380343 w 5805714"/>
              <a:gd name="connsiteY29" fmla="*/ 957943 h 1034143"/>
              <a:gd name="connsiteX30" fmla="*/ 2305050 w 5805714"/>
              <a:gd name="connsiteY30" fmla="*/ 1023257 h 1034143"/>
              <a:gd name="connsiteX31" fmla="*/ 2169886 w 5805714"/>
              <a:gd name="connsiteY31" fmla="*/ 982435 h 1034143"/>
              <a:gd name="connsiteX32" fmla="*/ 2012043 w 5805714"/>
              <a:gd name="connsiteY32" fmla="*/ 997857 h 1034143"/>
              <a:gd name="connsiteX33" fmla="*/ 1894114 w 5805714"/>
              <a:gd name="connsiteY33" fmla="*/ 941614 h 1034143"/>
              <a:gd name="connsiteX34" fmla="*/ 1785257 w 5805714"/>
              <a:gd name="connsiteY34" fmla="*/ 992414 h 1034143"/>
              <a:gd name="connsiteX35" fmla="*/ 1654628 w 5805714"/>
              <a:gd name="connsiteY35" fmla="*/ 986971 h 1034143"/>
              <a:gd name="connsiteX36" fmla="*/ 1520371 w 5805714"/>
              <a:gd name="connsiteY36" fmla="*/ 1034143 h 1034143"/>
              <a:gd name="connsiteX37" fmla="*/ 1348921 w 5805714"/>
              <a:gd name="connsiteY37" fmla="*/ 960664 h 1034143"/>
              <a:gd name="connsiteX38" fmla="*/ 1230086 w 5805714"/>
              <a:gd name="connsiteY38" fmla="*/ 986971 h 1034143"/>
              <a:gd name="connsiteX39" fmla="*/ 1127578 w 5805714"/>
              <a:gd name="connsiteY39" fmla="*/ 954314 h 1034143"/>
              <a:gd name="connsiteX40" fmla="*/ 1030514 w 5805714"/>
              <a:gd name="connsiteY40" fmla="*/ 1016000 h 1034143"/>
              <a:gd name="connsiteX41" fmla="*/ 928914 w 5805714"/>
              <a:gd name="connsiteY41" fmla="*/ 1016000 h 1034143"/>
              <a:gd name="connsiteX42" fmla="*/ 798286 w 5805714"/>
              <a:gd name="connsiteY42" fmla="*/ 943428 h 1034143"/>
              <a:gd name="connsiteX43" fmla="*/ 653143 w 5805714"/>
              <a:gd name="connsiteY43" fmla="*/ 928914 h 1034143"/>
              <a:gd name="connsiteX44" fmla="*/ 537028 w 5805714"/>
              <a:gd name="connsiteY44" fmla="*/ 957943 h 1034143"/>
              <a:gd name="connsiteX45" fmla="*/ 493486 w 5805714"/>
              <a:gd name="connsiteY45" fmla="*/ 1001485 h 1034143"/>
              <a:gd name="connsiteX46" fmla="*/ 383721 w 5805714"/>
              <a:gd name="connsiteY46" fmla="*/ 962478 h 1034143"/>
              <a:gd name="connsiteX47" fmla="*/ 319314 w 5805714"/>
              <a:gd name="connsiteY47" fmla="*/ 928914 h 1034143"/>
              <a:gd name="connsiteX48" fmla="*/ 224064 w 5805714"/>
              <a:gd name="connsiteY48" fmla="*/ 947964 h 1034143"/>
              <a:gd name="connsiteX49" fmla="*/ 0 w 5805714"/>
              <a:gd name="connsiteY49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499428 w 5805714"/>
              <a:gd name="connsiteY11" fmla="*/ 856343 h 1034143"/>
              <a:gd name="connsiteX12" fmla="*/ 4412343 w 5805714"/>
              <a:gd name="connsiteY12" fmla="*/ 914400 h 1034143"/>
              <a:gd name="connsiteX13" fmla="*/ 4252686 w 5805714"/>
              <a:gd name="connsiteY13" fmla="*/ 928914 h 1034143"/>
              <a:gd name="connsiteX14" fmla="*/ 4151086 w 5805714"/>
              <a:gd name="connsiteY14" fmla="*/ 856343 h 1034143"/>
              <a:gd name="connsiteX15" fmla="*/ 4034971 w 5805714"/>
              <a:gd name="connsiteY15" fmla="*/ 88537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599543 w 5805714"/>
              <a:gd name="connsiteY18" fmla="*/ 885371 h 1034143"/>
              <a:gd name="connsiteX19" fmla="*/ 3483428 w 5805714"/>
              <a:gd name="connsiteY19" fmla="*/ 885371 h 1034143"/>
              <a:gd name="connsiteX20" fmla="*/ 3323771 w 5805714"/>
              <a:gd name="connsiteY20" fmla="*/ 943428 h 1034143"/>
              <a:gd name="connsiteX21" fmla="*/ 3164114 w 5805714"/>
              <a:gd name="connsiteY21" fmla="*/ 914400 h 1034143"/>
              <a:gd name="connsiteX22" fmla="*/ 3077028 w 5805714"/>
              <a:gd name="connsiteY22" fmla="*/ 870857 h 1034143"/>
              <a:gd name="connsiteX23" fmla="*/ 2931886 w 5805714"/>
              <a:gd name="connsiteY23" fmla="*/ 914400 h 1034143"/>
              <a:gd name="connsiteX24" fmla="*/ 2830286 w 5805714"/>
              <a:gd name="connsiteY24" fmla="*/ 943428 h 1034143"/>
              <a:gd name="connsiteX25" fmla="*/ 2801257 w 5805714"/>
              <a:gd name="connsiteY25" fmla="*/ 1001485 h 1034143"/>
              <a:gd name="connsiteX26" fmla="*/ 2699657 w 5805714"/>
              <a:gd name="connsiteY26" fmla="*/ 1001485 h 1034143"/>
              <a:gd name="connsiteX27" fmla="*/ 2612571 w 5805714"/>
              <a:gd name="connsiteY27" fmla="*/ 943428 h 1034143"/>
              <a:gd name="connsiteX28" fmla="*/ 2554514 w 5805714"/>
              <a:gd name="connsiteY28" fmla="*/ 943428 h 1034143"/>
              <a:gd name="connsiteX29" fmla="*/ 2405743 w 5805714"/>
              <a:gd name="connsiteY29" fmla="*/ 932543 h 1034143"/>
              <a:gd name="connsiteX30" fmla="*/ 2305050 w 5805714"/>
              <a:gd name="connsiteY30" fmla="*/ 1023257 h 1034143"/>
              <a:gd name="connsiteX31" fmla="*/ 2169886 w 5805714"/>
              <a:gd name="connsiteY31" fmla="*/ 982435 h 1034143"/>
              <a:gd name="connsiteX32" fmla="*/ 2012043 w 5805714"/>
              <a:gd name="connsiteY32" fmla="*/ 997857 h 1034143"/>
              <a:gd name="connsiteX33" fmla="*/ 1894114 w 5805714"/>
              <a:gd name="connsiteY33" fmla="*/ 941614 h 1034143"/>
              <a:gd name="connsiteX34" fmla="*/ 1785257 w 5805714"/>
              <a:gd name="connsiteY34" fmla="*/ 992414 h 1034143"/>
              <a:gd name="connsiteX35" fmla="*/ 1654628 w 5805714"/>
              <a:gd name="connsiteY35" fmla="*/ 986971 h 1034143"/>
              <a:gd name="connsiteX36" fmla="*/ 1520371 w 5805714"/>
              <a:gd name="connsiteY36" fmla="*/ 1034143 h 1034143"/>
              <a:gd name="connsiteX37" fmla="*/ 1348921 w 5805714"/>
              <a:gd name="connsiteY37" fmla="*/ 960664 h 1034143"/>
              <a:gd name="connsiteX38" fmla="*/ 1230086 w 5805714"/>
              <a:gd name="connsiteY38" fmla="*/ 986971 h 1034143"/>
              <a:gd name="connsiteX39" fmla="*/ 1127578 w 5805714"/>
              <a:gd name="connsiteY39" fmla="*/ 954314 h 1034143"/>
              <a:gd name="connsiteX40" fmla="*/ 1030514 w 5805714"/>
              <a:gd name="connsiteY40" fmla="*/ 1016000 h 1034143"/>
              <a:gd name="connsiteX41" fmla="*/ 928914 w 5805714"/>
              <a:gd name="connsiteY41" fmla="*/ 1016000 h 1034143"/>
              <a:gd name="connsiteX42" fmla="*/ 798286 w 5805714"/>
              <a:gd name="connsiteY42" fmla="*/ 943428 h 1034143"/>
              <a:gd name="connsiteX43" fmla="*/ 653143 w 5805714"/>
              <a:gd name="connsiteY43" fmla="*/ 928914 h 1034143"/>
              <a:gd name="connsiteX44" fmla="*/ 537028 w 5805714"/>
              <a:gd name="connsiteY44" fmla="*/ 957943 h 1034143"/>
              <a:gd name="connsiteX45" fmla="*/ 493486 w 5805714"/>
              <a:gd name="connsiteY45" fmla="*/ 1001485 h 1034143"/>
              <a:gd name="connsiteX46" fmla="*/ 383721 w 5805714"/>
              <a:gd name="connsiteY46" fmla="*/ 962478 h 1034143"/>
              <a:gd name="connsiteX47" fmla="*/ 319314 w 5805714"/>
              <a:gd name="connsiteY47" fmla="*/ 928914 h 1034143"/>
              <a:gd name="connsiteX48" fmla="*/ 224064 w 5805714"/>
              <a:gd name="connsiteY48" fmla="*/ 947964 h 1034143"/>
              <a:gd name="connsiteX49" fmla="*/ 0 w 5805714"/>
              <a:gd name="connsiteY49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499428 w 5805714"/>
              <a:gd name="connsiteY11" fmla="*/ 856343 h 1034143"/>
              <a:gd name="connsiteX12" fmla="*/ 4412343 w 5805714"/>
              <a:gd name="connsiteY12" fmla="*/ 914400 h 1034143"/>
              <a:gd name="connsiteX13" fmla="*/ 4252686 w 5805714"/>
              <a:gd name="connsiteY13" fmla="*/ 928914 h 1034143"/>
              <a:gd name="connsiteX14" fmla="*/ 4151086 w 5805714"/>
              <a:gd name="connsiteY14" fmla="*/ 856343 h 1034143"/>
              <a:gd name="connsiteX15" fmla="*/ 4034971 w 5805714"/>
              <a:gd name="connsiteY15" fmla="*/ 88537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599543 w 5805714"/>
              <a:gd name="connsiteY18" fmla="*/ 885371 h 1034143"/>
              <a:gd name="connsiteX19" fmla="*/ 3483428 w 5805714"/>
              <a:gd name="connsiteY19" fmla="*/ 885371 h 1034143"/>
              <a:gd name="connsiteX20" fmla="*/ 3323771 w 5805714"/>
              <a:gd name="connsiteY20" fmla="*/ 943428 h 1034143"/>
              <a:gd name="connsiteX21" fmla="*/ 3164114 w 5805714"/>
              <a:gd name="connsiteY21" fmla="*/ 914400 h 1034143"/>
              <a:gd name="connsiteX22" fmla="*/ 3077028 w 5805714"/>
              <a:gd name="connsiteY22" fmla="*/ 870857 h 1034143"/>
              <a:gd name="connsiteX23" fmla="*/ 2931886 w 5805714"/>
              <a:gd name="connsiteY23" fmla="*/ 914400 h 1034143"/>
              <a:gd name="connsiteX24" fmla="*/ 2830286 w 5805714"/>
              <a:gd name="connsiteY24" fmla="*/ 943428 h 1034143"/>
              <a:gd name="connsiteX25" fmla="*/ 2801257 w 5805714"/>
              <a:gd name="connsiteY25" fmla="*/ 1001485 h 1034143"/>
              <a:gd name="connsiteX26" fmla="*/ 2699657 w 5805714"/>
              <a:gd name="connsiteY26" fmla="*/ 1001485 h 1034143"/>
              <a:gd name="connsiteX27" fmla="*/ 2612571 w 5805714"/>
              <a:gd name="connsiteY27" fmla="*/ 943428 h 1034143"/>
              <a:gd name="connsiteX28" fmla="*/ 2554514 w 5805714"/>
              <a:gd name="connsiteY28" fmla="*/ 943428 h 1034143"/>
              <a:gd name="connsiteX29" fmla="*/ 2509157 w 5805714"/>
              <a:gd name="connsiteY29" fmla="*/ 986064 h 1034143"/>
              <a:gd name="connsiteX30" fmla="*/ 2405743 w 5805714"/>
              <a:gd name="connsiteY30" fmla="*/ 932543 h 1034143"/>
              <a:gd name="connsiteX31" fmla="*/ 2305050 w 5805714"/>
              <a:gd name="connsiteY31" fmla="*/ 1023257 h 1034143"/>
              <a:gd name="connsiteX32" fmla="*/ 2169886 w 5805714"/>
              <a:gd name="connsiteY32" fmla="*/ 982435 h 1034143"/>
              <a:gd name="connsiteX33" fmla="*/ 2012043 w 5805714"/>
              <a:gd name="connsiteY33" fmla="*/ 997857 h 1034143"/>
              <a:gd name="connsiteX34" fmla="*/ 1894114 w 5805714"/>
              <a:gd name="connsiteY34" fmla="*/ 941614 h 1034143"/>
              <a:gd name="connsiteX35" fmla="*/ 1785257 w 5805714"/>
              <a:gd name="connsiteY35" fmla="*/ 992414 h 1034143"/>
              <a:gd name="connsiteX36" fmla="*/ 1654628 w 5805714"/>
              <a:gd name="connsiteY36" fmla="*/ 986971 h 1034143"/>
              <a:gd name="connsiteX37" fmla="*/ 1520371 w 5805714"/>
              <a:gd name="connsiteY37" fmla="*/ 1034143 h 1034143"/>
              <a:gd name="connsiteX38" fmla="*/ 1348921 w 5805714"/>
              <a:gd name="connsiteY38" fmla="*/ 960664 h 1034143"/>
              <a:gd name="connsiteX39" fmla="*/ 1230086 w 5805714"/>
              <a:gd name="connsiteY39" fmla="*/ 986971 h 1034143"/>
              <a:gd name="connsiteX40" fmla="*/ 1127578 w 5805714"/>
              <a:gd name="connsiteY40" fmla="*/ 954314 h 1034143"/>
              <a:gd name="connsiteX41" fmla="*/ 1030514 w 5805714"/>
              <a:gd name="connsiteY41" fmla="*/ 1016000 h 1034143"/>
              <a:gd name="connsiteX42" fmla="*/ 928914 w 5805714"/>
              <a:gd name="connsiteY42" fmla="*/ 1016000 h 1034143"/>
              <a:gd name="connsiteX43" fmla="*/ 798286 w 5805714"/>
              <a:gd name="connsiteY43" fmla="*/ 943428 h 1034143"/>
              <a:gd name="connsiteX44" fmla="*/ 653143 w 5805714"/>
              <a:gd name="connsiteY44" fmla="*/ 928914 h 1034143"/>
              <a:gd name="connsiteX45" fmla="*/ 537028 w 5805714"/>
              <a:gd name="connsiteY45" fmla="*/ 957943 h 1034143"/>
              <a:gd name="connsiteX46" fmla="*/ 493486 w 5805714"/>
              <a:gd name="connsiteY46" fmla="*/ 1001485 h 1034143"/>
              <a:gd name="connsiteX47" fmla="*/ 383721 w 5805714"/>
              <a:gd name="connsiteY47" fmla="*/ 962478 h 1034143"/>
              <a:gd name="connsiteX48" fmla="*/ 319314 w 5805714"/>
              <a:gd name="connsiteY48" fmla="*/ 928914 h 1034143"/>
              <a:gd name="connsiteX49" fmla="*/ 224064 w 5805714"/>
              <a:gd name="connsiteY49" fmla="*/ 947964 h 1034143"/>
              <a:gd name="connsiteX50" fmla="*/ 0 w 5805714"/>
              <a:gd name="connsiteY50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499428 w 5805714"/>
              <a:gd name="connsiteY11" fmla="*/ 856343 h 1034143"/>
              <a:gd name="connsiteX12" fmla="*/ 4412343 w 5805714"/>
              <a:gd name="connsiteY12" fmla="*/ 914400 h 1034143"/>
              <a:gd name="connsiteX13" fmla="*/ 4252686 w 5805714"/>
              <a:gd name="connsiteY13" fmla="*/ 928914 h 1034143"/>
              <a:gd name="connsiteX14" fmla="*/ 4151086 w 5805714"/>
              <a:gd name="connsiteY14" fmla="*/ 856343 h 1034143"/>
              <a:gd name="connsiteX15" fmla="*/ 4034971 w 5805714"/>
              <a:gd name="connsiteY15" fmla="*/ 88537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599543 w 5805714"/>
              <a:gd name="connsiteY18" fmla="*/ 885371 h 1034143"/>
              <a:gd name="connsiteX19" fmla="*/ 3483428 w 5805714"/>
              <a:gd name="connsiteY19" fmla="*/ 885371 h 1034143"/>
              <a:gd name="connsiteX20" fmla="*/ 3323771 w 5805714"/>
              <a:gd name="connsiteY20" fmla="*/ 943428 h 1034143"/>
              <a:gd name="connsiteX21" fmla="*/ 3164114 w 5805714"/>
              <a:gd name="connsiteY21" fmla="*/ 914400 h 1034143"/>
              <a:gd name="connsiteX22" fmla="*/ 3077028 w 5805714"/>
              <a:gd name="connsiteY22" fmla="*/ 870857 h 1034143"/>
              <a:gd name="connsiteX23" fmla="*/ 2931886 w 5805714"/>
              <a:gd name="connsiteY23" fmla="*/ 914400 h 1034143"/>
              <a:gd name="connsiteX24" fmla="*/ 2830286 w 5805714"/>
              <a:gd name="connsiteY24" fmla="*/ 943428 h 1034143"/>
              <a:gd name="connsiteX25" fmla="*/ 2801257 w 5805714"/>
              <a:gd name="connsiteY25" fmla="*/ 1001485 h 1034143"/>
              <a:gd name="connsiteX26" fmla="*/ 2699657 w 5805714"/>
              <a:gd name="connsiteY26" fmla="*/ 1001485 h 1034143"/>
              <a:gd name="connsiteX27" fmla="*/ 2612571 w 5805714"/>
              <a:gd name="connsiteY27" fmla="*/ 943428 h 1034143"/>
              <a:gd name="connsiteX28" fmla="*/ 2554514 w 5805714"/>
              <a:gd name="connsiteY28" fmla="*/ 943428 h 1034143"/>
              <a:gd name="connsiteX29" fmla="*/ 2509157 w 5805714"/>
              <a:gd name="connsiteY29" fmla="*/ 986064 h 1034143"/>
              <a:gd name="connsiteX30" fmla="*/ 2393043 w 5805714"/>
              <a:gd name="connsiteY30" fmla="*/ 983343 h 1034143"/>
              <a:gd name="connsiteX31" fmla="*/ 2305050 w 5805714"/>
              <a:gd name="connsiteY31" fmla="*/ 1023257 h 1034143"/>
              <a:gd name="connsiteX32" fmla="*/ 2169886 w 5805714"/>
              <a:gd name="connsiteY32" fmla="*/ 982435 h 1034143"/>
              <a:gd name="connsiteX33" fmla="*/ 2012043 w 5805714"/>
              <a:gd name="connsiteY33" fmla="*/ 997857 h 1034143"/>
              <a:gd name="connsiteX34" fmla="*/ 1894114 w 5805714"/>
              <a:gd name="connsiteY34" fmla="*/ 941614 h 1034143"/>
              <a:gd name="connsiteX35" fmla="*/ 1785257 w 5805714"/>
              <a:gd name="connsiteY35" fmla="*/ 992414 h 1034143"/>
              <a:gd name="connsiteX36" fmla="*/ 1654628 w 5805714"/>
              <a:gd name="connsiteY36" fmla="*/ 986971 h 1034143"/>
              <a:gd name="connsiteX37" fmla="*/ 1520371 w 5805714"/>
              <a:gd name="connsiteY37" fmla="*/ 1034143 h 1034143"/>
              <a:gd name="connsiteX38" fmla="*/ 1348921 w 5805714"/>
              <a:gd name="connsiteY38" fmla="*/ 960664 h 1034143"/>
              <a:gd name="connsiteX39" fmla="*/ 1230086 w 5805714"/>
              <a:gd name="connsiteY39" fmla="*/ 986971 h 1034143"/>
              <a:gd name="connsiteX40" fmla="*/ 1127578 w 5805714"/>
              <a:gd name="connsiteY40" fmla="*/ 954314 h 1034143"/>
              <a:gd name="connsiteX41" fmla="*/ 1030514 w 5805714"/>
              <a:gd name="connsiteY41" fmla="*/ 1016000 h 1034143"/>
              <a:gd name="connsiteX42" fmla="*/ 928914 w 5805714"/>
              <a:gd name="connsiteY42" fmla="*/ 1016000 h 1034143"/>
              <a:gd name="connsiteX43" fmla="*/ 798286 w 5805714"/>
              <a:gd name="connsiteY43" fmla="*/ 943428 h 1034143"/>
              <a:gd name="connsiteX44" fmla="*/ 653143 w 5805714"/>
              <a:gd name="connsiteY44" fmla="*/ 928914 h 1034143"/>
              <a:gd name="connsiteX45" fmla="*/ 537028 w 5805714"/>
              <a:gd name="connsiteY45" fmla="*/ 957943 h 1034143"/>
              <a:gd name="connsiteX46" fmla="*/ 493486 w 5805714"/>
              <a:gd name="connsiteY46" fmla="*/ 1001485 h 1034143"/>
              <a:gd name="connsiteX47" fmla="*/ 383721 w 5805714"/>
              <a:gd name="connsiteY47" fmla="*/ 962478 h 1034143"/>
              <a:gd name="connsiteX48" fmla="*/ 319314 w 5805714"/>
              <a:gd name="connsiteY48" fmla="*/ 928914 h 1034143"/>
              <a:gd name="connsiteX49" fmla="*/ 224064 w 5805714"/>
              <a:gd name="connsiteY49" fmla="*/ 947964 h 1034143"/>
              <a:gd name="connsiteX50" fmla="*/ 0 w 5805714"/>
              <a:gd name="connsiteY50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499428 w 5805714"/>
              <a:gd name="connsiteY11" fmla="*/ 856343 h 1034143"/>
              <a:gd name="connsiteX12" fmla="*/ 4412343 w 5805714"/>
              <a:gd name="connsiteY12" fmla="*/ 914400 h 1034143"/>
              <a:gd name="connsiteX13" fmla="*/ 4252686 w 5805714"/>
              <a:gd name="connsiteY13" fmla="*/ 928914 h 1034143"/>
              <a:gd name="connsiteX14" fmla="*/ 4151086 w 5805714"/>
              <a:gd name="connsiteY14" fmla="*/ 856343 h 1034143"/>
              <a:gd name="connsiteX15" fmla="*/ 4034971 w 5805714"/>
              <a:gd name="connsiteY15" fmla="*/ 88537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599543 w 5805714"/>
              <a:gd name="connsiteY18" fmla="*/ 885371 h 1034143"/>
              <a:gd name="connsiteX19" fmla="*/ 3483428 w 5805714"/>
              <a:gd name="connsiteY19" fmla="*/ 885371 h 1034143"/>
              <a:gd name="connsiteX20" fmla="*/ 3323771 w 5805714"/>
              <a:gd name="connsiteY20" fmla="*/ 943428 h 1034143"/>
              <a:gd name="connsiteX21" fmla="*/ 3164114 w 5805714"/>
              <a:gd name="connsiteY21" fmla="*/ 914400 h 1034143"/>
              <a:gd name="connsiteX22" fmla="*/ 3077028 w 5805714"/>
              <a:gd name="connsiteY22" fmla="*/ 870857 h 1034143"/>
              <a:gd name="connsiteX23" fmla="*/ 2931886 w 5805714"/>
              <a:gd name="connsiteY23" fmla="*/ 914400 h 1034143"/>
              <a:gd name="connsiteX24" fmla="*/ 2830286 w 5805714"/>
              <a:gd name="connsiteY24" fmla="*/ 943428 h 1034143"/>
              <a:gd name="connsiteX25" fmla="*/ 2801257 w 5805714"/>
              <a:gd name="connsiteY25" fmla="*/ 1001485 h 1034143"/>
              <a:gd name="connsiteX26" fmla="*/ 2699657 w 5805714"/>
              <a:gd name="connsiteY26" fmla="*/ 1001485 h 1034143"/>
              <a:gd name="connsiteX27" fmla="*/ 2625271 w 5805714"/>
              <a:gd name="connsiteY27" fmla="*/ 975178 h 1034143"/>
              <a:gd name="connsiteX28" fmla="*/ 2554514 w 5805714"/>
              <a:gd name="connsiteY28" fmla="*/ 943428 h 1034143"/>
              <a:gd name="connsiteX29" fmla="*/ 2509157 w 5805714"/>
              <a:gd name="connsiteY29" fmla="*/ 986064 h 1034143"/>
              <a:gd name="connsiteX30" fmla="*/ 2393043 w 5805714"/>
              <a:gd name="connsiteY30" fmla="*/ 983343 h 1034143"/>
              <a:gd name="connsiteX31" fmla="*/ 2305050 w 5805714"/>
              <a:gd name="connsiteY31" fmla="*/ 1023257 h 1034143"/>
              <a:gd name="connsiteX32" fmla="*/ 2169886 w 5805714"/>
              <a:gd name="connsiteY32" fmla="*/ 982435 h 1034143"/>
              <a:gd name="connsiteX33" fmla="*/ 2012043 w 5805714"/>
              <a:gd name="connsiteY33" fmla="*/ 997857 h 1034143"/>
              <a:gd name="connsiteX34" fmla="*/ 1894114 w 5805714"/>
              <a:gd name="connsiteY34" fmla="*/ 941614 h 1034143"/>
              <a:gd name="connsiteX35" fmla="*/ 1785257 w 5805714"/>
              <a:gd name="connsiteY35" fmla="*/ 992414 h 1034143"/>
              <a:gd name="connsiteX36" fmla="*/ 1654628 w 5805714"/>
              <a:gd name="connsiteY36" fmla="*/ 986971 h 1034143"/>
              <a:gd name="connsiteX37" fmla="*/ 1520371 w 5805714"/>
              <a:gd name="connsiteY37" fmla="*/ 1034143 h 1034143"/>
              <a:gd name="connsiteX38" fmla="*/ 1348921 w 5805714"/>
              <a:gd name="connsiteY38" fmla="*/ 960664 h 1034143"/>
              <a:gd name="connsiteX39" fmla="*/ 1230086 w 5805714"/>
              <a:gd name="connsiteY39" fmla="*/ 986971 h 1034143"/>
              <a:gd name="connsiteX40" fmla="*/ 1127578 w 5805714"/>
              <a:gd name="connsiteY40" fmla="*/ 954314 h 1034143"/>
              <a:gd name="connsiteX41" fmla="*/ 1030514 w 5805714"/>
              <a:gd name="connsiteY41" fmla="*/ 1016000 h 1034143"/>
              <a:gd name="connsiteX42" fmla="*/ 928914 w 5805714"/>
              <a:gd name="connsiteY42" fmla="*/ 1016000 h 1034143"/>
              <a:gd name="connsiteX43" fmla="*/ 798286 w 5805714"/>
              <a:gd name="connsiteY43" fmla="*/ 943428 h 1034143"/>
              <a:gd name="connsiteX44" fmla="*/ 653143 w 5805714"/>
              <a:gd name="connsiteY44" fmla="*/ 928914 h 1034143"/>
              <a:gd name="connsiteX45" fmla="*/ 537028 w 5805714"/>
              <a:gd name="connsiteY45" fmla="*/ 957943 h 1034143"/>
              <a:gd name="connsiteX46" fmla="*/ 493486 w 5805714"/>
              <a:gd name="connsiteY46" fmla="*/ 1001485 h 1034143"/>
              <a:gd name="connsiteX47" fmla="*/ 383721 w 5805714"/>
              <a:gd name="connsiteY47" fmla="*/ 962478 h 1034143"/>
              <a:gd name="connsiteX48" fmla="*/ 319314 w 5805714"/>
              <a:gd name="connsiteY48" fmla="*/ 928914 h 1034143"/>
              <a:gd name="connsiteX49" fmla="*/ 224064 w 5805714"/>
              <a:gd name="connsiteY49" fmla="*/ 947964 h 1034143"/>
              <a:gd name="connsiteX50" fmla="*/ 0 w 5805714"/>
              <a:gd name="connsiteY50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499428 w 5805714"/>
              <a:gd name="connsiteY11" fmla="*/ 856343 h 1034143"/>
              <a:gd name="connsiteX12" fmla="*/ 4412343 w 5805714"/>
              <a:gd name="connsiteY12" fmla="*/ 914400 h 1034143"/>
              <a:gd name="connsiteX13" fmla="*/ 4252686 w 5805714"/>
              <a:gd name="connsiteY13" fmla="*/ 928914 h 1034143"/>
              <a:gd name="connsiteX14" fmla="*/ 4151086 w 5805714"/>
              <a:gd name="connsiteY14" fmla="*/ 856343 h 1034143"/>
              <a:gd name="connsiteX15" fmla="*/ 4034971 w 5805714"/>
              <a:gd name="connsiteY15" fmla="*/ 88537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599543 w 5805714"/>
              <a:gd name="connsiteY18" fmla="*/ 885371 h 1034143"/>
              <a:gd name="connsiteX19" fmla="*/ 3483428 w 5805714"/>
              <a:gd name="connsiteY19" fmla="*/ 885371 h 1034143"/>
              <a:gd name="connsiteX20" fmla="*/ 3323771 w 5805714"/>
              <a:gd name="connsiteY20" fmla="*/ 943428 h 1034143"/>
              <a:gd name="connsiteX21" fmla="*/ 3164114 w 5805714"/>
              <a:gd name="connsiteY21" fmla="*/ 914400 h 1034143"/>
              <a:gd name="connsiteX22" fmla="*/ 3077028 w 5805714"/>
              <a:gd name="connsiteY22" fmla="*/ 870857 h 1034143"/>
              <a:gd name="connsiteX23" fmla="*/ 2982686 w 5805714"/>
              <a:gd name="connsiteY23" fmla="*/ 946150 h 1034143"/>
              <a:gd name="connsiteX24" fmla="*/ 2830286 w 5805714"/>
              <a:gd name="connsiteY24" fmla="*/ 943428 h 1034143"/>
              <a:gd name="connsiteX25" fmla="*/ 2801257 w 5805714"/>
              <a:gd name="connsiteY25" fmla="*/ 1001485 h 1034143"/>
              <a:gd name="connsiteX26" fmla="*/ 2699657 w 5805714"/>
              <a:gd name="connsiteY26" fmla="*/ 1001485 h 1034143"/>
              <a:gd name="connsiteX27" fmla="*/ 2625271 w 5805714"/>
              <a:gd name="connsiteY27" fmla="*/ 975178 h 1034143"/>
              <a:gd name="connsiteX28" fmla="*/ 2554514 w 5805714"/>
              <a:gd name="connsiteY28" fmla="*/ 943428 h 1034143"/>
              <a:gd name="connsiteX29" fmla="*/ 2509157 w 5805714"/>
              <a:gd name="connsiteY29" fmla="*/ 986064 h 1034143"/>
              <a:gd name="connsiteX30" fmla="*/ 2393043 w 5805714"/>
              <a:gd name="connsiteY30" fmla="*/ 983343 h 1034143"/>
              <a:gd name="connsiteX31" fmla="*/ 2305050 w 5805714"/>
              <a:gd name="connsiteY31" fmla="*/ 1023257 h 1034143"/>
              <a:gd name="connsiteX32" fmla="*/ 2169886 w 5805714"/>
              <a:gd name="connsiteY32" fmla="*/ 982435 h 1034143"/>
              <a:gd name="connsiteX33" fmla="*/ 2012043 w 5805714"/>
              <a:gd name="connsiteY33" fmla="*/ 997857 h 1034143"/>
              <a:gd name="connsiteX34" fmla="*/ 1894114 w 5805714"/>
              <a:gd name="connsiteY34" fmla="*/ 941614 h 1034143"/>
              <a:gd name="connsiteX35" fmla="*/ 1785257 w 5805714"/>
              <a:gd name="connsiteY35" fmla="*/ 992414 h 1034143"/>
              <a:gd name="connsiteX36" fmla="*/ 1654628 w 5805714"/>
              <a:gd name="connsiteY36" fmla="*/ 986971 h 1034143"/>
              <a:gd name="connsiteX37" fmla="*/ 1520371 w 5805714"/>
              <a:gd name="connsiteY37" fmla="*/ 1034143 h 1034143"/>
              <a:gd name="connsiteX38" fmla="*/ 1348921 w 5805714"/>
              <a:gd name="connsiteY38" fmla="*/ 960664 h 1034143"/>
              <a:gd name="connsiteX39" fmla="*/ 1230086 w 5805714"/>
              <a:gd name="connsiteY39" fmla="*/ 986971 h 1034143"/>
              <a:gd name="connsiteX40" fmla="*/ 1127578 w 5805714"/>
              <a:gd name="connsiteY40" fmla="*/ 954314 h 1034143"/>
              <a:gd name="connsiteX41" fmla="*/ 1030514 w 5805714"/>
              <a:gd name="connsiteY41" fmla="*/ 1016000 h 1034143"/>
              <a:gd name="connsiteX42" fmla="*/ 928914 w 5805714"/>
              <a:gd name="connsiteY42" fmla="*/ 1016000 h 1034143"/>
              <a:gd name="connsiteX43" fmla="*/ 798286 w 5805714"/>
              <a:gd name="connsiteY43" fmla="*/ 943428 h 1034143"/>
              <a:gd name="connsiteX44" fmla="*/ 653143 w 5805714"/>
              <a:gd name="connsiteY44" fmla="*/ 928914 h 1034143"/>
              <a:gd name="connsiteX45" fmla="*/ 537028 w 5805714"/>
              <a:gd name="connsiteY45" fmla="*/ 957943 h 1034143"/>
              <a:gd name="connsiteX46" fmla="*/ 493486 w 5805714"/>
              <a:gd name="connsiteY46" fmla="*/ 1001485 h 1034143"/>
              <a:gd name="connsiteX47" fmla="*/ 383721 w 5805714"/>
              <a:gd name="connsiteY47" fmla="*/ 962478 h 1034143"/>
              <a:gd name="connsiteX48" fmla="*/ 319314 w 5805714"/>
              <a:gd name="connsiteY48" fmla="*/ 928914 h 1034143"/>
              <a:gd name="connsiteX49" fmla="*/ 224064 w 5805714"/>
              <a:gd name="connsiteY49" fmla="*/ 947964 h 1034143"/>
              <a:gd name="connsiteX50" fmla="*/ 0 w 5805714"/>
              <a:gd name="connsiteY50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499428 w 5805714"/>
              <a:gd name="connsiteY11" fmla="*/ 856343 h 1034143"/>
              <a:gd name="connsiteX12" fmla="*/ 4412343 w 5805714"/>
              <a:gd name="connsiteY12" fmla="*/ 914400 h 1034143"/>
              <a:gd name="connsiteX13" fmla="*/ 4252686 w 5805714"/>
              <a:gd name="connsiteY13" fmla="*/ 928914 h 1034143"/>
              <a:gd name="connsiteX14" fmla="*/ 4151086 w 5805714"/>
              <a:gd name="connsiteY14" fmla="*/ 856343 h 1034143"/>
              <a:gd name="connsiteX15" fmla="*/ 4034971 w 5805714"/>
              <a:gd name="connsiteY15" fmla="*/ 88537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599543 w 5805714"/>
              <a:gd name="connsiteY18" fmla="*/ 885371 h 1034143"/>
              <a:gd name="connsiteX19" fmla="*/ 3483428 w 5805714"/>
              <a:gd name="connsiteY19" fmla="*/ 885371 h 1034143"/>
              <a:gd name="connsiteX20" fmla="*/ 3323771 w 5805714"/>
              <a:gd name="connsiteY20" fmla="*/ 943428 h 1034143"/>
              <a:gd name="connsiteX21" fmla="*/ 3164114 w 5805714"/>
              <a:gd name="connsiteY21" fmla="*/ 914400 h 1034143"/>
              <a:gd name="connsiteX22" fmla="*/ 3125107 w 5805714"/>
              <a:gd name="connsiteY22" fmla="*/ 960664 h 1034143"/>
              <a:gd name="connsiteX23" fmla="*/ 3077028 w 5805714"/>
              <a:gd name="connsiteY23" fmla="*/ 870857 h 1034143"/>
              <a:gd name="connsiteX24" fmla="*/ 2982686 w 5805714"/>
              <a:gd name="connsiteY24" fmla="*/ 946150 h 1034143"/>
              <a:gd name="connsiteX25" fmla="*/ 2830286 w 5805714"/>
              <a:gd name="connsiteY25" fmla="*/ 943428 h 1034143"/>
              <a:gd name="connsiteX26" fmla="*/ 2801257 w 5805714"/>
              <a:gd name="connsiteY26" fmla="*/ 1001485 h 1034143"/>
              <a:gd name="connsiteX27" fmla="*/ 2699657 w 5805714"/>
              <a:gd name="connsiteY27" fmla="*/ 1001485 h 1034143"/>
              <a:gd name="connsiteX28" fmla="*/ 2625271 w 5805714"/>
              <a:gd name="connsiteY28" fmla="*/ 975178 h 1034143"/>
              <a:gd name="connsiteX29" fmla="*/ 2554514 w 5805714"/>
              <a:gd name="connsiteY29" fmla="*/ 943428 h 1034143"/>
              <a:gd name="connsiteX30" fmla="*/ 2509157 w 5805714"/>
              <a:gd name="connsiteY30" fmla="*/ 986064 h 1034143"/>
              <a:gd name="connsiteX31" fmla="*/ 2393043 w 5805714"/>
              <a:gd name="connsiteY31" fmla="*/ 983343 h 1034143"/>
              <a:gd name="connsiteX32" fmla="*/ 2305050 w 5805714"/>
              <a:gd name="connsiteY32" fmla="*/ 1023257 h 1034143"/>
              <a:gd name="connsiteX33" fmla="*/ 2169886 w 5805714"/>
              <a:gd name="connsiteY33" fmla="*/ 982435 h 1034143"/>
              <a:gd name="connsiteX34" fmla="*/ 2012043 w 5805714"/>
              <a:gd name="connsiteY34" fmla="*/ 997857 h 1034143"/>
              <a:gd name="connsiteX35" fmla="*/ 1894114 w 5805714"/>
              <a:gd name="connsiteY35" fmla="*/ 941614 h 1034143"/>
              <a:gd name="connsiteX36" fmla="*/ 1785257 w 5805714"/>
              <a:gd name="connsiteY36" fmla="*/ 992414 h 1034143"/>
              <a:gd name="connsiteX37" fmla="*/ 1654628 w 5805714"/>
              <a:gd name="connsiteY37" fmla="*/ 986971 h 1034143"/>
              <a:gd name="connsiteX38" fmla="*/ 1520371 w 5805714"/>
              <a:gd name="connsiteY38" fmla="*/ 1034143 h 1034143"/>
              <a:gd name="connsiteX39" fmla="*/ 1348921 w 5805714"/>
              <a:gd name="connsiteY39" fmla="*/ 960664 h 1034143"/>
              <a:gd name="connsiteX40" fmla="*/ 1230086 w 5805714"/>
              <a:gd name="connsiteY40" fmla="*/ 986971 h 1034143"/>
              <a:gd name="connsiteX41" fmla="*/ 1127578 w 5805714"/>
              <a:gd name="connsiteY41" fmla="*/ 954314 h 1034143"/>
              <a:gd name="connsiteX42" fmla="*/ 1030514 w 5805714"/>
              <a:gd name="connsiteY42" fmla="*/ 1016000 h 1034143"/>
              <a:gd name="connsiteX43" fmla="*/ 928914 w 5805714"/>
              <a:gd name="connsiteY43" fmla="*/ 1016000 h 1034143"/>
              <a:gd name="connsiteX44" fmla="*/ 798286 w 5805714"/>
              <a:gd name="connsiteY44" fmla="*/ 943428 h 1034143"/>
              <a:gd name="connsiteX45" fmla="*/ 653143 w 5805714"/>
              <a:gd name="connsiteY45" fmla="*/ 928914 h 1034143"/>
              <a:gd name="connsiteX46" fmla="*/ 537028 w 5805714"/>
              <a:gd name="connsiteY46" fmla="*/ 957943 h 1034143"/>
              <a:gd name="connsiteX47" fmla="*/ 493486 w 5805714"/>
              <a:gd name="connsiteY47" fmla="*/ 1001485 h 1034143"/>
              <a:gd name="connsiteX48" fmla="*/ 383721 w 5805714"/>
              <a:gd name="connsiteY48" fmla="*/ 962478 h 1034143"/>
              <a:gd name="connsiteX49" fmla="*/ 319314 w 5805714"/>
              <a:gd name="connsiteY49" fmla="*/ 928914 h 1034143"/>
              <a:gd name="connsiteX50" fmla="*/ 224064 w 5805714"/>
              <a:gd name="connsiteY50" fmla="*/ 947964 h 1034143"/>
              <a:gd name="connsiteX51" fmla="*/ 0 w 5805714"/>
              <a:gd name="connsiteY51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499428 w 5805714"/>
              <a:gd name="connsiteY11" fmla="*/ 856343 h 1034143"/>
              <a:gd name="connsiteX12" fmla="*/ 4412343 w 5805714"/>
              <a:gd name="connsiteY12" fmla="*/ 914400 h 1034143"/>
              <a:gd name="connsiteX13" fmla="*/ 4252686 w 5805714"/>
              <a:gd name="connsiteY13" fmla="*/ 928914 h 1034143"/>
              <a:gd name="connsiteX14" fmla="*/ 4151086 w 5805714"/>
              <a:gd name="connsiteY14" fmla="*/ 856343 h 1034143"/>
              <a:gd name="connsiteX15" fmla="*/ 4034971 w 5805714"/>
              <a:gd name="connsiteY15" fmla="*/ 88537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599543 w 5805714"/>
              <a:gd name="connsiteY18" fmla="*/ 885371 h 1034143"/>
              <a:gd name="connsiteX19" fmla="*/ 3483428 w 5805714"/>
              <a:gd name="connsiteY19" fmla="*/ 885371 h 1034143"/>
              <a:gd name="connsiteX20" fmla="*/ 3323771 w 5805714"/>
              <a:gd name="connsiteY20" fmla="*/ 943428 h 1034143"/>
              <a:gd name="connsiteX21" fmla="*/ 3252107 w 5805714"/>
              <a:gd name="connsiteY21" fmla="*/ 922564 h 1034143"/>
              <a:gd name="connsiteX22" fmla="*/ 3164114 w 5805714"/>
              <a:gd name="connsiteY22" fmla="*/ 914400 h 1034143"/>
              <a:gd name="connsiteX23" fmla="*/ 3125107 w 5805714"/>
              <a:gd name="connsiteY23" fmla="*/ 960664 h 1034143"/>
              <a:gd name="connsiteX24" fmla="*/ 3077028 w 5805714"/>
              <a:gd name="connsiteY24" fmla="*/ 870857 h 1034143"/>
              <a:gd name="connsiteX25" fmla="*/ 2982686 w 5805714"/>
              <a:gd name="connsiteY25" fmla="*/ 946150 h 1034143"/>
              <a:gd name="connsiteX26" fmla="*/ 2830286 w 5805714"/>
              <a:gd name="connsiteY26" fmla="*/ 943428 h 1034143"/>
              <a:gd name="connsiteX27" fmla="*/ 2801257 w 5805714"/>
              <a:gd name="connsiteY27" fmla="*/ 1001485 h 1034143"/>
              <a:gd name="connsiteX28" fmla="*/ 2699657 w 5805714"/>
              <a:gd name="connsiteY28" fmla="*/ 1001485 h 1034143"/>
              <a:gd name="connsiteX29" fmla="*/ 2625271 w 5805714"/>
              <a:gd name="connsiteY29" fmla="*/ 975178 h 1034143"/>
              <a:gd name="connsiteX30" fmla="*/ 2554514 w 5805714"/>
              <a:gd name="connsiteY30" fmla="*/ 943428 h 1034143"/>
              <a:gd name="connsiteX31" fmla="*/ 2509157 w 5805714"/>
              <a:gd name="connsiteY31" fmla="*/ 986064 h 1034143"/>
              <a:gd name="connsiteX32" fmla="*/ 2393043 w 5805714"/>
              <a:gd name="connsiteY32" fmla="*/ 983343 h 1034143"/>
              <a:gd name="connsiteX33" fmla="*/ 2305050 w 5805714"/>
              <a:gd name="connsiteY33" fmla="*/ 1023257 h 1034143"/>
              <a:gd name="connsiteX34" fmla="*/ 2169886 w 5805714"/>
              <a:gd name="connsiteY34" fmla="*/ 982435 h 1034143"/>
              <a:gd name="connsiteX35" fmla="*/ 2012043 w 5805714"/>
              <a:gd name="connsiteY35" fmla="*/ 997857 h 1034143"/>
              <a:gd name="connsiteX36" fmla="*/ 1894114 w 5805714"/>
              <a:gd name="connsiteY36" fmla="*/ 941614 h 1034143"/>
              <a:gd name="connsiteX37" fmla="*/ 1785257 w 5805714"/>
              <a:gd name="connsiteY37" fmla="*/ 992414 h 1034143"/>
              <a:gd name="connsiteX38" fmla="*/ 1654628 w 5805714"/>
              <a:gd name="connsiteY38" fmla="*/ 986971 h 1034143"/>
              <a:gd name="connsiteX39" fmla="*/ 1520371 w 5805714"/>
              <a:gd name="connsiteY39" fmla="*/ 1034143 h 1034143"/>
              <a:gd name="connsiteX40" fmla="*/ 1348921 w 5805714"/>
              <a:gd name="connsiteY40" fmla="*/ 960664 h 1034143"/>
              <a:gd name="connsiteX41" fmla="*/ 1230086 w 5805714"/>
              <a:gd name="connsiteY41" fmla="*/ 986971 h 1034143"/>
              <a:gd name="connsiteX42" fmla="*/ 1127578 w 5805714"/>
              <a:gd name="connsiteY42" fmla="*/ 954314 h 1034143"/>
              <a:gd name="connsiteX43" fmla="*/ 1030514 w 5805714"/>
              <a:gd name="connsiteY43" fmla="*/ 1016000 h 1034143"/>
              <a:gd name="connsiteX44" fmla="*/ 928914 w 5805714"/>
              <a:gd name="connsiteY44" fmla="*/ 1016000 h 1034143"/>
              <a:gd name="connsiteX45" fmla="*/ 798286 w 5805714"/>
              <a:gd name="connsiteY45" fmla="*/ 943428 h 1034143"/>
              <a:gd name="connsiteX46" fmla="*/ 653143 w 5805714"/>
              <a:gd name="connsiteY46" fmla="*/ 928914 h 1034143"/>
              <a:gd name="connsiteX47" fmla="*/ 537028 w 5805714"/>
              <a:gd name="connsiteY47" fmla="*/ 957943 h 1034143"/>
              <a:gd name="connsiteX48" fmla="*/ 493486 w 5805714"/>
              <a:gd name="connsiteY48" fmla="*/ 1001485 h 1034143"/>
              <a:gd name="connsiteX49" fmla="*/ 383721 w 5805714"/>
              <a:gd name="connsiteY49" fmla="*/ 962478 h 1034143"/>
              <a:gd name="connsiteX50" fmla="*/ 319314 w 5805714"/>
              <a:gd name="connsiteY50" fmla="*/ 928914 h 1034143"/>
              <a:gd name="connsiteX51" fmla="*/ 224064 w 5805714"/>
              <a:gd name="connsiteY51" fmla="*/ 947964 h 1034143"/>
              <a:gd name="connsiteX52" fmla="*/ 0 w 5805714"/>
              <a:gd name="connsiteY52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499428 w 5805714"/>
              <a:gd name="connsiteY11" fmla="*/ 856343 h 1034143"/>
              <a:gd name="connsiteX12" fmla="*/ 4412343 w 5805714"/>
              <a:gd name="connsiteY12" fmla="*/ 914400 h 1034143"/>
              <a:gd name="connsiteX13" fmla="*/ 4252686 w 5805714"/>
              <a:gd name="connsiteY13" fmla="*/ 928914 h 1034143"/>
              <a:gd name="connsiteX14" fmla="*/ 4151086 w 5805714"/>
              <a:gd name="connsiteY14" fmla="*/ 856343 h 1034143"/>
              <a:gd name="connsiteX15" fmla="*/ 4034971 w 5805714"/>
              <a:gd name="connsiteY15" fmla="*/ 88537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599543 w 5805714"/>
              <a:gd name="connsiteY18" fmla="*/ 885371 h 1034143"/>
              <a:gd name="connsiteX19" fmla="*/ 3483428 w 5805714"/>
              <a:gd name="connsiteY19" fmla="*/ 885371 h 1034143"/>
              <a:gd name="connsiteX20" fmla="*/ 3323771 w 5805714"/>
              <a:gd name="connsiteY20" fmla="*/ 943428 h 1034143"/>
              <a:gd name="connsiteX21" fmla="*/ 3252107 w 5805714"/>
              <a:gd name="connsiteY21" fmla="*/ 922564 h 1034143"/>
              <a:gd name="connsiteX22" fmla="*/ 3164114 w 5805714"/>
              <a:gd name="connsiteY22" fmla="*/ 914400 h 1034143"/>
              <a:gd name="connsiteX23" fmla="*/ 3125107 w 5805714"/>
              <a:gd name="connsiteY23" fmla="*/ 960664 h 1034143"/>
              <a:gd name="connsiteX24" fmla="*/ 3045278 w 5805714"/>
              <a:gd name="connsiteY24" fmla="*/ 915307 h 1034143"/>
              <a:gd name="connsiteX25" fmla="*/ 2982686 w 5805714"/>
              <a:gd name="connsiteY25" fmla="*/ 946150 h 1034143"/>
              <a:gd name="connsiteX26" fmla="*/ 2830286 w 5805714"/>
              <a:gd name="connsiteY26" fmla="*/ 943428 h 1034143"/>
              <a:gd name="connsiteX27" fmla="*/ 2801257 w 5805714"/>
              <a:gd name="connsiteY27" fmla="*/ 1001485 h 1034143"/>
              <a:gd name="connsiteX28" fmla="*/ 2699657 w 5805714"/>
              <a:gd name="connsiteY28" fmla="*/ 1001485 h 1034143"/>
              <a:gd name="connsiteX29" fmla="*/ 2625271 w 5805714"/>
              <a:gd name="connsiteY29" fmla="*/ 975178 h 1034143"/>
              <a:gd name="connsiteX30" fmla="*/ 2554514 w 5805714"/>
              <a:gd name="connsiteY30" fmla="*/ 943428 h 1034143"/>
              <a:gd name="connsiteX31" fmla="*/ 2509157 w 5805714"/>
              <a:gd name="connsiteY31" fmla="*/ 986064 h 1034143"/>
              <a:gd name="connsiteX32" fmla="*/ 2393043 w 5805714"/>
              <a:gd name="connsiteY32" fmla="*/ 983343 h 1034143"/>
              <a:gd name="connsiteX33" fmla="*/ 2305050 w 5805714"/>
              <a:gd name="connsiteY33" fmla="*/ 1023257 h 1034143"/>
              <a:gd name="connsiteX34" fmla="*/ 2169886 w 5805714"/>
              <a:gd name="connsiteY34" fmla="*/ 982435 h 1034143"/>
              <a:gd name="connsiteX35" fmla="*/ 2012043 w 5805714"/>
              <a:gd name="connsiteY35" fmla="*/ 997857 h 1034143"/>
              <a:gd name="connsiteX36" fmla="*/ 1894114 w 5805714"/>
              <a:gd name="connsiteY36" fmla="*/ 941614 h 1034143"/>
              <a:gd name="connsiteX37" fmla="*/ 1785257 w 5805714"/>
              <a:gd name="connsiteY37" fmla="*/ 992414 h 1034143"/>
              <a:gd name="connsiteX38" fmla="*/ 1654628 w 5805714"/>
              <a:gd name="connsiteY38" fmla="*/ 986971 h 1034143"/>
              <a:gd name="connsiteX39" fmla="*/ 1520371 w 5805714"/>
              <a:gd name="connsiteY39" fmla="*/ 1034143 h 1034143"/>
              <a:gd name="connsiteX40" fmla="*/ 1348921 w 5805714"/>
              <a:gd name="connsiteY40" fmla="*/ 960664 h 1034143"/>
              <a:gd name="connsiteX41" fmla="*/ 1230086 w 5805714"/>
              <a:gd name="connsiteY41" fmla="*/ 986971 h 1034143"/>
              <a:gd name="connsiteX42" fmla="*/ 1127578 w 5805714"/>
              <a:gd name="connsiteY42" fmla="*/ 954314 h 1034143"/>
              <a:gd name="connsiteX43" fmla="*/ 1030514 w 5805714"/>
              <a:gd name="connsiteY43" fmla="*/ 1016000 h 1034143"/>
              <a:gd name="connsiteX44" fmla="*/ 928914 w 5805714"/>
              <a:gd name="connsiteY44" fmla="*/ 1016000 h 1034143"/>
              <a:gd name="connsiteX45" fmla="*/ 798286 w 5805714"/>
              <a:gd name="connsiteY45" fmla="*/ 943428 h 1034143"/>
              <a:gd name="connsiteX46" fmla="*/ 653143 w 5805714"/>
              <a:gd name="connsiteY46" fmla="*/ 928914 h 1034143"/>
              <a:gd name="connsiteX47" fmla="*/ 537028 w 5805714"/>
              <a:gd name="connsiteY47" fmla="*/ 957943 h 1034143"/>
              <a:gd name="connsiteX48" fmla="*/ 493486 w 5805714"/>
              <a:gd name="connsiteY48" fmla="*/ 1001485 h 1034143"/>
              <a:gd name="connsiteX49" fmla="*/ 383721 w 5805714"/>
              <a:gd name="connsiteY49" fmla="*/ 962478 h 1034143"/>
              <a:gd name="connsiteX50" fmla="*/ 319314 w 5805714"/>
              <a:gd name="connsiteY50" fmla="*/ 928914 h 1034143"/>
              <a:gd name="connsiteX51" fmla="*/ 224064 w 5805714"/>
              <a:gd name="connsiteY51" fmla="*/ 947964 h 1034143"/>
              <a:gd name="connsiteX52" fmla="*/ 0 w 5805714"/>
              <a:gd name="connsiteY52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499428 w 5805714"/>
              <a:gd name="connsiteY11" fmla="*/ 856343 h 1034143"/>
              <a:gd name="connsiteX12" fmla="*/ 4412343 w 5805714"/>
              <a:gd name="connsiteY12" fmla="*/ 914400 h 1034143"/>
              <a:gd name="connsiteX13" fmla="*/ 4252686 w 5805714"/>
              <a:gd name="connsiteY13" fmla="*/ 928914 h 1034143"/>
              <a:gd name="connsiteX14" fmla="*/ 4151086 w 5805714"/>
              <a:gd name="connsiteY14" fmla="*/ 856343 h 1034143"/>
              <a:gd name="connsiteX15" fmla="*/ 4034971 w 5805714"/>
              <a:gd name="connsiteY15" fmla="*/ 88537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599543 w 5805714"/>
              <a:gd name="connsiteY18" fmla="*/ 885371 h 1034143"/>
              <a:gd name="connsiteX19" fmla="*/ 3483428 w 5805714"/>
              <a:gd name="connsiteY19" fmla="*/ 885371 h 1034143"/>
              <a:gd name="connsiteX20" fmla="*/ 3387271 w 5805714"/>
              <a:gd name="connsiteY20" fmla="*/ 968828 h 1034143"/>
              <a:gd name="connsiteX21" fmla="*/ 3252107 w 5805714"/>
              <a:gd name="connsiteY21" fmla="*/ 922564 h 1034143"/>
              <a:gd name="connsiteX22" fmla="*/ 3164114 w 5805714"/>
              <a:gd name="connsiteY22" fmla="*/ 914400 h 1034143"/>
              <a:gd name="connsiteX23" fmla="*/ 3125107 w 5805714"/>
              <a:gd name="connsiteY23" fmla="*/ 960664 h 1034143"/>
              <a:gd name="connsiteX24" fmla="*/ 3045278 w 5805714"/>
              <a:gd name="connsiteY24" fmla="*/ 915307 h 1034143"/>
              <a:gd name="connsiteX25" fmla="*/ 2982686 w 5805714"/>
              <a:gd name="connsiteY25" fmla="*/ 946150 h 1034143"/>
              <a:gd name="connsiteX26" fmla="*/ 2830286 w 5805714"/>
              <a:gd name="connsiteY26" fmla="*/ 943428 h 1034143"/>
              <a:gd name="connsiteX27" fmla="*/ 2801257 w 5805714"/>
              <a:gd name="connsiteY27" fmla="*/ 1001485 h 1034143"/>
              <a:gd name="connsiteX28" fmla="*/ 2699657 w 5805714"/>
              <a:gd name="connsiteY28" fmla="*/ 1001485 h 1034143"/>
              <a:gd name="connsiteX29" fmla="*/ 2625271 w 5805714"/>
              <a:gd name="connsiteY29" fmla="*/ 975178 h 1034143"/>
              <a:gd name="connsiteX30" fmla="*/ 2554514 w 5805714"/>
              <a:gd name="connsiteY30" fmla="*/ 943428 h 1034143"/>
              <a:gd name="connsiteX31" fmla="*/ 2509157 w 5805714"/>
              <a:gd name="connsiteY31" fmla="*/ 986064 h 1034143"/>
              <a:gd name="connsiteX32" fmla="*/ 2393043 w 5805714"/>
              <a:gd name="connsiteY32" fmla="*/ 983343 h 1034143"/>
              <a:gd name="connsiteX33" fmla="*/ 2305050 w 5805714"/>
              <a:gd name="connsiteY33" fmla="*/ 1023257 h 1034143"/>
              <a:gd name="connsiteX34" fmla="*/ 2169886 w 5805714"/>
              <a:gd name="connsiteY34" fmla="*/ 982435 h 1034143"/>
              <a:gd name="connsiteX35" fmla="*/ 2012043 w 5805714"/>
              <a:gd name="connsiteY35" fmla="*/ 997857 h 1034143"/>
              <a:gd name="connsiteX36" fmla="*/ 1894114 w 5805714"/>
              <a:gd name="connsiteY36" fmla="*/ 941614 h 1034143"/>
              <a:gd name="connsiteX37" fmla="*/ 1785257 w 5805714"/>
              <a:gd name="connsiteY37" fmla="*/ 992414 h 1034143"/>
              <a:gd name="connsiteX38" fmla="*/ 1654628 w 5805714"/>
              <a:gd name="connsiteY38" fmla="*/ 986971 h 1034143"/>
              <a:gd name="connsiteX39" fmla="*/ 1520371 w 5805714"/>
              <a:gd name="connsiteY39" fmla="*/ 1034143 h 1034143"/>
              <a:gd name="connsiteX40" fmla="*/ 1348921 w 5805714"/>
              <a:gd name="connsiteY40" fmla="*/ 960664 h 1034143"/>
              <a:gd name="connsiteX41" fmla="*/ 1230086 w 5805714"/>
              <a:gd name="connsiteY41" fmla="*/ 986971 h 1034143"/>
              <a:gd name="connsiteX42" fmla="*/ 1127578 w 5805714"/>
              <a:gd name="connsiteY42" fmla="*/ 954314 h 1034143"/>
              <a:gd name="connsiteX43" fmla="*/ 1030514 w 5805714"/>
              <a:gd name="connsiteY43" fmla="*/ 1016000 h 1034143"/>
              <a:gd name="connsiteX44" fmla="*/ 928914 w 5805714"/>
              <a:gd name="connsiteY44" fmla="*/ 1016000 h 1034143"/>
              <a:gd name="connsiteX45" fmla="*/ 798286 w 5805714"/>
              <a:gd name="connsiteY45" fmla="*/ 943428 h 1034143"/>
              <a:gd name="connsiteX46" fmla="*/ 653143 w 5805714"/>
              <a:gd name="connsiteY46" fmla="*/ 928914 h 1034143"/>
              <a:gd name="connsiteX47" fmla="*/ 537028 w 5805714"/>
              <a:gd name="connsiteY47" fmla="*/ 957943 h 1034143"/>
              <a:gd name="connsiteX48" fmla="*/ 493486 w 5805714"/>
              <a:gd name="connsiteY48" fmla="*/ 1001485 h 1034143"/>
              <a:gd name="connsiteX49" fmla="*/ 383721 w 5805714"/>
              <a:gd name="connsiteY49" fmla="*/ 962478 h 1034143"/>
              <a:gd name="connsiteX50" fmla="*/ 319314 w 5805714"/>
              <a:gd name="connsiteY50" fmla="*/ 928914 h 1034143"/>
              <a:gd name="connsiteX51" fmla="*/ 224064 w 5805714"/>
              <a:gd name="connsiteY51" fmla="*/ 947964 h 1034143"/>
              <a:gd name="connsiteX52" fmla="*/ 0 w 5805714"/>
              <a:gd name="connsiteY52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499428 w 5805714"/>
              <a:gd name="connsiteY11" fmla="*/ 856343 h 1034143"/>
              <a:gd name="connsiteX12" fmla="*/ 4412343 w 5805714"/>
              <a:gd name="connsiteY12" fmla="*/ 914400 h 1034143"/>
              <a:gd name="connsiteX13" fmla="*/ 4252686 w 5805714"/>
              <a:gd name="connsiteY13" fmla="*/ 928914 h 1034143"/>
              <a:gd name="connsiteX14" fmla="*/ 4151086 w 5805714"/>
              <a:gd name="connsiteY14" fmla="*/ 856343 h 1034143"/>
              <a:gd name="connsiteX15" fmla="*/ 4034971 w 5805714"/>
              <a:gd name="connsiteY15" fmla="*/ 88537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599543 w 5805714"/>
              <a:gd name="connsiteY18" fmla="*/ 885371 h 1034143"/>
              <a:gd name="connsiteX19" fmla="*/ 3521528 w 5805714"/>
              <a:gd name="connsiteY19" fmla="*/ 961571 h 1034143"/>
              <a:gd name="connsiteX20" fmla="*/ 3387271 w 5805714"/>
              <a:gd name="connsiteY20" fmla="*/ 968828 h 1034143"/>
              <a:gd name="connsiteX21" fmla="*/ 3252107 w 5805714"/>
              <a:gd name="connsiteY21" fmla="*/ 922564 h 1034143"/>
              <a:gd name="connsiteX22" fmla="*/ 3164114 w 5805714"/>
              <a:gd name="connsiteY22" fmla="*/ 914400 h 1034143"/>
              <a:gd name="connsiteX23" fmla="*/ 3125107 w 5805714"/>
              <a:gd name="connsiteY23" fmla="*/ 960664 h 1034143"/>
              <a:gd name="connsiteX24" fmla="*/ 3045278 w 5805714"/>
              <a:gd name="connsiteY24" fmla="*/ 915307 h 1034143"/>
              <a:gd name="connsiteX25" fmla="*/ 2982686 w 5805714"/>
              <a:gd name="connsiteY25" fmla="*/ 946150 h 1034143"/>
              <a:gd name="connsiteX26" fmla="*/ 2830286 w 5805714"/>
              <a:gd name="connsiteY26" fmla="*/ 943428 h 1034143"/>
              <a:gd name="connsiteX27" fmla="*/ 2801257 w 5805714"/>
              <a:gd name="connsiteY27" fmla="*/ 1001485 h 1034143"/>
              <a:gd name="connsiteX28" fmla="*/ 2699657 w 5805714"/>
              <a:gd name="connsiteY28" fmla="*/ 1001485 h 1034143"/>
              <a:gd name="connsiteX29" fmla="*/ 2625271 w 5805714"/>
              <a:gd name="connsiteY29" fmla="*/ 975178 h 1034143"/>
              <a:gd name="connsiteX30" fmla="*/ 2554514 w 5805714"/>
              <a:gd name="connsiteY30" fmla="*/ 943428 h 1034143"/>
              <a:gd name="connsiteX31" fmla="*/ 2509157 w 5805714"/>
              <a:gd name="connsiteY31" fmla="*/ 986064 h 1034143"/>
              <a:gd name="connsiteX32" fmla="*/ 2393043 w 5805714"/>
              <a:gd name="connsiteY32" fmla="*/ 983343 h 1034143"/>
              <a:gd name="connsiteX33" fmla="*/ 2305050 w 5805714"/>
              <a:gd name="connsiteY33" fmla="*/ 1023257 h 1034143"/>
              <a:gd name="connsiteX34" fmla="*/ 2169886 w 5805714"/>
              <a:gd name="connsiteY34" fmla="*/ 982435 h 1034143"/>
              <a:gd name="connsiteX35" fmla="*/ 2012043 w 5805714"/>
              <a:gd name="connsiteY35" fmla="*/ 997857 h 1034143"/>
              <a:gd name="connsiteX36" fmla="*/ 1894114 w 5805714"/>
              <a:gd name="connsiteY36" fmla="*/ 941614 h 1034143"/>
              <a:gd name="connsiteX37" fmla="*/ 1785257 w 5805714"/>
              <a:gd name="connsiteY37" fmla="*/ 992414 h 1034143"/>
              <a:gd name="connsiteX38" fmla="*/ 1654628 w 5805714"/>
              <a:gd name="connsiteY38" fmla="*/ 986971 h 1034143"/>
              <a:gd name="connsiteX39" fmla="*/ 1520371 w 5805714"/>
              <a:gd name="connsiteY39" fmla="*/ 1034143 h 1034143"/>
              <a:gd name="connsiteX40" fmla="*/ 1348921 w 5805714"/>
              <a:gd name="connsiteY40" fmla="*/ 960664 h 1034143"/>
              <a:gd name="connsiteX41" fmla="*/ 1230086 w 5805714"/>
              <a:gd name="connsiteY41" fmla="*/ 986971 h 1034143"/>
              <a:gd name="connsiteX42" fmla="*/ 1127578 w 5805714"/>
              <a:gd name="connsiteY42" fmla="*/ 954314 h 1034143"/>
              <a:gd name="connsiteX43" fmla="*/ 1030514 w 5805714"/>
              <a:gd name="connsiteY43" fmla="*/ 1016000 h 1034143"/>
              <a:gd name="connsiteX44" fmla="*/ 928914 w 5805714"/>
              <a:gd name="connsiteY44" fmla="*/ 1016000 h 1034143"/>
              <a:gd name="connsiteX45" fmla="*/ 798286 w 5805714"/>
              <a:gd name="connsiteY45" fmla="*/ 943428 h 1034143"/>
              <a:gd name="connsiteX46" fmla="*/ 653143 w 5805714"/>
              <a:gd name="connsiteY46" fmla="*/ 928914 h 1034143"/>
              <a:gd name="connsiteX47" fmla="*/ 537028 w 5805714"/>
              <a:gd name="connsiteY47" fmla="*/ 957943 h 1034143"/>
              <a:gd name="connsiteX48" fmla="*/ 493486 w 5805714"/>
              <a:gd name="connsiteY48" fmla="*/ 1001485 h 1034143"/>
              <a:gd name="connsiteX49" fmla="*/ 383721 w 5805714"/>
              <a:gd name="connsiteY49" fmla="*/ 962478 h 1034143"/>
              <a:gd name="connsiteX50" fmla="*/ 319314 w 5805714"/>
              <a:gd name="connsiteY50" fmla="*/ 928914 h 1034143"/>
              <a:gd name="connsiteX51" fmla="*/ 224064 w 5805714"/>
              <a:gd name="connsiteY51" fmla="*/ 947964 h 1034143"/>
              <a:gd name="connsiteX52" fmla="*/ 0 w 5805714"/>
              <a:gd name="connsiteY52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499428 w 5805714"/>
              <a:gd name="connsiteY11" fmla="*/ 856343 h 1034143"/>
              <a:gd name="connsiteX12" fmla="*/ 4412343 w 5805714"/>
              <a:gd name="connsiteY12" fmla="*/ 914400 h 1034143"/>
              <a:gd name="connsiteX13" fmla="*/ 4252686 w 5805714"/>
              <a:gd name="connsiteY13" fmla="*/ 928914 h 1034143"/>
              <a:gd name="connsiteX14" fmla="*/ 4151086 w 5805714"/>
              <a:gd name="connsiteY14" fmla="*/ 856343 h 1034143"/>
              <a:gd name="connsiteX15" fmla="*/ 4034971 w 5805714"/>
              <a:gd name="connsiteY15" fmla="*/ 88537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605893 w 5805714"/>
              <a:gd name="connsiteY18" fmla="*/ 910771 h 1034143"/>
              <a:gd name="connsiteX19" fmla="*/ 3521528 w 5805714"/>
              <a:gd name="connsiteY19" fmla="*/ 961571 h 1034143"/>
              <a:gd name="connsiteX20" fmla="*/ 3387271 w 5805714"/>
              <a:gd name="connsiteY20" fmla="*/ 968828 h 1034143"/>
              <a:gd name="connsiteX21" fmla="*/ 3252107 w 5805714"/>
              <a:gd name="connsiteY21" fmla="*/ 922564 h 1034143"/>
              <a:gd name="connsiteX22" fmla="*/ 3164114 w 5805714"/>
              <a:gd name="connsiteY22" fmla="*/ 914400 h 1034143"/>
              <a:gd name="connsiteX23" fmla="*/ 3125107 w 5805714"/>
              <a:gd name="connsiteY23" fmla="*/ 960664 h 1034143"/>
              <a:gd name="connsiteX24" fmla="*/ 3045278 w 5805714"/>
              <a:gd name="connsiteY24" fmla="*/ 915307 h 1034143"/>
              <a:gd name="connsiteX25" fmla="*/ 2982686 w 5805714"/>
              <a:gd name="connsiteY25" fmla="*/ 946150 h 1034143"/>
              <a:gd name="connsiteX26" fmla="*/ 2830286 w 5805714"/>
              <a:gd name="connsiteY26" fmla="*/ 943428 h 1034143"/>
              <a:gd name="connsiteX27" fmla="*/ 2801257 w 5805714"/>
              <a:gd name="connsiteY27" fmla="*/ 1001485 h 1034143"/>
              <a:gd name="connsiteX28" fmla="*/ 2699657 w 5805714"/>
              <a:gd name="connsiteY28" fmla="*/ 1001485 h 1034143"/>
              <a:gd name="connsiteX29" fmla="*/ 2625271 w 5805714"/>
              <a:gd name="connsiteY29" fmla="*/ 975178 h 1034143"/>
              <a:gd name="connsiteX30" fmla="*/ 2554514 w 5805714"/>
              <a:gd name="connsiteY30" fmla="*/ 943428 h 1034143"/>
              <a:gd name="connsiteX31" fmla="*/ 2509157 w 5805714"/>
              <a:gd name="connsiteY31" fmla="*/ 986064 h 1034143"/>
              <a:gd name="connsiteX32" fmla="*/ 2393043 w 5805714"/>
              <a:gd name="connsiteY32" fmla="*/ 983343 h 1034143"/>
              <a:gd name="connsiteX33" fmla="*/ 2305050 w 5805714"/>
              <a:gd name="connsiteY33" fmla="*/ 1023257 h 1034143"/>
              <a:gd name="connsiteX34" fmla="*/ 2169886 w 5805714"/>
              <a:gd name="connsiteY34" fmla="*/ 982435 h 1034143"/>
              <a:gd name="connsiteX35" fmla="*/ 2012043 w 5805714"/>
              <a:gd name="connsiteY35" fmla="*/ 997857 h 1034143"/>
              <a:gd name="connsiteX36" fmla="*/ 1894114 w 5805714"/>
              <a:gd name="connsiteY36" fmla="*/ 941614 h 1034143"/>
              <a:gd name="connsiteX37" fmla="*/ 1785257 w 5805714"/>
              <a:gd name="connsiteY37" fmla="*/ 992414 h 1034143"/>
              <a:gd name="connsiteX38" fmla="*/ 1654628 w 5805714"/>
              <a:gd name="connsiteY38" fmla="*/ 986971 h 1034143"/>
              <a:gd name="connsiteX39" fmla="*/ 1520371 w 5805714"/>
              <a:gd name="connsiteY39" fmla="*/ 1034143 h 1034143"/>
              <a:gd name="connsiteX40" fmla="*/ 1348921 w 5805714"/>
              <a:gd name="connsiteY40" fmla="*/ 960664 h 1034143"/>
              <a:gd name="connsiteX41" fmla="*/ 1230086 w 5805714"/>
              <a:gd name="connsiteY41" fmla="*/ 986971 h 1034143"/>
              <a:gd name="connsiteX42" fmla="*/ 1127578 w 5805714"/>
              <a:gd name="connsiteY42" fmla="*/ 954314 h 1034143"/>
              <a:gd name="connsiteX43" fmla="*/ 1030514 w 5805714"/>
              <a:gd name="connsiteY43" fmla="*/ 1016000 h 1034143"/>
              <a:gd name="connsiteX44" fmla="*/ 928914 w 5805714"/>
              <a:gd name="connsiteY44" fmla="*/ 1016000 h 1034143"/>
              <a:gd name="connsiteX45" fmla="*/ 798286 w 5805714"/>
              <a:gd name="connsiteY45" fmla="*/ 943428 h 1034143"/>
              <a:gd name="connsiteX46" fmla="*/ 653143 w 5805714"/>
              <a:gd name="connsiteY46" fmla="*/ 928914 h 1034143"/>
              <a:gd name="connsiteX47" fmla="*/ 537028 w 5805714"/>
              <a:gd name="connsiteY47" fmla="*/ 957943 h 1034143"/>
              <a:gd name="connsiteX48" fmla="*/ 493486 w 5805714"/>
              <a:gd name="connsiteY48" fmla="*/ 1001485 h 1034143"/>
              <a:gd name="connsiteX49" fmla="*/ 383721 w 5805714"/>
              <a:gd name="connsiteY49" fmla="*/ 962478 h 1034143"/>
              <a:gd name="connsiteX50" fmla="*/ 319314 w 5805714"/>
              <a:gd name="connsiteY50" fmla="*/ 928914 h 1034143"/>
              <a:gd name="connsiteX51" fmla="*/ 224064 w 5805714"/>
              <a:gd name="connsiteY51" fmla="*/ 947964 h 1034143"/>
              <a:gd name="connsiteX52" fmla="*/ 0 w 5805714"/>
              <a:gd name="connsiteY52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499428 w 5805714"/>
              <a:gd name="connsiteY11" fmla="*/ 856343 h 1034143"/>
              <a:gd name="connsiteX12" fmla="*/ 4412343 w 5805714"/>
              <a:gd name="connsiteY12" fmla="*/ 914400 h 1034143"/>
              <a:gd name="connsiteX13" fmla="*/ 4252686 w 5805714"/>
              <a:gd name="connsiteY13" fmla="*/ 928914 h 1034143"/>
              <a:gd name="connsiteX14" fmla="*/ 4151086 w 5805714"/>
              <a:gd name="connsiteY14" fmla="*/ 856343 h 1034143"/>
              <a:gd name="connsiteX15" fmla="*/ 4047671 w 5805714"/>
              <a:gd name="connsiteY15" fmla="*/ 94252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605893 w 5805714"/>
              <a:gd name="connsiteY18" fmla="*/ 910771 h 1034143"/>
              <a:gd name="connsiteX19" fmla="*/ 3521528 w 5805714"/>
              <a:gd name="connsiteY19" fmla="*/ 961571 h 1034143"/>
              <a:gd name="connsiteX20" fmla="*/ 3387271 w 5805714"/>
              <a:gd name="connsiteY20" fmla="*/ 968828 h 1034143"/>
              <a:gd name="connsiteX21" fmla="*/ 3252107 w 5805714"/>
              <a:gd name="connsiteY21" fmla="*/ 922564 h 1034143"/>
              <a:gd name="connsiteX22" fmla="*/ 3164114 w 5805714"/>
              <a:gd name="connsiteY22" fmla="*/ 914400 h 1034143"/>
              <a:gd name="connsiteX23" fmla="*/ 3125107 w 5805714"/>
              <a:gd name="connsiteY23" fmla="*/ 960664 h 1034143"/>
              <a:gd name="connsiteX24" fmla="*/ 3045278 w 5805714"/>
              <a:gd name="connsiteY24" fmla="*/ 915307 h 1034143"/>
              <a:gd name="connsiteX25" fmla="*/ 2982686 w 5805714"/>
              <a:gd name="connsiteY25" fmla="*/ 946150 h 1034143"/>
              <a:gd name="connsiteX26" fmla="*/ 2830286 w 5805714"/>
              <a:gd name="connsiteY26" fmla="*/ 943428 h 1034143"/>
              <a:gd name="connsiteX27" fmla="*/ 2801257 w 5805714"/>
              <a:gd name="connsiteY27" fmla="*/ 1001485 h 1034143"/>
              <a:gd name="connsiteX28" fmla="*/ 2699657 w 5805714"/>
              <a:gd name="connsiteY28" fmla="*/ 1001485 h 1034143"/>
              <a:gd name="connsiteX29" fmla="*/ 2625271 w 5805714"/>
              <a:gd name="connsiteY29" fmla="*/ 975178 h 1034143"/>
              <a:gd name="connsiteX30" fmla="*/ 2554514 w 5805714"/>
              <a:gd name="connsiteY30" fmla="*/ 943428 h 1034143"/>
              <a:gd name="connsiteX31" fmla="*/ 2509157 w 5805714"/>
              <a:gd name="connsiteY31" fmla="*/ 986064 h 1034143"/>
              <a:gd name="connsiteX32" fmla="*/ 2393043 w 5805714"/>
              <a:gd name="connsiteY32" fmla="*/ 983343 h 1034143"/>
              <a:gd name="connsiteX33" fmla="*/ 2305050 w 5805714"/>
              <a:gd name="connsiteY33" fmla="*/ 1023257 h 1034143"/>
              <a:gd name="connsiteX34" fmla="*/ 2169886 w 5805714"/>
              <a:gd name="connsiteY34" fmla="*/ 982435 h 1034143"/>
              <a:gd name="connsiteX35" fmla="*/ 2012043 w 5805714"/>
              <a:gd name="connsiteY35" fmla="*/ 997857 h 1034143"/>
              <a:gd name="connsiteX36" fmla="*/ 1894114 w 5805714"/>
              <a:gd name="connsiteY36" fmla="*/ 941614 h 1034143"/>
              <a:gd name="connsiteX37" fmla="*/ 1785257 w 5805714"/>
              <a:gd name="connsiteY37" fmla="*/ 992414 h 1034143"/>
              <a:gd name="connsiteX38" fmla="*/ 1654628 w 5805714"/>
              <a:gd name="connsiteY38" fmla="*/ 986971 h 1034143"/>
              <a:gd name="connsiteX39" fmla="*/ 1520371 w 5805714"/>
              <a:gd name="connsiteY39" fmla="*/ 1034143 h 1034143"/>
              <a:gd name="connsiteX40" fmla="*/ 1348921 w 5805714"/>
              <a:gd name="connsiteY40" fmla="*/ 960664 h 1034143"/>
              <a:gd name="connsiteX41" fmla="*/ 1230086 w 5805714"/>
              <a:gd name="connsiteY41" fmla="*/ 986971 h 1034143"/>
              <a:gd name="connsiteX42" fmla="*/ 1127578 w 5805714"/>
              <a:gd name="connsiteY42" fmla="*/ 954314 h 1034143"/>
              <a:gd name="connsiteX43" fmla="*/ 1030514 w 5805714"/>
              <a:gd name="connsiteY43" fmla="*/ 1016000 h 1034143"/>
              <a:gd name="connsiteX44" fmla="*/ 928914 w 5805714"/>
              <a:gd name="connsiteY44" fmla="*/ 1016000 h 1034143"/>
              <a:gd name="connsiteX45" fmla="*/ 798286 w 5805714"/>
              <a:gd name="connsiteY45" fmla="*/ 943428 h 1034143"/>
              <a:gd name="connsiteX46" fmla="*/ 653143 w 5805714"/>
              <a:gd name="connsiteY46" fmla="*/ 928914 h 1034143"/>
              <a:gd name="connsiteX47" fmla="*/ 537028 w 5805714"/>
              <a:gd name="connsiteY47" fmla="*/ 957943 h 1034143"/>
              <a:gd name="connsiteX48" fmla="*/ 493486 w 5805714"/>
              <a:gd name="connsiteY48" fmla="*/ 1001485 h 1034143"/>
              <a:gd name="connsiteX49" fmla="*/ 383721 w 5805714"/>
              <a:gd name="connsiteY49" fmla="*/ 962478 h 1034143"/>
              <a:gd name="connsiteX50" fmla="*/ 319314 w 5805714"/>
              <a:gd name="connsiteY50" fmla="*/ 928914 h 1034143"/>
              <a:gd name="connsiteX51" fmla="*/ 224064 w 5805714"/>
              <a:gd name="connsiteY51" fmla="*/ 947964 h 1034143"/>
              <a:gd name="connsiteX52" fmla="*/ 0 w 5805714"/>
              <a:gd name="connsiteY52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499428 w 5805714"/>
              <a:gd name="connsiteY11" fmla="*/ 856343 h 1034143"/>
              <a:gd name="connsiteX12" fmla="*/ 4412343 w 5805714"/>
              <a:gd name="connsiteY12" fmla="*/ 914400 h 1034143"/>
              <a:gd name="connsiteX13" fmla="*/ 4252686 w 5805714"/>
              <a:gd name="connsiteY13" fmla="*/ 928914 h 1034143"/>
              <a:gd name="connsiteX14" fmla="*/ 4112986 w 5805714"/>
              <a:gd name="connsiteY14" fmla="*/ 881743 h 1034143"/>
              <a:gd name="connsiteX15" fmla="*/ 4047671 w 5805714"/>
              <a:gd name="connsiteY15" fmla="*/ 94252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605893 w 5805714"/>
              <a:gd name="connsiteY18" fmla="*/ 910771 h 1034143"/>
              <a:gd name="connsiteX19" fmla="*/ 3521528 w 5805714"/>
              <a:gd name="connsiteY19" fmla="*/ 961571 h 1034143"/>
              <a:gd name="connsiteX20" fmla="*/ 3387271 w 5805714"/>
              <a:gd name="connsiteY20" fmla="*/ 968828 h 1034143"/>
              <a:gd name="connsiteX21" fmla="*/ 3252107 w 5805714"/>
              <a:gd name="connsiteY21" fmla="*/ 922564 h 1034143"/>
              <a:gd name="connsiteX22" fmla="*/ 3164114 w 5805714"/>
              <a:gd name="connsiteY22" fmla="*/ 914400 h 1034143"/>
              <a:gd name="connsiteX23" fmla="*/ 3125107 w 5805714"/>
              <a:gd name="connsiteY23" fmla="*/ 960664 h 1034143"/>
              <a:gd name="connsiteX24" fmla="*/ 3045278 w 5805714"/>
              <a:gd name="connsiteY24" fmla="*/ 915307 h 1034143"/>
              <a:gd name="connsiteX25" fmla="*/ 2982686 w 5805714"/>
              <a:gd name="connsiteY25" fmla="*/ 946150 h 1034143"/>
              <a:gd name="connsiteX26" fmla="*/ 2830286 w 5805714"/>
              <a:gd name="connsiteY26" fmla="*/ 943428 h 1034143"/>
              <a:gd name="connsiteX27" fmla="*/ 2801257 w 5805714"/>
              <a:gd name="connsiteY27" fmla="*/ 1001485 h 1034143"/>
              <a:gd name="connsiteX28" fmla="*/ 2699657 w 5805714"/>
              <a:gd name="connsiteY28" fmla="*/ 1001485 h 1034143"/>
              <a:gd name="connsiteX29" fmla="*/ 2625271 w 5805714"/>
              <a:gd name="connsiteY29" fmla="*/ 975178 h 1034143"/>
              <a:gd name="connsiteX30" fmla="*/ 2554514 w 5805714"/>
              <a:gd name="connsiteY30" fmla="*/ 943428 h 1034143"/>
              <a:gd name="connsiteX31" fmla="*/ 2509157 w 5805714"/>
              <a:gd name="connsiteY31" fmla="*/ 986064 h 1034143"/>
              <a:gd name="connsiteX32" fmla="*/ 2393043 w 5805714"/>
              <a:gd name="connsiteY32" fmla="*/ 983343 h 1034143"/>
              <a:gd name="connsiteX33" fmla="*/ 2305050 w 5805714"/>
              <a:gd name="connsiteY33" fmla="*/ 1023257 h 1034143"/>
              <a:gd name="connsiteX34" fmla="*/ 2169886 w 5805714"/>
              <a:gd name="connsiteY34" fmla="*/ 982435 h 1034143"/>
              <a:gd name="connsiteX35" fmla="*/ 2012043 w 5805714"/>
              <a:gd name="connsiteY35" fmla="*/ 997857 h 1034143"/>
              <a:gd name="connsiteX36" fmla="*/ 1894114 w 5805714"/>
              <a:gd name="connsiteY36" fmla="*/ 941614 h 1034143"/>
              <a:gd name="connsiteX37" fmla="*/ 1785257 w 5805714"/>
              <a:gd name="connsiteY37" fmla="*/ 992414 h 1034143"/>
              <a:gd name="connsiteX38" fmla="*/ 1654628 w 5805714"/>
              <a:gd name="connsiteY38" fmla="*/ 986971 h 1034143"/>
              <a:gd name="connsiteX39" fmla="*/ 1520371 w 5805714"/>
              <a:gd name="connsiteY39" fmla="*/ 1034143 h 1034143"/>
              <a:gd name="connsiteX40" fmla="*/ 1348921 w 5805714"/>
              <a:gd name="connsiteY40" fmla="*/ 960664 h 1034143"/>
              <a:gd name="connsiteX41" fmla="*/ 1230086 w 5805714"/>
              <a:gd name="connsiteY41" fmla="*/ 986971 h 1034143"/>
              <a:gd name="connsiteX42" fmla="*/ 1127578 w 5805714"/>
              <a:gd name="connsiteY42" fmla="*/ 954314 h 1034143"/>
              <a:gd name="connsiteX43" fmla="*/ 1030514 w 5805714"/>
              <a:gd name="connsiteY43" fmla="*/ 1016000 h 1034143"/>
              <a:gd name="connsiteX44" fmla="*/ 928914 w 5805714"/>
              <a:gd name="connsiteY44" fmla="*/ 1016000 h 1034143"/>
              <a:gd name="connsiteX45" fmla="*/ 798286 w 5805714"/>
              <a:gd name="connsiteY45" fmla="*/ 943428 h 1034143"/>
              <a:gd name="connsiteX46" fmla="*/ 653143 w 5805714"/>
              <a:gd name="connsiteY46" fmla="*/ 928914 h 1034143"/>
              <a:gd name="connsiteX47" fmla="*/ 537028 w 5805714"/>
              <a:gd name="connsiteY47" fmla="*/ 957943 h 1034143"/>
              <a:gd name="connsiteX48" fmla="*/ 493486 w 5805714"/>
              <a:gd name="connsiteY48" fmla="*/ 1001485 h 1034143"/>
              <a:gd name="connsiteX49" fmla="*/ 383721 w 5805714"/>
              <a:gd name="connsiteY49" fmla="*/ 962478 h 1034143"/>
              <a:gd name="connsiteX50" fmla="*/ 319314 w 5805714"/>
              <a:gd name="connsiteY50" fmla="*/ 928914 h 1034143"/>
              <a:gd name="connsiteX51" fmla="*/ 224064 w 5805714"/>
              <a:gd name="connsiteY51" fmla="*/ 947964 h 1034143"/>
              <a:gd name="connsiteX52" fmla="*/ 0 w 5805714"/>
              <a:gd name="connsiteY52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499428 w 5805714"/>
              <a:gd name="connsiteY11" fmla="*/ 856343 h 1034143"/>
              <a:gd name="connsiteX12" fmla="*/ 4412343 w 5805714"/>
              <a:gd name="connsiteY12" fmla="*/ 914400 h 1034143"/>
              <a:gd name="connsiteX13" fmla="*/ 4278086 w 5805714"/>
              <a:gd name="connsiteY13" fmla="*/ 998764 h 1034143"/>
              <a:gd name="connsiteX14" fmla="*/ 4112986 w 5805714"/>
              <a:gd name="connsiteY14" fmla="*/ 881743 h 1034143"/>
              <a:gd name="connsiteX15" fmla="*/ 4047671 w 5805714"/>
              <a:gd name="connsiteY15" fmla="*/ 94252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605893 w 5805714"/>
              <a:gd name="connsiteY18" fmla="*/ 910771 h 1034143"/>
              <a:gd name="connsiteX19" fmla="*/ 3521528 w 5805714"/>
              <a:gd name="connsiteY19" fmla="*/ 961571 h 1034143"/>
              <a:gd name="connsiteX20" fmla="*/ 3387271 w 5805714"/>
              <a:gd name="connsiteY20" fmla="*/ 968828 h 1034143"/>
              <a:gd name="connsiteX21" fmla="*/ 3252107 w 5805714"/>
              <a:gd name="connsiteY21" fmla="*/ 922564 h 1034143"/>
              <a:gd name="connsiteX22" fmla="*/ 3164114 w 5805714"/>
              <a:gd name="connsiteY22" fmla="*/ 914400 h 1034143"/>
              <a:gd name="connsiteX23" fmla="*/ 3125107 w 5805714"/>
              <a:gd name="connsiteY23" fmla="*/ 960664 h 1034143"/>
              <a:gd name="connsiteX24" fmla="*/ 3045278 w 5805714"/>
              <a:gd name="connsiteY24" fmla="*/ 915307 h 1034143"/>
              <a:gd name="connsiteX25" fmla="*/ 2982686 w 5805714"/>
              <a:gd name="connsiteY25" fmla="*/ 946150 h 1034143"/>
              <a:gd name="connsiteX26" fmla="*/ 2830286 w 5805714"/>
              <a:gd name="connsiteY26" fmla="*/ 943428 h 1034143"/>
              <a:gd name="connsiteX27" fmla="*/ 2801257 w 5805714"/>
              <a:gd name="connsiteY27" fmla="*/ 1001485 h 1034143"/>
              <a:gd name="connsiteX28" fmla="*/ 2699657 w 5805714"/>
              <a:gd name="connsiteY28" fmla="*/ 1001485 h 1034143"/>
              <a:gd name="connsiteX29" fmla="*/ 2625271 w 5805714"/>
              <a:gd name="connsiteY29" fmla="*/ 975178 h 1034143"/>
              <a:gd name="connsiteX30" fmla="*/ 2554514 w 5805714"/>
              <a:gd name="connsiteY30" fmla="*/ 943428 h 1034143"/>
              <a:gd name="connsiteX31" fmla="*/ 2509157 w 5805714"/>
              <a:gd name="connsiteY31" fmla="*/ 986064 h 1034143"/>
              <a:gd name="connsiteX32" fmla="*/ 2393043 w 5805714"/>
              <a:gd name="connsiteY32" fmla="*/ 983343 h 1034143"/>
              <a:gd name="connsiteX33" fmla="*/ 2305050 w 5805714"/>
              <a:gd name="connsiteY33" fmla="*/ 1023257 h 1034143"/>
              <a:gd name="connsiteX34" fmla="*/ 2169886 w 5805714"/>
              <a:gd name="connsiteY34" fmla="*/ 982435 h 1034143"/>
              <a:gd name="connsiteX35" fmla="*/ 2012043 w 5805714"/>
              <a:gd name="connsiteY35" fmla="*/ 997857 h 1034143"/>
              <a:gd name="connsiteX36" fmla="*/ 1894114 w 5805714"/>
              <a:gd name="connsiteY36" fmla="*/ 941614 h 1034143"/>
              <a:gd name="connsiteX37" fmla="*/ 1785257 w 5805714"/>
              <a:gd name="connsiteY37" fmla="*/ 992414 h 1034143"/>
              <a:gd name="connsiteX38" fmla="*/ 1654628 w 5805714"/>
              <a:gd name="connsiteY38" fmla="*/ 986971 h 1034143"/>
              <a:gd name="connsiteX39" fmla="*/ 1520371 w 5805714"/>
              <a:gd name="connsiteY39" fmla="*/ 1034143 h 1034143"/>
              <a:gd name="connsiteX40" fmla="*/ 1348921 w 5805714"/>
              <a:gd name="connsiteY40" fmla="*/ 960664 h 1034143"/>
              <a:gd name="connsiteX41" fmla="*/ 1230086 w 5805714"/>
              <a:gd name="connsiteY41" fmla="*/ 986971 h 1034143"/>
              <a:gd name="connsiteX42" fmla="*/ 1127578 w 5805714"/>
              <a:gd name="connsiteY42" fmla="*/ 954314 h 1034143"/>
              <a:gd name="connsiteX43" fmla="*/ 1030514 w 5805714"/>
              <a:gd name="connsiteY43" fmla="*/ 1016000 h 1034143"/>
              <a:gd name="connsiteX44" fmla="*/ 928914 w 5805714"/>
              <a:gd name="connsiteY44" fmla="*/ 1016000 h 1034143"/>
              <a:gd name="connsiteX45" fmla="*/ 798286 w 5805714"/>
              <a:gd name="connsiteY45" fmla="*/ 943428 h 1034143"/>
              <a:gd name="connsiteX46" fmla="*/ 653143 w 5805714"/>
              <a:gd name="connsiteY46" fmla="*/ 928914 h 1034143"/>
              <a:gd name="connsiteX47" fmla="*/ 537028 w 5805714"/>
              <a:gd name="connsiteY47" fmla="*/ 957943 h 1034143"/>
              <a:gd name="connsiteX48" fmla="*/ 493486 w 5805714"/>
              <a:gd name="connsiteY48" fmla="*/ 1001485 h 1034143"/>
              <a:gd name="connsiteX49" fmla="*/ 383721 w 5805714"/>
              <a:gd name="connsiteY49" fmla="*/ 962478 h 1034143"/>
              <a:gd name="connsiteX50" fmla="*/ 319314 w 5805714"/>
              <a:gd name="connsiteY50" fmla="*/ 928914 h 1034143"/>
              <a:gd name="connsiteX51" fmla="*/ 224064 w 5805714"/>
              <a:gd name="connsiteY51" fmla="*/ 947964 h 1034143"/>
              <a:gd name="connsiteX52" fmla="*/ 0 w 5805714"/>
              <a:gd name="connsiteY52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499428 w 5805714"/>
              <a:gd name="connsiteY11" fmla="*/ 856343 h 1034143"/>
              <a:gd name="connsiteX12" fmla="*/ 4412343 w 5805714"/>
              <a:gd name="connsiteY12" fmla="*/ 914400 h 1034143"/>
              <a:gd name="connsiteX13" fmla="*/ 4278086 w 5805714"/>
              <a:gd name="connsiteY13" fmla="*/ 998764 h 1034143"/>
              <a:gd name="connsiteX14" fmla="*/ 4112986 w 5805714"/>
              <a:gd name="connsiteY14" fmla="*/ 881743 h 1034143"/>
              <a:gd name="connsiteX15" fmla="*/ 4054021 w 5805714"/>
              <a:gd name="connsiteY15" fmla="*/ 99332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605893 w 5805714"/>
              <a:gd name="connsiteY18" fmla="*/ 910771 h 1034143"/>
              <a:gd name="connsiteX19" fmla="*/ 3521528 w 5805714"/>
              <a:gd name="connsiteY19" fmla="*/ 961571 h 1034143"/>
              <a:gd name="connsiteX20" fmla="*/ 3387271 w 5805714"/>
              <a:gd name="connsiteY20" fmla="*/ 968828 h 1034143"/>
              <a:gd name="connsiteX21" fmla="*/ 3252107 w 5805714"/>
              <a:gd name="connsiteY21" fmla="*/ 922564 h 1034143"/>
              <a:gd name="connsiteX22" fmla="*/ 3164114 w 5805714"/>
              <a:gd name="connsiteY22" fmla="*/ 914400 h 1034143"/>
              <a:gd name="connsiteX23" fmla="*/ 3125107 w 5805714"/>
              <a:gd name="connsiteY23" fmla="*/ 960664 h 1034143"/>
              <a:gd name="connsiteX24" fmla="*/ 3045278 w 5805714"/>
              <a:gd name="connsiteY24" fmla="*/ 915307 h 1034143"/>
              <a:gd name="connsiteX25" fmla="*/ 2982686 w 5805714"/>
              <a:gd name="connsiteY25" fmla="*/ 946150 h 1034143"/>
              <a:gd name="connsiteX26" fmla="*/ 2830286 w 5805714"/>
              <a:gd name="connsiteY26" fmla="*/ 943428 h 1034143"/>
              <a:gd name="connsiteX27" fmla="*/ 2801257 w 5805714"/>
              <a:gd name="connsiteY27" fmla="*/ 1001485 h 1034143"/>
              <a:gd name="connsiteX28" fmla="*/ 2699657 w 5805714"/>
              <a:gd name="connsiteY28" fmla="*/ 1001485 h 1034143"/>
              <a:gd name="connsiteX29" fmla="*/ 2625271 w 5805714"/>
              <a:gd name="connsiteY29" fmla="*/ 975178 h 1034143"/>
              <a:gd name="connsiteX30" fmla="*/ 2554514 w 5805714"/>
              <a:gd name="connsiteY30" fmla="*/ 943428 h 1034143"/>
              <a:gd name="connsiteX31" fmla="*/ 2509157 w 5805714"/>
              <a:gd name="connsiteY31" fmla="*/ 986064 h 1034143"/>
              <a:gd name="connsiteX32" fmla="*/ 2393043 w 5805714"/>
              <a:gd name="connsiteY32" fmla="*/ 983343 h 1034143"/>
              <a:gd name="connsiteX33" fmla="*/ 2305050 w 5805714"/>
              <a:gd name="connsiteY33" fmla="*/ 1023257 h 1034143"/>
              <a:gd name="connsiteX34" fmla="*/ 2169886 w 5805714"/>
              <a:gd name="connsiteY34" fmla="*/ 982435 h 1034143"/>
              <a:gd name="connsiteX35" fmla="*/ 2012043 w 5805714"/>
              <a:gd name="connsiteY35" fmla="*/ 997857 h 1034143"/>
              <a:gd name="connsiteX36" fmla="*/ 1894114 w 5805714"/>
              <a:gd name="connsiteY36" fmla="*/ 941614 h 1034143"/>
              <a:gd name="connsiteX37" fmla="*/ 1785257 w 5805714"/>
              <a:gd name="connsiteY37" fmla="*/ 992414 h 1034143"/>
              <a:gd name="connsiteX38" fmla="*/ 1654628 w 5805714"/>
              <a:gd name="connsiteY38" fmla="*/ 986971 h 1034143"/>
              <a:gd name="connsiteX39" fmla="*/ 1520371 w 5805714"/>
              <a:gd name="connsiteY39" fmla="*/ 1034143 h 1034143"/>
              <a:gd name="connsiteX40" fmla="*/ 1348921 w 5805714"/>
              <a:gd name="connsiteY40" fmla="*/ 960664 h 1034143"/>
              <a:gd name="connsiteX41" fmla="*/ 1230086 w 5805714"/>
              <a:gd name="connsiteY41" fmla="*/ 986971 h 1034143"/>
              <a:gd name="connsiteX42" fmla="*/ 1127578 w 5805714"/>
              <a:gd name="connsiteY42" fmla="*/ 954314 h 1034143"/>
              <a:gd name="connsiteX43" fmla="*/ 1030514 w 5805714"/>
              <a:gd name="connsiteY43" fmla="*/ 1016000 h 1034143"/>
              <a:gd name="connsiteX44" fmla="*/ 928914 w 5805714"/>
              <a:gd name="connsiteY44" fmla="*/ 1016000 h 1034143"/>
              <a:gd name="connsiteX45" fmla="*/ 798286 w 5805714"/>
              <a:gd name="connsiteY45" fmla="*/ 943428 h 1034143"/>
              <a:gd name="connsiteX46" fmla="*/ 653143 w 5805714"/>
              <a:gd name="connsiteY46" fmla="*/ 928914 h 1034143"/>
              <a:gd name="connsiteX47" fmla="*/ 537028 w 5805714"/>
              <a:gd name="connsiteY47" fmla="*/ 957943 h 1034143"/>
              <a:gd name="connsiteX48" fmla="*/ 493486 w 5805714"/>
              <a:gd name="connsiteY48" fmla="*/ 1001485 h 1034143"/>
              <a:gd name="connsiteX49" fmla="*/ 383721 w 5805714"/>
              <a:gd name="connsiteY49" fmla="*/ 962478 h 1034143"/>
              <a:gd name="connsiteX50" fmla="*/ 319314 w 5805714"/>
              <a:gd name="connsiteY50" fmla="*/ 928914 h 1034143"/>
              <a:gd name="connsiteX51" fmla="*/ 224064 w 5805714"/>
              <a:gd name="connsiteY51" fmla="*/ 947964 h 1034143"/>
              <a:gd name="connsiteX52" fmla="*/ 0 w 5805714"/>
              <a:gd name="connsiteY52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499428 w 5805714"/>
              <a:gd name="connsiteY11" fmla="*/ 856343 h 1034143"/>
              <a:gd name="connsiteX12" fmla="*/ 4412343 w 5805714"/>
              <a:gd name="connsiteY12" fmla="*/ 914400 h 1034143"/>
              <a:gd name="connsiteX13" fmla="*/ 4278086 w 5805714"/>
              <a:gd name="connsiteY13" fmla="*/ 998764 h 1034143"/>
              <a:gd name="connsiteX14" fmla="*/ 4125686 w 5805714"/>
              <a:gd name="connsiteY14" fmla="*/ 913493 h 1034143"/>
              <a:gd name="connsiteX15" fmla="*/ 4054021 w 5805714"/>
              <a:gd name="connsiteY15" fmla="*/ 99332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605893 w 5805714"/>
              <a:gd name="connsiteY18" fmla="*/ 910771 h 1034143"/>
              <a:gd name="connsiteX19" fmla="*/ 3521528 w 5805714"/>
              <a:gd name="connsiteY19" fmla="*/ 961571 h 1034143"/>
              <a:gd name="connsiteX20" fmla="*/ 3387271 w 5805714"/>
              <a:gd name="connsiteY20" fmla="*/ 968828 h 1034143"/>
              <a:gd name="connsiteX21" fmla="*/ 3252107 w 5805714"/>
              <a:gd name="connsiteY21" fmla="*/ 922564 h 1034143"/>
              <a:gd name="connsiteX22" fmla="*/ 3164114 w 5805714"/>
              <a:gd name="connsiteY22" fmla="*/ 914400 h 1034143"/>
              <a:gd name="connsiteX23" fmla="*/ 3125107 w 5805714"/>
              <a:gd name="connsiteY23" fmla="*/ 960664 h 1034143"/>
              <a:gd name="connsiteX24" fmla="*/ 3045278 w 5805714"/>
              <a:gd name="connsiteY24" fmla="*/ 915307 h 1034143"/>
              <a:gd name="connsiteX25" fmla="*/ 2982686 w 5805714"/>
              <a:gd name="connsiteY25" fmla="*/ 946150 h 1034143"/>
              <a:gd name="connsiteX26" fmla="*/ 2830286 w 5805714"/>
              <a:gd name="connsiteY26" fmla="*/ 943428 h 1034143"/>
              <a:gd name="connsiteX27" fmla="*/ 2801257 w 5805714"/>
              <a:gd name="connsiteY27" fmla="*/ 1001485 h 1034143"/>
              <a:gd name="connsiteX28" fmla="*/ 2699657 w 5805714"/>
              <a:gd name="connsiteY28" fmla="*/ 1001485 h 1034143"/>
              <a:gd name="connsiteX29" fmla="*/ 2625271 w 5805714"/>
              <a:gd name="connsiteY29" fmla="*/ 975178 h 1034143"/>
              <a:gd name="connsiteX30" fmla="*/ 2554514 w 5805714"/>
              <a:gd name="connsiteY30" fmla="*/ 943428 h 1034143"/>
              <a:gd name="connsiteX31" fmla="*/ 2509157 w 5805714"/>
              <a:gd name="connsiteY31" fmla="*/ 986064 h 1034143"/>
              <a:gd name="connsiteX32" fmla="*/ 2393043 w 5805714"/>
              <a:gd name="connsiteY32" fmla="*/ 983343 h 1034143"/>
              <a:gd name="connsiteX33" fmla="*/ 2305050 w 5805714"/>
              <a:gd name="connsiteY33" fmla="*/ 1023257 h 1034143"/>
              <a:gd name="connsiteX34" fmla="*/ 2169886 w 5805714"/>
              <a:gd name="connsiteY34" fmla="*/ 982435 h 1034143"/>
              <a:gd name="connsiteX35" fmla="*/ 2012043 w 5805714"/>
              <a:gd name="connsiteY35" fmla="*/ 997857 h 1034143"/>
              <a:gd name="connsiteX36" fmla="*/ 1894114 w 5805714"/>
              <a:gd name="connsiteY36" fmla="*/ 941614 h 1034143"/>
              <a:gd name="connsiteX37" fmla="*/ 1785257 w 5805714"/>
              <a:gd name="connsiteY37" fmla="*/ 992414 h 1034143"/>
              <a:gd name="connsiteX38" fmla="*/ 1654628 w 5805714"/>
              <a:gd name="connsiteY38" fmla="*/ 986971 h 1034143"/>
              <a:gd name="connsiteX39" fmla="*/ 1520371 w 5805714"/>
              <a:gd name="connsiteY39" fmla="*/ 1034143 h 1034143"/>
              <a:gd name="connsiteX40" fmla="*/ 1348921 w 5805714"/>
              <a:gd name="connsiteY40" fmla="*/ 960664 h 1034143"/>
              <a:gd name="connsiteX41" fmla="*/ 1230086 w 5805714"/>
              <a:gd name="connsiteY41" fmla="*/ 986971 h 1034143"/>
              <a:gd name="connsiteX42" fmla="*/ 1127578 w 5805714"/>
              <a:gd name="connsiteY42" fmla="*/ 954314 h 1034143"/>
              <a:gd name="connsiteX43" fmla="*/ 1030514 w 5805714"/>
              <a:gd name="connsiteY43" fmla="*/ 1016000 h 1034143"/>
              <a:gd name="connsiteX44" fmla="*/ 928914 w 5805714"/>
              <a:gd name="connsiteY44" fmla="*/ 1016000 h 1034143"/>
              <a:gd name="connsiteX45" fmla="*/ 798286 w 5805714"/>
              <a:gd name="connsiteY45" fmla="*/ 943428 h 1034143"/>
              <a:gd name="connsiteX46" fmla="*/ 653143 w 5805714"/>
              <a:gd name="connsiteY46" fmla="*/ 928914 h 1034143"/>
              <a:gd name="connsiteX47" fmla="*/ 537028 w 5805714"/>
              <a:gd name="connsiteY47" fmla="*/ 957943 h 1034143"/>
              <a:gd name="connsiteX48" fmla="*/ 493486 w 5805714"/>
              <a:gd name="connsiteY48" fmla="*/ 1001485 h 1034143"/>
              <a:gd name="connsiteX49" fmla="*/ 383721 w 5805714"/>
              <a:gd name="connsiteY49" fmla="*/ 962478 h 1034143"/>
              <a:gd name="connsiteX50" fmla="*/ 319314 w 5805714"/>
              <a:gd name="connsiteY50" fmla="*/ 928914 h 1034143"/>
              <a:gd name="connsiteX51" fmla="*/ 224064 w 5805714"/>
              <a:gd name="connsiteY51" fmla="*/ 947964 h 1034143"/>
              <a:gd name="connsiteX52" fmla="*/ 0 w 5805714"/>
              <a:gd name="connsiteY52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499428 w 5805714"/>
              <a:gd name="connsiteY11" fmla="*/ 856343 h 1034143"/>
              <a:gd name="connsiteX12" fmla="*/ 4431393 w 5805714"/>
              <a:gd name="connsiteY12" fmla="*/ 958850 h 1034143"/>
              <a:gd name="connsiteX13" fmla="*/ 4278086 w 5805714"/>
              <a:gd name="connsiteY13" fmla="*/ 998764 h 1034143"/>
              <a:gd name="connsiteX14" fmla="*/ 4125686 w 5805714"/>
              <a:gd name="connsiteY14" fmla="*/ 913493 h 1034143"/>
              <a:gd name="connsiteX15" fmla="*/ 4054021 w 5805714"/>
              <a:gd name="connsiteY15" fmla="*/ 99332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605893 w 5805714"/>
              <a:gd name="connsiteY18" fmla="*/ 910771 h 1034143"/>
              <a:gd name="connsiteX19" fmla="*/ 3521528 w 5805714"/>
              <a:gd name="connsiteY19" fmla="*/ 961571 h 1034143"/>
              <a:gd name="connsiteX20" fmla="*/ 3387271 w 5805714"/>
              <a:gd name="connsiteY20" fmla="*/ 968828 h 1034143"/>
              <a:gd name="connsiteX21" fmla="*/ 3252107 w 5805714"/>
              <a:gd name="connsiteY21" fmla="*/ 922564 h 1034143"/>
              <a:gd name="connsiteX22" fmla="*/ 3164114 w 5805714"/>
              <a:gd name="connsiteY22" fmla="*/ 914400 h 1034143"/>
              <a:gd name="connsiteX23" fmla="*/ 3125107 w 5805714"/>
              <a:gd name="connsiteY23" fmla="*/ 960664 h 1034143"/>
              <a:gd name="connsiteX24" fmla="*/ 3045278 w 5805714"/>
              <a:gd name="connsiteY24" fmla="*/ 915307 h 1034143"/>
              <a:gd name="connsiteX25" fmla="*/ 2982686 w 5805714"/>
              <a:gd name="connsiteY25" fmla="*/ 946150 h 1034143"/>
              <a:gd name="connsiteX26" fmla="*/ 2830286 w 5805714"/>
              <a:gd name="connsiteY26" fmla="*/ 943428 h 1034143"/>
              <a:gd name="connsiteX27" fmla="*/ 2801257 w 5805714"/>
              <a:gd name="connsiteY27" fmla="*/ 1001485 h 1034143"/>
              <a:gd name="connsiteX28" fmla="*/ 2699657 w 5805714"/>
              <a:gd name="connsiteY28" fmla="*/ 1001485 h 1034143"/>
              <a:gd name="connsiteX29" fmla="*/ 2625271 w 5805714"/>
              <a:gd name="connsiteY29" fmla="*/ 975178 h 1034143"/>
              <a:gd name="connsiteX30" fmla="*/ 2554514 w 5805714"/>
              <a:gd name="connsiteY30" fmla="*/ 943428 h 1034143"/>
              <a:gd name="connsiteX31" fmla="*/ 2509157 w 5805714"/>
              <a:gd name="connsiteY31" fmla="*/ 986064 h 1034143"/>
              <a:gd name="connsiteX32" fmla="*/ 2393043 w 5805714"/>
              <a:gd name="connsiteY32" fmla="*/ 983343 h 1034143"/>
              <a:gd name="connsiteX33" fmla="*/ 2305050 w 5805714"/>
              <a:gd name="connsiteY33" fmla="*/ 1023257 h 1034143"/>
              <a:gd name="connsiteX34" fmla="*/ 2169886 w 5805714"/>
              <a:gd name="connsiteY34" fmla="*/ 982435 h 1034143"/>
              <a:gd name="connsiteX35" fmla="*/ 2012043 w 5805714"/>
              <a:gd name="connsiteY35" fmla="*/ 997857 h 1034143"/>
              <a:gd name="connsiteX36" fmla="*/ 1894114 w 5805714"/>
              <a:gd name="connsiteY36" fmla="*/ 941614 h 1034143"/>
              <a:gd name="connsiteX37" fmla="*/ 1785257 w 5805714"/>
              <a:gd name="connsiteY37" fmla="*/ 992414 h 1034143"/>
              <a:gd name="connsiteX38" fmla="*/ 1654628 w 5805714"/>
              <a:gd name="connsiteY38" fmla="*/ 986971 h 1034143"/>
              <a:gd name="connsiteX39" fmla="*/ 1520371 w 5805714"/>
              <a:gd name="connsiteY39" fmla="*/ 1034143 h 1034143"/>
              <a:gd name="connsiteX40" fmla="*/ 1348921 w 5805714"/>
              <a:gd name="connsiteY40" fmla="*/ 960664 h 1034143"/>
              <a:gd name="connsiteX41" fmla="*/ 1230086 w 5805714"/>
              <a:gd name="connsiteY41" fmla="*/ 986971 h 1034143"/>
              <a:gd name="connsiteX42" fmla="*/ 1127578 w 5805714"/>
              <a:gd name="connsiteY42" fmla="*/ 954314 h 1034143"/>
              <a:gd name="connsiteX43" fmla="*/ 1030514 w 5805714"/>
              <a:gd name="connsiteY43" fmla="*/ 1016000 h 1034143"/>
              <a:gd name="connsiteX44" fmla="*/ 928914 w 5805714"/>
              <a:gd name="connsiteY44" fmla="*/ 1016000 h 1034143"/>
              <a:gd name="connsiteX45" fmla="*/ 798286 w 5805714"/>
              <a:gd name="connsiteY45" fmla="*/ 943428 h 1034143"/>
              <a:gd name="connsiteX46" fmla="*/ 653143 w 5805714"/>
              <a:gd name="connsiteY46" fmla="*/ 928914 h 1034143"/>
              <a:gd name="connsiteX47" fmla="*/ 537028 w 5805714"/>
              <a:gd name="connsiteY47" fmla="*/ 957943 h 1034143"/>
              <a:gd name="connsiteX48" fmla="*/ 493486 w 5805714"/>
              <a:gd name="connsiteY48" fmla="*/ 1001485 h 1034143"/>
              <a:gd name="connsiteX49" fmla="*/ 383721 w 5805714"/>
              <a:gd name="connsiteY49" fmla="*/ 962478 h 1034143"/>
              <a:gd name="connsiteX50" fmla="*/ 319314 w 5805714"/>
              <a:gd name="connsiteY50" fmla="*/ 928914 h 1034143"/>
              <a:gd name="connsiteX51" fmla="*/ 224064 w 5805714"/>
              <a:gd name="connsiteY51" fmla="*/ 947964 h 1034143"/>
              <a:gd name="connsiteX52" fmla="*/ 0 w 5805714"/>
              <a:gd name="connsiteY52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524828 w 5805714"/>
              <a:gd name="connsiteY11" fmla="*/ 913493 h 1034143"/>
              <a:gd name="connsiteX12" fmla="*/ 4431393 w 5805714"/>
              <a:gd name="connsiteY12" fmla="*/ 958850 h 1034143"/>
              <a:gd name="connsiteX13" fmla="*/ 4278086 w 5805714"/>
              <a:gd name="connsiteY13" fmla="*/ 998764 h 1034143"/>
              <a:gd name="connsiteX14" fmla="*/ 4125686 w 5805714"/>
              <a:gd name="connsiteY14" fmla="*/ 913493 h 1034143"/>
              <a:gd name="connsiteX15" fmla="*/ 4054021 w 5805714"/>
              <a:gd name="connsiteY15" fmla="*/ 99332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605893 w 5805714"/>
              <a:gd name="connsiteY18" fmla="*/ 910771 h 1034143"/>
              <a:gd name="connsiteX19" fmla="*/ 3521528 w 5805714"/>
              <a:gd name="connsiteY19" fmla="*/ 961571 h 1034143"/>
              <a:gd name="connsiteX20" fmla="*/ 3387271 w 5805714"/>
              <a:gd name="connsiteY20" fmla="*/ 968828 h 1034143"/>
              <a:gd name="connsiteX21" fmla="*/ 3252107 w 5805714"/>
              <a:gd name="connsiteY21" fmla="*/ 922564 h 1034143"/>
              <a:gd name="connsiteX22" fmla="*/ 3164114 w 5805714"/>
              <a:gd name="connsiteY22" fmla="*/ 914400 h 1034143"/>
              <a:gd name="connsiteX23" fmla="*/ 3125107 w 5805714"/>
              <a:gd name="connsiteY23" fmla="*/ 960664 h 1034143"/>
              <a:gd name="connsiteX24" fmla="*/ 3045278 w 5805714"/>
              <a:gd name="connsiteY24" fmla="*/ 915307 h 1034143"/>
              <a:gd name="connsiteX25" fmla="*/ 2982686 w 5805714"/>
              <a:gd name="connsiteY25" fmla="*/ 946150 h 1034143"/>
              <a:gd name="connsiteX26" fmla="*/ 2830286 w 5805714"/>
              <a:gd name="connsiteY26" fmla="*/ 943428 h 1034143"/>
              <a:gd name="connsiteX27" fmla="*/ 2801257 w 5805714"/>
              <a:gd name="connsiteY27" fmla="*/ 1001485 h 1034143"/>
              <a:gd name="connsiteX28" fmla="*/ 2699657 w 5805714"/>
              <a:gd name="connsiteY28" fmla="*/ 1001485 h 1034143"/>
              <a:gd name="connsiteX29" fmla="*/ 2625271 w 5805714"/>
              <a:gd name="connsiteY29" fmla="*/ 975178 h 1034143"/>
              <a:gd name="connsiteX30" fmla="*/ 2554514 w 5805714"/>
              <a:gd name="connsiteY30" fmla="*/ 943428 h 1034143"/>
              <a:gd name="connsiteX31" fmla="*/ 2509157 w 5805714"/>
              <a:gd name="connsiteY31" fmla="*/ 986064 h 1034143"/>
              <a:gd name="connsiteX32" fmla="*/ 2393043 w 5805714"/>
              <a:gd name="connsiteY32" fmla="*/ 983343 h 1034143"/>
              <a:gd name="connsiteX33" fmla="*/ 2305050 w 5805714"/>
              <a:gd name="connsiteY33" fmla="*/ 1023257 h 1034143"/>
              <a:gd name="connsiteX34" fmla="*/ 2169886 w 5805714"/>
              <a:gd name="connsiteY34" fmla="*/ 982435 h 1034143"/>
              <a:gd name="connsiteX35" fmla="*/ 2012043 w 5805714"/>
              <a:gd name="connsiteY35" fmla="*/ 997857 h 1034143"/>
              <a:gd name="connsiteX36" fmla="*/ 1894114 w 5805714"/>
              <a:gd name="connsiteY36" fmla="*/ 941614 h 1034143"/>
              <a:gd name="connsiteX37" fmla="*/ 1785257 w 5805714"/>
              <a:gd name="connsiteY37" fmla="*/ 992414 h 1034143"/>
              <a:gd name="connsiteX38" fmla="*/ 1654628 w 5805714"/>
              <a:gd name="connsiteY38" fmla="*/ 986971 h 1034143"/>
              <a:gd name="connsiteX39" fmla="*/ 1520371 w 5805714"/>
              <a:gd name="connsiteY39" fmla="*/ 1034143 h 1034143"/>
              <a:gd name="connsiteX40" fmla="*/ 1348921 w 5805714"/>
              <a:gd name="connsiteY40" fmla="*/ 960664 h 1034143"/>
              <a:gd name="connsiteX41" fmla="*/ 1230086 w 5805714"/>
              <a:gd name="connsiteY41" fmla="*/ 986971 h 1034143"/>
              <a:gd name="connsiteX42" fmla="*/ 1127578 w 5805714"/>
              <a:gd name="connsiteY42" fmla="*/ 954314 h 1034143"/>
              <a:gd name="connsiteX43" fmla="*/ 1030514 w 5805714"/>
              <a:gd name="connsiteY43" fmla="*/ 1016000 h 1034143"/>
              <a:gd name="connsiteX44" fmla="*/ 928914 w 5805714"/>
              <a:gd name="connsiteY44" fmla="*/ 1016000 h 1034143"/>
              <a:gd name="connsiteX45" fmla="*/ 798286 w 5805714"/>
              <a:gd name="connsiteY45" fmla="*/ 943428 h 1034143"/>
              <a:gd name="connsiteX46" fmla="*/ 653143 w 5805714"/>
              <a:gd name="connsiteY46" fmla="*/ 928914 h 1034143"/>
              <a:gd name="connsiteX47" fmla="*/ 537028 w 5805714"/>
              <a:gd name="connsiteY47" fmla="*/ 957943 h 1034143"/>
              <a:gd name="connsiteX48" fmla="*/ 493486 w 5805714"/>
              <a:gd name="connsiteY48" fmla="*/ 1001485 h 1034143"/>
              <a:gd name="connsiteX49" fmla="*/ 383721 w 5805714"/>
              <a:gd name="connsiteY49" fmla="*/ 962478 h 1034143"/>
              <a:gd name="connsiteX50" fmla="*/ 319314 w 5805714"/>
              <a:gd name="connsiteY50" fmla="*/ 928914 h 1034143"/>
              <a:gd name="connsiteX51" fmla="*/ 224064 w 5805714"/>
              <a:gd name="connsiteY51" fmla="*/ 947964 h 1034143"/>
              <a:gd name="connsiteX52" fmla="*/ 0 w 5805714"/>
              <a:gd name="connsiteY52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524828 w 5805714"/>
              <a:gd name="connsiteY11" fmla="*/ 913493 h 1034143"/>
              <a:gd name="connsiteX12" fmla="*/ 4405993 w 5805714"/>
              <a:gd name="connsiteY12" fmla="*/ 946150 h 1034143"/>
              <a:gd name="connsiteX13" fmla="*/ 4278086 w 5805714"/>
              <a:gd name="connsiteY13" fmla="*/ 998764 h 1034143"/>
              <a:gd name="connsiteX14" fmla="*/ 4125686 w 5805714"/>
              <a:gd name="connsiteY14" fmla="*/ 913493 h 1034143"/>
              <a:gd name="connsiteX15" fmla="*/ 4054021 w 5805714"/>
              <a:gd name="connsiteY15" fmla="*/ 99332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605893 w 5805714"/>
              <a:gd name="connsiteY18" fmla="*/ 910771 h 1034143"/>
              <a:gd name="connsiteX19" fmla="*/ 3521528 w 5805714"/>
              <a:gd name="connsiteY19" fmla="*/ 961571 h 1034143"/>
              <a:gd name="connsiteX20" fmla="*/ 3387271 w 5805714"/>
              <a:gd name="connsiteY20" fmla="*/ 968828 h 1034143"/>
              <a:gd name="connsiteX21" fmla="*/ 3252107 w 5805714"/>
              <a:gd name="connsiteY21" fmla="*/ 922564 h 1034143"/>
              <a:gd name="connsiteX22" fmla="*/ 3164114 w 5805714"/>
              <a:gd name="connsiteY22" fmla="*/ 914400 h 1034143"/>
              <a:gd name="connsiteX23" fmla="*/ 3125107 w 5805714"/>
              <a:gd name="connsiteY23" fmla="*/ 960664 h 1034143"/>
              <a:gd name="connsiteX24" fmla="*/ 3045278 w 5805714"/>
              <a:gd name="connsiteY24" fmla="*/ 915307 h 1034143"/>
              <a:gd name="connsiteX25" fmla="*/ 2982686 w 5805714"/>
              <a:gd name="connsiteY25" fmla="*/ 946150 h 1034143"/>
              <a:gd name="connsiteX26" fmla="*/ 2830286 w 5805714"/>
              <a:gd name="connsiteY26" fmla="*/ 943428 h 1034143"/>
              <a:gd name="connsiteX27" fmla="*/ 2801257 w 5805714"/>
              <a:gd name="connsiteY27" fmla="*/ 1001485 h 1034143"/>
              <a:gd name="connsiteX28" fmla="*/ 2699657 w 5805714"/>
              <a:gd name="connsiteY28" fmla="*/ 1001485 h 1034143"/>
              <a:gd name="connsiteX29" fmla="*/ 2625271 w 5805714"/>
              <a:gd name="connsiteY29" fmla="*/ 975178 h 1034143"/>
              <a:gd name="connsiteX30" fmla="*/ 2554514 w 5805714"/>
              <a:gd name="connsiteY30" fmla="*/ 943428 h 1034143"/>
              <a:gd name="connsiteX31" fmla="*/ 2509157 w 5805714"/>
              <a:gd name="connsiteY31" fmla="*/ 986064 h 1034143"/>
              <a:gd name="connsiteX32" fmla="*/ 2393043 w 5805714"/>
              <a:gd name="connsiteY32" fmla="*/ 983343 h 1034143"/>
              <a:gd name="connsiteX33" fmla="*/ 2305050 w 5805714"/>
              <a:gd name="connsiteY33" fmla="*/ 1023257 h 1034143"/>
              <a:gd name="connsiteX34" fmla="*/ 2169886 w 5805714"/>
              <a:gd name="connsiteY34" fmla="*/ 982435 h 1034143"/>
              <a:gd name="connsiteX35" fmla="*/ 2012043 w 5805714"/>
              <a:gd name="connsiteY35" fmla="*/ 997857 h 1034143"/>
              <a:gd name="connsiteX36" fmla="*/ 1894114 w 5805714"/>
              <a:gd name="connsiteY36" fmla="*/ 941614 h 1034143"/>
              <a:gd name="connsiteX37" fmla="*/ 1785257 w 5805714"/>
              <a:gd name="connsiteY37" fmla="*/ 992414 h 1034143"/>
              <a:gd name="connsiteX38" fmla="*/ 1654628 w 5805714"/>
              <a:gd name="connsiteY38" fmla="*/ 986971 h 1034143"/>
              <a:gd name="connsiteX39" fmla="*/ 1520371 w 5805714"/>
              <a:gd name="connsiteY39" fmla="*/ 1034143 h 1034143"/>
              <a:gd name="connsiteX40" fmla="*/ 1348921 w 5805714"/>
              <a:gd name="connsiteY40" fmla="*/ 960664 h 1034143"/>
              <a:gd name="connsiteX41" fmla="*/ 1230086 w 5805714"/>
              <a:gd name="connsiteY41" fmla="*/ 986971 h 1034143"/>
              <a:gd name="connsiteX42" fmla="*/ 1127578 w 5805714"/>
              <a:gd name="connsiteY42" fmla="*/ 954314 h 1034143"/>
              <a:gd name="connsiteX43" fmla="*/ 1030514 w 5805714"/>
              <a:gd name="connsiteY43" fmla="*/ 1016000 h 1034143"/>
              <a:gd name="connsiteX44" fmla="*/ 928914 w 5805714"/>
              <a:gd name="connsiteY44" fmla="*/ 1016000 h 1034143"/>
              <a:gd name="connsiteX45" fmla="*/ 798286 w 5805714"/>
              <a:gd name="connsiteY45" fmla="*/ 943428 h 1034143"/>
              <a:gd name="connsiteX46" fmla="*/ 653143 w 5805714"/>
              <a:gd name="connsiteY46" fmla="*/ 928914 h 1034143"/>
              <a:gd name="connsiteX47" fmla="*/ 537028 w 5805714"/>
              <a:gd name="connsiteY47" fmla="*/ 957943 h 1034143"/>
              <a:gd name="connsiteX48" fmla="*/ 493486 w 5805714"/>
              <a:gd name="connsiteY48" fmla="*/ 1001485 h 1034143"/>
              <a:gd name="connsiteX49" fmla="*/ 383721 w 5805714"/>
              <a:gd name="connsiteY49" fmla="*/ 962478 h 1034143"/>
              <a:gd name="connsiteX50" fmla="*/ 319314 w 5805714"/>
              <a:gd name="connsiteY50" fmla="*/ 928914 h 1034143"/>
              <a:gd name="connsiteX51" fmla="*/ 224064 w 5805714"/>
              <a:gd name="connsiteY51" fmla="*/ 947964 h 1034143"/>
              <a:gd name="connsiteX52" fmla="*/ 0 w 5805714"/>
              <a:gd name="connsiteY52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1421 w 5805714"/>
              <a:gd name="connsiteY8" fmla="*/ 9216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524828 w 5805714"/>
              <a:gd name="connsiteY11" fmla="*/ 913493 h 1034143"/>
              <a:gd name="connsiteX12" fmla="*/ 4405993 w 5805714"/>
              <a:gd name="connsiteY12" fmla="*/ 946150 h 1034143"/>
              <a:gd name="connsiteX13" fmla="*/ 4278086 w 5805714"/>
              <a:gd name="connsiteY13" fmla="*/ 998764 h 1034143"/>
              <a:gd name="connsiteX14" fmla="*/ 4125686 w 5805714"/>
              <a:gd name="connsiteY14" fmla="*/ 913493 h 1034143"/>
              <a:gd name="connsiteX15" fmla="*/ 4054021 w 5805714"/>
              <a:gd name="connsiteY15" fmla="*/ 99332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605893 w 5805714"/>
              <a:gd name="connsiteY18" fmla="*/ 910771 h 1034143"/>
              <a:gd name="connsiteX19" fmla="*/ 3521528 w 5805714"/>
              <a:gd name="connsiteY19" fmla="*/ 961571 h 1034143"/>
              <a:gd name="connsiteX20" fmla="*/ 3387271 w 5805714"/>
              <a:gd name="connsiteY20" fmla="*/ 968828 h 1034143"/>
              <a:gd name="connsiteX21" fmla="*/ 3252107 w 5805714"/>
              <a:gd name="connsiteY21" fmla="*/ 922564 h 1034143"/>
              <a:gd name="connsiteX22" fmla="*/ 3164114 w 5805714"/>
              <a:gd name="connsiteY22" fmla="*/ 914400 h 1034143"/>
              <a:gd name="connsiteX23" fmla="*/ 3125107 w 5805714"/>
              <a:gd name="connsiteY23" fmla="*/ 960664 h 1034143"/>
              <a:gd name="connsiteX24" fmla="*/ 3045278 w 5805714"/>
              <a:gd name="connsiteY24" fmla="*/ 915307 h 1034143"/>
              <a:gd name="connsiteX25" fmla="*/ 2982686 w 5805714"/>
              <a:gd name="connsiteY25" fmla="*/ 946150 h 1034143"/>
              <a:gd name="connsiteX26" fmla="*/ 2830286 w 5805714"/>
              <a:gd name="connsiteY26" fmla="*/ 943428 h 1034143"/>
              <a:gd name="connsiteX27" fmla="*/ 2801257 w 5805714"/>
              <a:gd name="connsiteY27" fmla="*/ 1001485 h 1034143"/>
              <a:gd name="connsiteX28" fmla="*/ 2699657 w 5805714"/>
              <a:gd name="connsiteY28" fmla="*/ 1001485 h 1034143"/>
              <a:gd name="connsiteX29" fmla="*/ 2625271 w 5805714"/>
              <a:gd name="connsiteY29" fmla="*/ 975178 h 1034143"/>
              <a:gd name="connsiteX30" fmla="*/ 2554514 w 5805714"/>
              <a:gd name="connsiteY30" fmla="*/ 943428 h 1034143"/>
              <a:gd name="connsiteX31" fmla="*/ 2509157 w 5805714"/>
              <a:gd name="connsiteY31" fmla="*/ 986064 h 1034143"/>
              <a:gd name="connsiteX32" fmla="*/ 2393043 w 5805714"/>
              <a:gd name="connsiteY32" fmla="*/ 983343 h 1034143"/>
              <a:gd name="connsiteX33" fmla="*/ 2305050 w 5805714"/>
              <a:gd name="connsiteY33" fmla="*/ 1023257 h 1034143"/>
              <a:gd name="connsiteX34" fmla="*/ 2169886 w 5805714"/>
              <a:gd name="connsiteY34" fmla="*/ 982435 h 1034143"/>
              <a:gd name="connsiteX35" fmla="*/ 2012043 w 5805714"/>
              <a:gd name="connsiteY35" fmla="*/ 997857 h 1034143"/>
              <a:gd name="connsiteX36" fmla="*/ 1894114 w 5805714"/>
              <a:gd name="connsiteY36" fmla="*/ 941614 h 1034143"/>
              <a:gd name="connsiteX37" fmla="*/ 1785257 w 5805714"/>
              <a:gd name="connsiteY37" fmla="*/ 992414 h 1034143"/>
              <a:gd name="connsiteX38" fmla="*/ 1654628 w 5805714"/>
              <a:gd name="connsiteY38" fmla="*/ 986971 h 1034143"/>
              <a:gd name="connsiteX39" fmla="*/ 1520371 w 5805714"/>
              <a:gd name="connsiteY39" fmla="*/ 1034143 h 1034143"/>
              <a:gd name="connsiteX40" fmla="*/ 1348921 w 5805714"/>
              <a:gd name="connsiteY40" fmla="*/ 960664 h 1034143"/>
              <a:gd name="connsiteX41" fmla="*/ 1230086 w 5805714"/>
              <a:gd name="connsiteY41" fmla="*/ 986971 h 1034143"/>
              <a:gd name="connsiteX42" fmla="*/ 1127578 w 5805714"/>
              <a:gd name="connsiteY42" fmla="*/ 954314 h 1034143"/>
              <a:gd name="connsiteX43" fmla="*/ 1030514 w 5805714"/>
              <a:gd name="connsiteY43" fmla="*/ 1016000 h 1034143"/>
              <a:gd name="connsiteX44" fmla="*/ 928914 w 5805714"/>
              <a:gd name="connsiteY44" fmla="*/ 1016000 h 1034143"/>
              <a:gd name="connsiteX45" fmla="*/ 798286 w 5805714"/>
              <a:gd name="connsiteY45" fmla="*/ 943428 h 1034143"/>
              <a:gd name="connsiteX46" fmla="*/ 653143 w 5805714"/>
              <a:gd name="connsiteY46" fmla="*/ 928914 h 1034143"/>
              <a:gd name="connsiteX47" fmla="*/ 537028 w 5805714"/>
              <a:gd name="connsiteY47" fmla="*/ 957943 h 1034143"/>
              <a:gd name="connsiteX48" fmla="*/ 493486 w 5805714"/>
              <a:gd name="connsiteY48" fmla="*/ 1001485 h 1034143"/>
              <a:gd name="connsiteX49" fmla="*/ 383721 w 5805714"/>
              <a:gd name="connsiteY49" fmla="*/ 962478 h 1034143"/>
              <a:gd name="connsiteX50" fmla="*/ 319314 w 5805714"/>
              <a:gd name="connsiteY50" fmla="*/ 928914 h 1034143"/>
              <a:gd name="connsiteX51" fmla="*/ 224064 w 5805714"/>
              <a:gd name="connsiteY51" fmla="*/ 947964 h 1034143"/>
              <a:gd name="connsiteX52" fmla="*/ 0 w 5805714"/>
              <a:gd name="connsiteY52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1421 w 5805714"/>
              <a:gd name="connsiteY8" fmla="*/ 921657 h 1034143"/>
              <a:gd name="connsiteX9" fmla="*/ 4779736 w 5805714"/>
              <a:gd name="connsiteY9" fmla="*/ 994228 h 1034143"/>
              <a:gd name="connsiteX10" fmla="*/ 4644571 w 5805714"/>
              <a:gd name="connsiteY10" fmla="*/ 943428 h 1034143"/>
              <a:gd name="connsiteX11" fmla="*/ 4524828 w 5805714"/>
              <a:gd name="connsiteY11" fmla="*/ 913493 h 1034143"/>
              <a:gd name="connsiteX12" fmla="*/ 4405993 w 5805714"/>
              <a:gd name="connsiteY12" fmla="*/ 946150 h 1034143"/>
              <a:gd name="connsiteX13" fmla="*/ 4278086 w 5805714"/>
              <a:gd name="connsiteY13" fmla="*/ 998764 h 1034143"/>
              <a:gd name="connsiteX14" fmla="*/ 4125686 w 5805714"/>
              <a:gd name="connsiteY14" fmla="*/ 913493 h 1034143"/>
              <a:gd name="connsiteX15" fmla="*/ 4054021 w 5805714"/>
              <a:gd name="connsiteY15" fmla="*/ 99332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605893 w 5805714"/>
              <a:gd name="connsiteY18" fmla="*/ 910771 h 1034143"/>
              <a:gd name="connsiteX19" fmla="*/ 3521528 w 5805714"/>
              <a:gd name="connsiteY19" fmla="*/ 961571 h 1034143"/>
              <a:gd name="connsiteX20" fmla="*/ 3387271 w 5805714"/>
              <a:gd name="connsiteY20" fmla="*/ 968828 h 1034143"/>
              <a:gd name="connsiteX21" fmla="*/ 3252107 w 5805714"/>
              <a:gd name="connsiteY21" fmla="*/ 922564 h 1034143"/>
              <a:gd name="connsiteX22" fmla="*/ 3164114 w 5805714"/>
              <a:gd name="connsiteY22" fmla="*/ 914400 h 1034143"/>
              <a:gd name="connsiteX23" fmla="*/ 3125107 w 5805714"/>
              <a:gd name="connsiteY23" fmla="*/ 960664 h 1034143"/>
              <a:gd name="connsiteX24" fmla="*/ 3045278 w 5805714"/>
              <a:gd name="connsiteY24" fmla="*/ 915307 h 1034143"/>
              <a:gd name="connsiteX25" fmla="*/ 2982686 w 5805714"/>
              <a:gd name="connsiteY25" fmla="*/ 946150 h 1034143"/>
              <a:gd name="connsiteX26" fmla="*/ 2830286 w 5805714"/>
              <a:gd name="connsiteY26" fmla="*/ 943428 h 1034143"/>
              <a:gd name="connsiteX27" fmla="*/ 2801257 w 5805714"/>
              <a:gd name="connsiteY27" fmla="*/ 1001485 h 1034143"/>
              <a:gd name="connsiteX28" fmla="*/ 2699657 w 5805714"/>
              <a:gd name="connsiteY28" fmla="*/ 1001485 h 1034143"/>
              <a:gd name="connsiteX29" fmla="*/ 2625271 w 5805714"/>
              <a:gd name="connsiteY29" fmla="*/ 975178 h 1034143"/>
              <a:gd name="connsiteX30" fmla="*/ 2554514 w 5805714"/>
              <a:gd name="connsiteY30" fmla="*/ 943428 h 1034143"/>
              <a:gd name="connsiteX31" fmla="*/ 2509157 w 5805714"/>
              <a:gd name="connsiteY31" fmla="*/ 986064 h 1034143"/>
              <a:gd name="connsiteX32" fmla="*/ 2393043 w 5805714"/>
              <a:gd name="connsiteY32" fmla="*/ 983343 h 1034143"/>
              <a:gd name="connsiteX33" fmla="*/ 2305050 w 5805714"/>
              <a:gd name="connsiteY33" fmla="*/ 1023257 h 1034143"/>
              <a:gd name="connsiteX34" fmla="*/ 2169886 w 5805714"/>
              <a:gd name="connsiteY34" fmla="*/ 982435 h 1034143"/>
              <a:gd name="connsiteX35" fmla="*/ 2012043 w 5805714"/>
              <a:gd name="connsiteY35" fmla="*/ 997857 h 1034143"/>
              <a:gd name="connsiteX36" fmla="*/ 1894114 w 5805714"/>
              <a:gd name="connsiteY36" fmla="*/ 941614 h 1034143"/>
              <a:gd name="connsiteX37" fmla="*/ 1785257 w 5805714"/>
              <a:gd name="connsiteY37" fmla="*/ 992414 h 1034143"/>
              <a:gd name="connsiteX38" fmla="*/ 1654628 w 5805714"/>
              <a:gd name="connsiteY38" fmla="*/ 986971 h 1034143"/>
              <a:gd name="connsiteX39" fmla="*/ 1520371 w 5805714"/>
              <a:gd name="connsiteY39" fmla="*/ 1034143 h 1034143"/>
              <a:gd name="connsiteX40" fmla="*/ 1348921 w 5805714"/>
              <a:gd name="connsiteY40" fmla="*/ 960664 h 1034143"/>
              <a:gd name="connsiteX41" fmla="*/ 1230086 w 5805714"/>
              <a:gd name="connsiteY41" fmla="*/ 986971 h 1034143"/>
              <a:gd name="connsiteX42" fmla="*/ 1127578 w 5805714"/>
              <a:gd name="connsiteY42" fmla="*/ 954314 h 1034143"/>
              <a:gd name="connsiteX43" fmla="*/ 1030514 w 5805714"/>
              <a:gd name="connsiteY43" fmla="*/ 1016000 h 1034143"/>
              <a:gd name="connsiteX44" fmla="*/ 928914 w 5805714"/>
              <a:gd name="connsiteY44" fmla="*/ 1016000 h 1034143"/>
              <a:gd name="connsiteX45" fmla="*/ 798286 w 5805714"/>
              <a:gd name="connsiteY45" fmla="*/ 943428 h 1034143"/>
              <a:gd name="connsiteX46" fmla="*/ 653143 w 5805714"/>
              <a:gd name="connsiteY46" fmla="*/ 928914 h 1034143"/>
              <a:gd name="connsiteX47" fmla="*/ 537028 w 5805714"/>
              <a:gd name="connsiteY47" fmla="*/ 957943 h 1034143"/>
              <a:gd name="connsiteX48" fmla="*/ 493486 w 5805714"/>
              <a:gd name="connsiteY48" fmla="*/ 1001485 h 1034143"/>
              <a:gd name="connsiteX49" fmla="*/ 383721 w 5805714"/>
              <a:gd name="connsiteY49" fmla="*/ 962478 h 1034143"/>
              <a:gd name="connsiteX50" fmla="*/ 319314 w 5805714"/>
              <a:gd name="connsiteY50" fmla="*/ 928914 h 1034143"/>
              <a:gd name="connsiteX51" fmla="*/ 224064 w 5805714"/>
              <a:gd name="connsiteY51" fmla="*/ 947964 h 1034143"/>
              <a:gd name="connsiteX52" fmla="*/ 0 w 5805714"/>
              <a:gd name="connsiteY52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4992007 w 5805714"/>
              <a:gd name="connsiteY7" fmla="*/ 954314 h 1034143"/>
              <a:gd name="connsiteX8" fmla="*/ 5007428 w 5805714"/>
              <a:gd name="connsiteY8" fmla="*/ 957943 h 1034143"/>
              <a:gd name="connsiteX9" fmla="*/ 4841421 w 5805714"/>
              <a:gd name="connsiteY9" fmla="*/ 921657 h 1034143"/>
              <a:gd name="connsiteX10" fmla="*/ 4779736 w 5805714"/>
              <a:gd name="connsiteY10" fmla="*/ 994228 h 1034143"/>
              <a:gd name="connsiteX11" fmla="*/ 4644571 w 5805714"/>
              <a:gd name="connsiteY11" fmla="*/ 943428 h 1034143"/>
              <a:gd name="connsiteX12" fmla="*/ 4524828 w 5805714"/>
              <a:gd name="connsiteY12" fmla="*/ 913493 h 1034143"/>
              <a:gd name="connsiteX13" fmla="*/ 4405993 w 5805714"/>
              <a:gd name="connsiteY13" fmla="*/ 946150 h 1034143"/>
              <a:gd name="connsiteX14" fmla="*/ 4278086 w 5805714"/>
              <a:gd name="connsiteY14" fmla="*/ 998764 h 1034143"/>
              <a:gd name="connsiteX15" fmla="*/ 4125686 w 5805714"/>
              <a:gd name="connsiteY15" fmla="*/ 913493 h 1034143"/>
              <a:gd name="connsiteX16" fmla="*/ 4054021 w 5805714"/>
              <a:gd name="connsiteY16" fmla="*/ 993321 h 1034143"/>
              <a:gd name="connsiteX17" fmla="*/ 3889828 w 5805714"/>
              <a:gd name="connsiteY17" fmla="*/ 914400 h 1034143"/>
              <a:gd name="connsiteX18" fmla="*/ 3788228 w 5805714"/>
              <a:gd name="connsiteY18" fmla="*/ 957943 h 1034143"/>
              <a:gd name="connsiteX19" fmla="*/ 3605893 w 5805714"/>
              <a:gd name="connsiteY19" fmla="*/ 910771 h 1034143"/>
              <a:gd name="connsiteX20" fmla="*/ 3521528 w 5805714"/>
              <a:gd name="connsiteY20" fmla="*/ 961571 h 1034143"/>
              <a:gd name="connsiteX21" fmla="*/ 3387271 w 5805714"/>
              <a:gd name="connsiteY21" fmla="*/ 968828 h 1034143"/>
              <a:gd name="connsiteX22" fmla="*/ 3252107 w 5805714"/>
              <a:gd name="connsiteY22" fmla="*/ 922564 h 1034143"/>
              <a:gd name="connsiteX23" fmla="*/ 3164114 w 5805714"/>
              <a:gd name="connsiteY23" fmla="*/ 914400 h 1034143"/>
              <a:gd name="connsiteX24" fmla="*/ 3125107 w 5805714"/>
              <a:gd name="connsiteY24" fmla="*/ 960664 h 1034143"/>
              <a:gd name="connsiteX25" fmla="*/ 3045278 w 5805714"/>
              <a:gd name="connsiteY25" fmla="*/ 915307 h 1034143"/>
              <a:gd name="connsiteX26" fmla="*/ 2982686 w 5805714"/>
              <a:gd name="connsiteY26" fmla="*/ 946150 h 1034143"/>
              <a:gd name="connsiteX27" fmla="*/ 2830286 w 5805714"/>
              <a:gd name="connsiteY27" fmla="*/ 943428 h 1034143"/>
              <a:gd name="connsiteX28" fmla="*/ 2801257 w 5805714"/>
              <a:gd name="connsiteY28" fmla="*/ 1001485 h 1034143"/>
              <a:gd name="connsiteX29" fmla="*/ 2699657 w 5805714"/>
              <a:gd name="connsiteY29" fmla="*/ 1001485 h 1034143"/>
              <a:gd name="connsiteX30" fmla="*/ 2625271 w 5805714"/>
              <a:gd name="connsiteY30" fmla="*/ 975178 h 1034143"/>
              <a:gd name="connsiteX31" fmla="*/ 2554514 w 5805714"/>
              <a:gd name="connsiteY31" fmla="*/ 943428 h 1034143"/>
              <a:gd name="connsiteX32" fmla="*/ 2509157 w 5805714"/>
              <a:gd name="connsiteY32" fmla="*/ 986064 h 1034143"/>
              <a:gd name="connsiteX33" fmla="*/ 2393043 w 5805714"/>
              <a:gd name="connsiteY33" fmla="*/ 983343 h 1034143"/>
              <a:gd name="connsiteX34" fmla="*/ 2305050 w 5805714"/>
              <a:gd name="connsiteY34" fmla="*/ 1023257 h 1034143"/>
              <a:gd name="connsiteX35" fmla="*/ 2169886 w 5805714"/>
              <a:gd name="connsiteY35" fmla="*/ 982435 h 1034143"/>
              <a:gd name="connsiteX36" fmla="*/ 2012043 w 5805714"/>
              <a:gd name="connsiteY36" fmla="*/ 997857 h 1034143"/>
              <a:gd name="connsiteX37" fmla="*/ 1894114 w 5805714"/>
              <a:gd name="connsiteY37" fmla="*/ 941614 h 1034143"/>
              <a:gd name="connsiteX38" fmla="*/ 1785257 w 5805714"/>
              <a:gd name="connsiteY38" fmla="*/ 992414 h 1034143"/>
              <a:gd name="connsiteX39" fmla="*/ 1654628 w 5805714"/>
              <a:gd name="connsiteY39" fmla="*/ 986971 h 1034143"/>
              <a:gd name="connsiteX40" fmla="*/ 1520371 w 5805714"/>
              <a:gd name="connsiteY40" fmla="*/ 1034143 h 1034143"/>
              <a:gd name="connsiteX41" fmla="*/ 1348921 w 5805714"/>
              <a:gd name="connsiteY41" fmla="*/ 960664 h 1034143"/>
              <a:gd name="connsiteX42" fmla="*/ 1230086 w 5805714"/>
              <a:gd name="connsiteY42" fmla="*/ 986971 h 1034143"/>
              <a:gd name="connsiteX43" fmla="*/ 1127578 w 5805714"/>
              <a:gd name="connsiteY43" fmla="*/ 954314 h 1034143"/>
              <a:gd name="connsiteX44" fmla="*/ 1030514 w 5805714"/>
              <a:gd name="connsiteY44" fmla="*/ 1016000 h 1034143"/>
              <a:gd name="connsiteX45" fmla="*/ 928914 w 5805714"/>
              <a:gd name="connsiteY45" fmla="*/ 1016000 h 1034143"/>
              <a:gd name="connsiteX46" fmla="*/ 798286 w 5805714"/>
              <a:gd name="connsiteY46" fmla="*/ 943428 h 1034143"/>
              <a:gd name="connsiteX47" fmla="*/ 653143 w 5805714"/>
              <a:gd name="connsiteY47" fmla="*/ 928914 h 1034143"/>
              <a:gd name="connsiteX48" fmla="*/ 537028 w 5805714"/>
              <a:gd name="connsiteY48" fmla="*/ 957943 h 1034143"/>
              <a:gd name="connsiteX49" fmla="*/ 493486 w 5805714"/>
              <a:gd name="connsiteY49" fmla="*/ 1001485 h 1034143"/>
              <a:gd name="connsiteX50" fmla="*/ 383721 w 5805714"/>
              <a:gd name="connsiteY50" fmla="*/ 962478 h 1034143"/>
              <a:gd name="connsiteX51" fmla="*/ 319314 w 5805714"/>
              <a:gd name="connsiteY51" fmla="*/ 928914 h 1034143"/>
              <a:gd name="connsiteX52" fmla="*/ 224064 w 5805714"/>
              <a:gd name="connsiteY52" fmla="*/ 947964 h 1034143"/>
              <a:gd name="connsiteX53" fmla="*/ 0 w 5805714"/>
              <a:gd name="connsiteY53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47128 w 5805714"/>
              <a:gd name="connsiteY6" fmla="*/ 906235 h 1034143"/>
              <a:gd name="connsiteX7" fmla="*/ 4992007 w 5805714"/>
              <a:gd name="connsiteY7" fmla="*/ 954314 h 1034143"/>
              <a:gd name="connsiteX8" fmla="*/ 5007428 w 5805714"/>
              <a:gd name="connsiteY8" fmla="*/ 957943 h 1034143"/>
              <a:gd name="connsiteX9" fmla="*/ 4841421 w 5805714"/>
              <a:gd name="connsiteY9" fmla="*/ 921657 h 1034143"/>
              <a:gd name="connsiteX10" fmla="*/ 4779736 w 5805714"/>
              <a:gd name="connsiteY10" fmla="*/ 994228 h 1034143"/>
              <a:gd name="connsiteX11" fmla="*/ 4644571 w 5805714"/>
              <a:gd name="connsiteY11" fmla="*/ 943428 h 1034143"/>
              <a:gd name="connsiteX12" fmla="*/ 4524828 w 5805714"/>
              <a:gd name="connsiteY12" fmla="*/ 913493 h 1034143"/>
              <a:gd name="connsiteX13" fmla="*/ 4405993 w 5805714"/>
              <a:gd name="connsiteY13" fmla="*/ 946150 h 1034143"/>
              <a:gd name="connsiteX14" fmla="*/ 4278086 w 5805714"/>
              <a:gd name="connsiteY14" fmla="*/ 998764 h 1034143"/>
              <a:gd name="connsiteX15" fmla="*/ 4125686 w 5805714"/>
              <a:gd name="connsiteY15" fmla="*/ 913493 h 1034143"/>
              <a:gd name="connsiteX16" fmla="*/ 4054021 w 5805714"/>
              <a:gd name="connsiteY16" fmla="*/ 993321 h 1034143"/>
              <a:gd name="connsiteX17" fmla="*/ 3889828 w 5805714"/>
              <a:gd name="connsiteY17" fmla="*/ 914400 h 1034143"/>
              <a:gd name="connsiteX18" fmla="*/ 3788228 w 5805714"/>
              <a:gd name="connsiteY18" fmla="*/ 957943 h 1034143"/>
              <a:gd name="connsiteX19" fmla="*/ 3605893 w 5805714"/>
              <a:gd name="connsiteY19" fmla="*/ 910771 h 1034143"/>
              <a:gd name="connsiteX20" fmla="*/ 3521528 w 5805714"/>
              <a:gd name="connsiteY20" fmla="*/ 961571 h 1034143"/>
              <a:gd name="connsiteX21" fmla="*/ 3387271 w 5805714"/>
              <a:gd name="connsiteY21" fmla="*/ 968828 h 1034143"/>
              <a:gd name="connsiteX22" fmla="*/ 3252107 w 5805714"/>
              <a:gd name="connsiteY22" fmla="*/ 922564 h 1034143"/>
              <a:gd name="connsiteX23" fmla="*/ 3164114 w 5805714"/>
              <a:gd name="connsiteY23" fmla="*/ 914400 h 1034143"/>
              <a:gd name="connsiteX24" fmla="*/ 3125107 w 5805714"/>
              <a:gd name="connsiteY24" fmla="*/ 960664 h 1034143"/>
              <a:gd name="connsiteX25" fmla="*/ 3045278 w 5805714"/>
              <a:gd name="connsiteY25" fmla="*/ 915307 h 1034143"/>
              <a:gd name="connsiteX26" fmla="*/ 2982686 w 5805714"/>
              <a:gd name="connsiteY26" fmla="*/ 946150 h 1034143"/>
              <a:gd name="connsiteX27" fmla="*/ 2830286 w 5805714"/>
              <a:gd name="connsiteY27" fmla="*/ 943428 h 1034143"/>
              <a:gd name="connsiteX28" fmla="*/ 2801257 w 5805714"/>
              <a:gd name="connsiteY28" fmla="*/ 1001485 h 1034143"/>
              <a:gd name="connsiteX29" fmla="*/ 2699657 w 5805714"/>
              <a:gd name="connsiteY29" fmla="*/ 1001485 h 1034143"/>
              <a:gd name="connsiteX30" fmla="*/ 2625271 w 5805714"/>
              <a:gd name="connsiteY30" fmla="*/ 975178 h 1034143"/>
              <a:gd name="connsiteX31" fmla="*/ 2554514 w 5805714"/>
              <a:gd name="connsiteY31" fmla="*/ 943428 h 1034143"/>
              <a:gd name="connsiteX32" fmla="*/ 2509157 w 5805714"/>
              <a:gd name="connsiteY32" fmla="*/ 986064 h 1034143"/>
              <a:gd name="connsiteX33" fmla="*/ 2393043 w 5805714"/>
              <a:gd name="connsiteY33" fmla="*/ 983343 h 1034143"/>
              <a:gd name="connsiteX34" fmla="*/ 2305050 w 5805714"/>
              <a:gd name="connsiteY34" fmla="*/ 1023257 h 1034143"/>
              <a:gd name="connsiteX35" fmla="*/ 2169886 w 5805714"/>
              <a:gd name="connsiteY35" fmla="*/ 982435 h 1034143"/>
              <a:gd name="connsiteX36" fmla="*/ 2012043 w 5805714"/>
              <a:gd name="connsiteY36" fmla="*/ 997857 h 1034143"/>
              <a:gd name="connsiteX37" fmla="*/ 1894114 w 5805714"/>
              <a:gd name="connsiteY37" fmla="*/ 941614 h 1034143"/>
              <a:gd name="connsiteX38" fmla="*/ 1785257 w 5805714"/>
              <a:gd name="connsiteY38" fmla="*/ 992414 h 1034143"/>
              <a:gd name="connsiteX39" fmla="*/ 1654628 w 5805714"/>
              <a:gd name="connsiteY39" fmla="*/ 986971 h 1034143"/>
              <a:gd name="connsiteX40" fmla="*/ 1520371 w 5805714"/>
              <a:gd name="connsiteY40" fmla="*/ 1034143 h 1034143"/>
              <a:gd name="connsiteX41" fmla="*/ 1348921 w 5805714"/>
              <a:gd name="connsiteY41" fmla="*/ 960664 h 1034143"/>
              <a:gd name="connsiteX42" fmla="*/ 1230086 w 5805714"/>
              <a:gd name="connsiteY42" fmla="*/ 986971 h 1034143"/>
              <a:gd name="connsiteX43" fmla="*/ 1127578 w 5805714"/>
              <a:gd name="connsiteY43" fmla="*/ 954314 h 1034143"/>
              <a:gd name="connsiteX44" fmla="*/ 1030514 w 5805714"/>
              <a:gd name="connsiteY44" fmla="*/ 1016000 h 1034143"/>
              <a:gd name="connsiteX45" fmla="*/ 928914 w 5805714"/>
              <a:gd name="connsiteY45" fmla="*/ 1016000 h 1034143"/>
              <a:gd name="connsiteX46" fmla="*/ 798286 w 5805714"/>
              <a:gd name="connsiteY46" fmla="*/ 943428 h 1034143"/>
              <a:gd name="connsiteX47" fmla="*/ 653143 w 5805714"/>
              <a:gd name="connsiteY47" fmla="*/ 928914 h 1034143"/>
              <a:gd name="connsiteX48" fmla="*/ 537028 w 5805714"/>
              <a:gd name="connsiteY48" fmla="*/ 957943 h 1034143"/>
              <a:gd name="connsiteX49" fmla="*/ 493486 w 5805714"/>
              <a:gd name="connsiteY49" fmla="*/ 1001485 h 1034143"/>
              <a:gd name="connsiteX50" fmla="*/ 383721 w 5805714"/>
              <a:gd name="connsiteY50" fmla="*/ 962478 h 1034143"/>
              <a:gd name="connsiteX51" fmla="*/ 319314 w 5805714"/>
              <a:gd name="connsiteY51" fmla="*/ 928914 h 1034143"/>
              <a:gd name="connsiteX52" fmla="*/ 224064 w 5805714"/>
              <a:gd name="connsiteY52" fmla="*/ 947964 h 1034143"/>
              <a:gd name="connsiteX53" fmla="*/ 0 w 5805714"/>
              <a:gd name="connsiteY53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24021 w 5805714"/>
              <a:gd name="connsiteY5" fmla="*/ 965200 h 1034143"/>
              <a:gd name="connsiteX6" fmla="*/ 5147128 w 5805714"/>
              <a:gd name="connsiteY6" fmla="*/ 906235 h 1034143"/>
              <a:gd name="connsiteX7" fmla="*/ 4992007 w 5805714"/>
              <a:gd name="connsiteY7" fmla="*/ 954314 h 1034143"/>
              <a:gd name="connsiteX8" fmla="*/ 5007428 w 5805714"/>
              <a:gd name="connsiteY8" fmla="*/ 957943 h 1034143"/>
              <a:gd name="connsiteX9" fmla="*/ 4841421 w 5805714"/>
              <a:gd name="connsiteY9" fmla="*/ 921657 h 1034143"/>
              <a:gd name="connsiteX10" fmla="*/ 4779736 w 5805714"/>
              <a:gd name="connsiteY10" fmla="*/ 994228 h 1034143"/>
              <a:gd name="connsiteX11" fmla="*/ 4644571 w 5805714"/>
              <a:gd name="connsiteY11" fmla="*/ 943428 h 1034143"/>
              <a:gd name="connsiteX12" fmla="*/ 4524828 w 5805714"/>
              <a:gd name="connsiteY12" fmla="*/ 913493 h 1034143"/>
              <a:gd name="connsiteX13" fmla="*/ 4405993 w 5805714"/>
              <a:gd name="connsiteY13" fmla="*/ 946150 h 1034143"/>
              <a:gd name="connsiteX14" fmla="*/ 4278086 w 5805714"/>
              <a:gd name="connsiteY14" fmla="*/ 998764 h 1034143"/>
              <a:gd name="connsiteX15" fmla="*/ 4125686 w 5805714"/>
              <a:gd name="connsiteY15" fmla="*/ 913493 h 1034143"/>
              <a:gd name="connsiteX16" fmla="*/ 4054021 w 5805714"/>
              <a:gd name="connsiteY16" fmla="*/ 993321 h 1034143"/>
              <a:gd name="connsiteX17" fmla="*/ 3889828 w 5805714"/>
              <a:gd name="connsiteY17" fmla="*/ 914400 h 1034143"/>
              <a:gd name="connsiteX18" fmla="*/ 3788228 w 5805714"/>
              <a:gd name="connsiteY18" fmla="*/ 957943 h 1034143"/>
              <a:gd name="connsiteX19" fmla="*/ 3605893 w 5805714"/>
              <a:gd name="connsiteY19" fmla="*/ 910771 h 1034143"/>
              <a:gd name="connsiteX20" fmla="*/ 3521528 w 5805714"/>
              <a:gd name="connsiteY20" fmla="*/ 961571 h 1034143"/>
              <a:gd name="connsiteX21" fmla="*/ 3387271 w 5805714"/>
              <a:gd name="connsiteY21" fmla="*/ 968828 h 1034143"/>
              <a:gd name="connsiteX22" fmla="*/ 3252107 w 5805714"/>
              <a:gd name="connsiteY22" fmla="*/ 922564 h 1034143"/>
              <a:gd name="connsiteX23" fmla="*/ 3164114 w 5805714"/>
              <a:gd name="connsiteY23" fmla="*/ 914400 h 1034143"/>
              <a:gd name="connsiteX24" fmla="*/ 3125107 w 5805714"/>
              <a:gd name="connsiteY24" fmla="*/ 960664 h 1034143"/>
              <a:gd name="connsiteX25" fmla="*/ 3045278 w 5805714"/>
              <a:gd name="connsiteY25" fmla="*/ 915307 h 1034143"/>
              <a:gd name="connsiteX26" fmla="*/ 2982686 w 5805714"/>
              <a:gd name="connsiteY26" fmla="*/ 946150 h 1034143"/>
              <a:gd name="connsiteX27" fmla="*/ 2830286 w 5805714"/>
              <a:gd name="connsiteY27" fmla="*/ 943428 h 1034143"/>
              <a:gd name="connsiteX28" fmla="*/ 2801257 w 5805714"/>
              <a:gd name="connsiteY28" fmla="*/ 1001485 h 1034143"/>
              <a:gd name="connsiteX29" fmla="*/ 2699657 w 5805714"/>
              <a:gd name="connsiteY29" fmla="*/ 1001485 h 1034143"/>
              <a:gd name="connsiteX30" fmla="*/ 2625271 w 5805714"/>
              <a:gd name="connsiteY30" fmla="*/ 975178 h 1034143"/>
              <a:gd name="connsiteX31" fmla="*/ 2554514 w 5805714"/>
              <a:gd name="connsiteY31" fmla="*/ 943428 h 1034143"/>
              <a:gd name="connsiteX32" fmla="*/ 2509157 w 5805714"/>
              <a:gd name="connsiteY32" fmla="*/ 986064 h 1034143"/>
              <a:gd name="connsiteX33" fmla="*/ 2393043 w 5805714"/>
              <a:gd name="connsiteY33" fmla="*/ 983343 h 1034143"/>
              <a:gd name="connsiteX34" fmla="*/ 2305050 w 5805714"/>
              <a:gd name="connsiteY34" fmla="*/ 1023257 h 1034143"/>
              <a:gd name="connsiteX35" fmla="*/ 2169886 w 5805714"/>
              <a:gd name="connsiteY35" fmla="*/ 982435 h 1034143"/>
              <a:gd name="connsiteX36" fmla="*/ 2012043 w 5805714"/>
              <a:gd name="connsiteY36" fmla="*/ 997857 h 1034143"/>
              <a:gd name="connsiteX37" fmla="*/ 1894114 w 5805714"/>
              <a:gd name="connsiteY37" fmla="*/ 941614 h 1034143"/>
              <a:gd name="connsiteX38" fmla="*/ 1785257 w 5805714"/>
              <a:gd name="connsiteY38" fmla="*/ 992414 h 1034143"/>
              <a:gd name="connsiteX39" fmla="*/ 1654628 w 5805714"/>
              <a:gd name="connsiteY39" fmla="*/ 986971 h 1034143"/>
              <a:gd name="connsiteX40" fmla="*/ 1520371 w 5805714"/>
              <a:gd name="connsiteY40" fmla="*/ 1034143 h 1034143"/>
              <a:gd name="connsiteX41" fmla="*/ 1348921 w 5805714"/>
              <a:gd name="connsiteY41" fmla="*/ 960664 h 1034143"/>
              <a:gd name="connsiteX42" fmla="*/ 1230086 w 5805714"/>
              <a:gd name="connsiteY42" fmla="*/ 986971 h 1034143"/>
              <a:gd name="connsiteX43" fmla="*/ 1127578 w 5805714"/>
              <a:gd name="connsiteY43" fmla="*/ 954314 h 1034143"/>
              <a:gd name="connsiteX44" fmla="*/ 1030514 w 5805714"/>
              <a:gd name="connsiteY44" fmla="*/ 1016000 h 1034143"/>
              <a:gd name="connsiteX45" fmla="*/ 928914 w 5805714"/>
              <a:gd name="connsiteY45" fmla="*/ 1016000 h 1034143"/>
              <a:gd name="connsiteX46" fmla="*/ 798286 w 5805714"/>
              <a:gd name="connsiteY46" fmla="*/ 943428 h 1034143"/>
              <a:gd name="connsiteX47" fmla="*/ 653143 w 5805714"/>
              <a:gd name="connsiteY47" fmla="*/ 928914 h 1034143"/>
              <a:gd name="connsiteX48" fmla="*/ 537028 w 5805714"/>
              <a:gd name="connsiteY48" fmla="*/ 957943 h 1034143"/>
              <a:gd name="connsiteX49" fmla="*/ 493486 w 5805714"/>
              <a:gd name="connsiteY49" fmla="*/ 1001485 h 1034143"/>
              <a:gd name="connsiteX50" fmla="*/ 383721 w 5805714"/>
              <a:gd name="connsiteY50" fmla="*/ 962478 h 1034143"/>
              <a:gd name="connsiteX51" fmla="*/ 319314 w 5805714"/>
              <a:gd name="connsiteY51" fmla="*/ 928914 h 1034143"/>
              <a:gd name="connsiteX52" fmla="*/ 224064 w 5805714"/>
              <a:gd name="connsiteY52" fmla="*/ 947964 h 1034143"/>
              <a:gd name="connsiteX53" fmla="*/ 0 w 5805714"/>
              <a:gd name="connsiteY53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493657 w 5805714"/>
              <a:gd name="connsiteY4" fmla="*/ 929821 h 1034143"/>
              <a:gd name="connsiteX5" fmla="*/ 5324021 w 5805714"/>
              <a:gd name="connsiteY5" fmla="*/ 965200 h 1034143"/>
              <a:gd name="connsiteX6" fmla="*/ 5147128 w 5805714"/>
              <a:gd name="connsiteY6" fmla="*/ 906235 h 1034143"/>
              <a:gd name="connsiteX7" fmla="*/ 4992007 w 5805714"/>
              <a:gd name="connsiteY7" fmla="*/ 954314 h 1034143"/>
              <a:gd name="connsiteX8" fmla="*/ 5007428 w 5805714"/>
              <a:gd name="connsiteY8" fmla="*/ 957943 h 1034143"/>
              <a:gd name="connsiteX9" fmla="*/ 4841421 w 5805714"/>
              <a:gd name="connsiteY9" fmla="*/ 921657 h 1034143"/>
              <a:gd name="connsiteX10" fmla="*/ 4779736 w 5805714"/>
              <a:gd name="connsiteY10" fmla="*/ 994228 h 1034143"/>
              <a:gd name="connsiteX11" fmla="*/ 4644571 w 5805714"/>
              <a:gd name="connsiteY11" fmla="*/ 943428 h 1034143"/>
              <a:gd name="connsiteX12" fmla="*/ 4524828 w 5805714"/>
              <a:gd name="connsiteY12" fmla="*/ 913493 h 1034143"/>
              <a:gd name="connsiteX13" fmla="*/ 4405993 w 5805714"/>
              <a:gd name="connsiteY13" fmla="*/ 946150 h 1034143"/>
              <a:gd name="connsiteX14" fmla="*/ 4278086 w 5805714"/>
              <a:gd name="connsiteY14" fmla="*/ 998764 h 1034143"/>
              <a:gd name="connsiteX15" fmla="*/ 4125686 w 5805714"/>
              <a:gd name="connsiteY15" fmla="*/ 913493 h 1034143"/>
              <a:gd name="connsiteX16" fmla="*/ 4054021 w 5805714"/>
              <a:gd name="connsiteY16" fmla="*/ 993321 h 1034143"/>
              <a:gd name="connsiteX17" fmla="*/ 3889828 w 5805714"/>
              <a:gd name="connsiteY17" fmla="*/ 914400 h 1034143"/>
              <a:gd name="connsiteX18" fmla="*/ 3788228 w 5805714"/>
              <a:gd name="connsiteY18" fmla="*/ 957943 h 1034143"/>
              <a:gd name="connsiteX19" fmla="*/ 3605893 w 5805714"/>
              <a:gd name="connsiteY19" fmla="*/ 910771 h 1034143"/>
              <a:gd name="connsiteX20" fmla="*/ 3521528 w 5805714"/>
              <a:gd name="connsiteY20" fmla="*/ 961571 h 1034143"/>
              <a:gd name="connsiteX21" fmla="*/ 3387271 w 5805714"/>
              <a:gd name="connsiteY21" fmla="*/ 968828 h 1034143"/>
              <a:gd name="connsiteX22" fmla="*/ 3252107 w 5805714"/>
              <a:gd name="connsiteY22" fmla="*/ 922564 h 1034143"/>
              <a:gd name="connsiteX23" fmla="*/ 3164114 w 5805714"/>
              <a:gd name="connsiteY23" fmla="*/ 914400 h 1034143"/>
              <a:gd name="connsiteX24" fmla="*/ 3125107 w 5805714"/>
              <a:gd name="connsiteY24" fmla="*/ 960664 h 1034143"/>
              <a:gd name="connsiteX25" fmla="*/ 3045278 w 5805714"/>
              <a:gd name="connsiteY25" fmla="*/ 915307 h 1034143"/>
              <a:gd name="connsiteX26" fmla="*/ 2982686 w 5805714"/>
              <a:gd name="connsiteY26" fmla="*/ 946150 h 1034143"/>
              <a:gd name="connsiteX27" fmla="*/ 2830286 w 5805714"/>
              <a:gd name="connsiteY27" fmla="*/ 943428 h 1034143"/>
              <a:gd name="connsiteX28" fmla="*/ 2801257 w 5805714"/>
              <a:gd name="connsiteY28" fmla="*/ 1001485 h 1034143"/>
              <a:gd name="connsiteX29" fmla="*/ 2699657 w 5805714"/>
              <a:gd name="connsiteY29" fmla="*/ 1001485 h 1034143"/>
              <a:gd name="connsiteX30" fmla="*/ 2625271 w 5805714"/>
              <a:gd name="connsiteY30" fmla="*/ 975178 h 1034143"/>
              <a:gd name="connsiteX31" fmla="*/ 2554514 w 5805714"/>
              <a:gd name="connsiteY31" fmla="*/ 943428 h 1034143"/>
              <a:gd name="connsiteX32" fmla="*/ 2509157 w 5805714"/>
              <a:gd name="connsiteY32" fmla="*/ 986064 h 1034143"/>
              <a:gd name="connsiteX33" fmla="*/ 2393043 w 5805714"/>
              <a:gd name="connsiteY33" fmla="*/ 983343 h 1034143"/>
              <a:gd name="connsiteX34" fmla="*/ 2305050 w 5805714"/>
              <a:gd name="connsiteY34" fmla="*/ 1023257 h 1034143"/>
              <a:gd name="connsiteX35" fmla="*/ 2169886 w 5805714"/>
              <a:gd name="connsiteY35" fmla="*/ 982435 h 1034143"/>
              <a:gd name="connsiteX36" fmla="*/ 2012043 w 5805714"/>
              <a:gd name="connsiteY36" fmla="*/ 997857 h 1034143"/>
              <a:gd name="connsiteX37" fmla="*/ 1894114 w 5805714"/>
              <a:gd name="connsiteY37" fmla="*/ 941614 h 1034143"/>
              <a:gd name="connsiteX38" fmla="*/ 1785257 w 5805714"/>
              <a:gd name="connsiteY38" fmla="*/ 992414 h 1034143"/>
              <a:gd name="connsiteX39" fmla="*/ 1654628 w 5805714"/>
              <a:gd name="connsiteY39" fmla="*/ 986971 h 1034143"/>
              <a:gd name="connsiteX40" fmla="*/ 1520371 w 5805714"/>
              <a:gd name="connsiteY40" fmla="*/ 1034143 h 1034143"/>
              <a:gd name="connsiteX41" fmla="*/ 1348921 w 5805714"/>
              <a:gd name="connsiteY41" fmla="*/ 960664 h 1034143"/>
              <a:gd name="connsiteX42" fmla="*/ 1230086 w 5805714"/>
              <a:gd name="connsiteY42" fmla="*/ 986971 h 1034143"/>
              <a:gd name="connsiteX43" fmla="*/ 1127578 w 5805714"/>
              <a:gd name="connsiteY43" fmla="*/ 954314 h 1034143"/>
              <a:gd name="connsiteX44" fmla="*/ 1030514 w 5805714"/>
              <a:gd name="connsiteY44" fmla="*/ 1016000 h 1034143"/>
              <a:gd name="connsiteX45" fmla="*/ 928914 w 5805714"/>
              <a:gd name="connsiteY45" fmla="*/ 1016000 h 1034143"/>
              <a:gd name="connsiteX46" fmla="*/ 798286 w 5805714"/>
              <a:gd name="connsiteY46" fmla="*/ 943428 h 1034143"/>
              <a:gd name="connsiteX47" fmla="*/ 653143 w 5805714"/>
              <a:gd name="connsiteY47" fmla="*/ 928914 h 1034143"/>
              <a:gd name="connsiteX48" fmla="*/ 537028 w 5805714"/>
              <a:gd name="connsiteY48" fmla="*/ 957943 h 1034143"/>
              <a:gd name="connsiteX49" fmla="*/ 493486 w 5805714"/>
              <a:gd name="connsiteY49" fmla="*/ 1001485 h 1034143"/>
              <a:gd name="connsiteX50" fmla="*/ 383721 w 5805714"/>
              <a:gd name="connsiteY50" fmla="*/ 962478 h 1034143"/>
              <a:gd name="connsiteX51" fmla="*/ 319314 w 5805714"/>
              <a:gd name="connsiteY51" fmla="*/ 928914 h 1034143"/>
              <a:gd name="connsiteX52" fmla="*/ 224064 w 5805714"/>
              <a:gd name="connsiteY52" fmla="*/ 947964 h 1034143"/>
              <a:gd name="connsiteX53" fmla="*/ 0 w 5805714"/>
              <a:gd name="connsiteY53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639707 w 5805714"/>
              <a:gd name="connsiteY4" fmla="*/ 947964 h 1034143"/>
              <a:gd name="connsiteX5" fmla="*/ 5493657 w 5805714"/>
              <a:gd name="connsiteY5" fmla="*/ 929821 h 1034143"/>
              <a:gd name="connsiteX6" fmla="*/ 5324021 w 5805714"/>
              <a:gd name="connsiteY6" fmla="*/ 965200 h 1034143"/>
              <a:gd name="connsiteX7" fmla="*/ 5147128 w 5805714"/>
              <a:gd name="connsiteY7" fmla="*/ 906235 h 1034143"/>
              <a:gd name="connsiteX8" fmla="*/ 4992007 w 5805714"/>
              <a:gd name="connsiteY8" fmla="*/ 954314 h 1034143"/>
              <a:gd name="connsiteX9" fmla="*/ 5007428 w 5805714"/>
              <a:gd name="connsiteY9" fmla="*/ 957943 h 1034143"/>
              <a:gd name="connsiteX10" fmla="*/ 4841421 w 5805714"/>
              <a:gd name="connsiteY10" fmla="*/ 921657 h 1034143"/>
              <a:gd name="connsiteX11" fmla="*/ 4779736 w 5805714"/>
              <a:gd name="connsiteY11" fmla="*/ 994228 h 1034143"/>
              <a:gd name="connsiteX12" fmla="*/ 4644571 w 5805714"/>
              <a:gd name="connsiteY12" fmla="*/ 943428 h 1034143"/>
              <a:gd name="connsiteX13" fmla="*/ 4524828 w 5805714"/>
              <a:gd name="connsiteY13" fmla="*/ 913493 h 1034143"/>
              <a:gd name="connsiteX14" fmla="*/ 4405993 w 5805714"/>
              <a:gd name="connsiteY14" fmla="*/ 946150 h 1034143"/>
              <a:gd name="connsiteX15" fmla="*/ 4278086 w 5805714"/>
              <a:gd name="connsiteY15" fmla="*/ 998764 h 1034143"/>
              <a:gd name="connsiteX16" fmla="*/ 4125686 w 5805714"/>
              <a:gd name="connsiteY16" fmla="*/ 913493 h 1034143"/>
              <a:gd name="connsiteX17" fmla="*/ 4054021 w 5805714"/>
              <a:gd name="connsiteY17" fmla="*/ 993321 h 1034143"/>
              <a:gd name="connsiteX18" fmla="*/ 3889828 w 5805714"/>
              <a:gd name="connsiteY18" fmla="*/ 914400 h 1034143"/>
              <a:gd name="connsiteX19" fmla="*/ 3788228 w 5805714"/>
              <a:gd name="connsiteY19" fmla="*/ 957943 h 1034143"/>
              <a:gd name="connsiteX20" fmla="*/ 3605893 w 5805714"/>
              <a:gd name="connsiteY20" fmla="*/ 910771 h 1034143"/>
              <a:gd name="connsiteX21" fmla="*/ 3521528 w 5805714"/>
              <a:gd name="connsiteY21" fmla="*/ 961571 h 1034143"/>
              <a:gd name="connsiteX22" fmla="*/ 3387271 w 5805714"/>
              <a:gd name="connsiteY22" fmla="*/ 968828 h 1034143"/>
              <a:gd name="connsiteX23" fmla="*/ 3252107 w 5805714"/>
              <a:gd name="connsiteY23" fmla="*/ 922564 h 1034143"/>
              <a:gd name="connsiteX24" fmla="*/ 3164114 w 5805714"/>
              <a:gd name="connsiteY24" fmla="*/ 914400 h 1034143"/>
              <a:gd name="connsiteX25" fmla="*/ 3125107 w 5805714"/>
              <a:gd name="connsiteY25" fmla="*/ 960664 h 1034143"/>
              <a:gd name="connsiteX26" fmla="*/ 3045278 w 5805714"/>
              <a:gd name="connsiteY26" fmla="*/ 915307 h 1034143"/>
              <a:gd name="connsiteX27" fmla="*/ 2982686 w 5805714"/>
              <a:gd name="connsiteY27" fmla="*/ 946150 h 1034143"/>
              <a:gd name="connsiteX28" fmla="*/ 2830286 w 5805714"/>
              <a:gd name="connsiteY28" fmla="*/ 943428 h 1034143"/>
              <a:gd name="connsiteX29" fmla="*/ 2801257 w 5805714"/>
              <a:gd name="connsiteY29" fmla="*/ 1001485 h 1034143"/>
              <a:gd name="connsiteX30" fmla="*/ 2699657 w 5805714"/>
              <a:gd name="connsiteY30" fmla="*/ 1001485 h 1034143"/>
              <a:gd name="connsiteX31" fmla="*/ 2625271 w 5805714"/>
              <a:gd name="connsiteY31" fmla="*/ 975178 h 1034143"/>
              <a:gd name="connsiteX32" fmla="*/ 2554514 w 5805714"/>
              <a:gd name="connsiteY32" fmla="*/ 943428 h 1034143"/>
              <a:gd name="connsiteX33" fmla="*/ 2509157 w 5805714"/>
              <a:gd name="connsiteY33" fmla="*/ 986064 h 1034143"/>
              <a:gd name="connsiteX34" fmla="*/ 2393043 w 5805714"/>
              <a:gd name="connsiteY34" fmla="*/ 983343 h 1034143"/>
              <a:gd name="connsiteX35" fmla="*/ 2305050 w 5805714"/>
              <a:gd name="connsiteY35" fmla="*/ 1023257 h 1034143"/>
              <a:gd name="connsiteX36" fmla="*/ 2169886 w 5805714"/>
              <a:gd name="connsiteY36" fmla="*/ 982435 h 1034143"/>
              <a:gd name="connsiteX37" fmla="*/ 2012043 w 5805714"/>
              <a:gd name="connsiteY37" fmla="*/ 997857 h 1034143"/>
              <a:gd name="connsiteX38" fmla="*/ 1894114 w 5805714"/>
              <a:gd name="connsiteY38" fmla="*/ 941614 h 1034143"/>
              <a:gd name="connsiteX39" fmla="*/ 1785257 w 5805714"/>
              <a:gd name="connsiteY39" fmla="*/ 992414 h 1034143"/>
              <a:gd name="connsiteX40" fmla="*/ 1654628 w 5805714"/>
              <a:gd name="connsiteY40" fmla="*/ 986971 h 1034143"/>
              <a:gd name="connsiteX41" fmla="*/ 1520371 w 5805714"/>
              <a:gd name="connsiteY41" fmla="*/ 1034143 h 1034143"/>
              <a:gd name="connsiteX42" fmla="*/ 1348921 w 5805714"/>
              <a:gd name="connsiteY42" fmla="*/ 960664 h 1034143"/>
              <a:gd name="connsiteX43" fmla="*/ 1230086 w 5805714"/>
              <a:gd name="connsiteY43" fmla="*/ 986971 h 1034143"/>
              <a:gd name="connsiteX44" fmla="*/ 1127578 w 5805714"/>
              <a:gd name="connsiteY44" fmla="*/ 954314 h 1034143"/>
              <a:gd name="connsiteX45" fmla="*/ 1030514 w 5805714"/>
              <a:gd name="connsiteY45" fmla="*/ 1016000 h 1034143"/>
              <a:gd name="connsiteX46" fmla="*/ 928914 w 5805714"/>
              <a:gd name="connsiteY46" fmla="*/ 1016000 h 1034143"/>
              <a:gd name="connsiteX47" fmla="*/ 798286 w 5805714"/>
              <a:gd name="connsiteY47" fmla="*/ 943428 h 1034143"/>
              <a:gd name="connsiteX48" fmla="*/ 653143 w 5805714"/>
              <a:gd name="connsiteY48" fmla="*/ 928914 h 1034143"/>
              <a:gd name="connsiteX49" fmla="*/ 537028 w 5805714"/>
              <a:gd name="connsiteY49" fmla="*/ 957943 h 1034143"/>
              <a:gd name="connsiteX50" fmla="*/ 493486 w 5805714"/>
              <a:gd name="connsiteY50" fmla="*/ 1001485 h 1034143"/>
              <a:gd name="connsiteX51" fmla="*/ 383721 w 5805714"/>
              <a:gd name="connsiteY51" fmla="*/ 962478 h 1034143"/>
              <a:gd name="connsiteX52" fmla="*/ 319314 w 5805714"/>
              <a:gd name="connsiteY52" fmla="*/ 928914 h 1034143"/>
              <a:gd name="connsiteX53" fmla="*/ 224064 w 5805714"/>
              <a:gd name="connsiteY53" fmla="*/ 947964 h 1034143"/>
              <a:gd name="connsiteX54" fmla="*/ 0 w 5805714"/>
              <a:gd name="connsiteY54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76207 w 5805714"/>
              <a:gd name="connsiteY4" fmla="*/ 967014 h 1034143"/>
              <a:gd name="connsiteX5" fmla="*/ 5493657 w 5805714"/>
              <a:gd name="connsiteY5" fmla="*/ 929821 h 1034143"/>
              <a:gd name="connsiteX6" fmla="*/ 5324021 w 5805714"/>
              <a:gd name="connsiteY6" fmla="*/ 965200 h 1034143"/>
              <a:gd name="connsiteX7" fmla="*/ 5147128 w 5805714"/>
              <a:gd name="connsiteY7" fmla="*/ 906235 h 1034143"/>
              <a:gd name="connsiteX8" fmla="*/ 4992007 w 5805714"/>
              <a:gd name="connsiteY8" fmla="*/ 954314 h 1034143"/>
              <a:gd name="connsiteX9" fmla="*/ 5007428 w 5805714"/>
              <a:gd name="connsiteY9" fmla="*/ 957943 h 1034143"/>
              <a:gd name="connsiteX10" fmla="*/ 4841421 w 5805714"/>
              <a:gd name="connsiteY10" fmla="*/ 921657 h 1034143"/>
              <a:gd name="connsiteX11" fmla="*/ 4779736 w 5805714"/>
              <a:gd name="connsiteY11" fmla="*/ 994228 h 1034143"/>
              <a:gd name="connsiteX12" fmla="*/ 4644571 w 5805714"/>
              <a:gd name="connsiteY12" fmla="*/ 943428 h 1034143"/>
              <a:gd name="connsiteX13" fmla="*/ 4524828 w 5805714"/>
              <a:gd name="connsiteY13" fmla="*/ 913493 h 1034143"/>
              <a:gd name="connsiteX14" fmla="*/ 4405993 w 5805714"/>
              <a:gd name="connsiteY14" fmla="*/ 946150 h 1034143"/>
              <a:gd name="connsiteX15" fmla="*/ 4278086 w 5805714"/>
              <a:gd name="connsiteY15" fmla="*/ 998764 h 1034143"/>
              <a:gd name="connsiteX16" fmla="*/ 4125686 w 5805714"/>
              <a:gd name="connsiteY16" fmla="*/ 913493 h 1034143"/>
              <a:gd name="connsiteX17" fmla="*/ 4054021 w 5805714"/>
              <a:gd name="connsiteY17" fmla="*/ 993321 h 1034143"/>
              <a:gd name="connsiteX18" fmla="*/ 3889828 w 5805714"/>
              <a:gd name="connsiteY18" fmla="*/ 914400 h 1034143"/>
              <a:gd name="connsiteX19" fmla="*/ 3788228 w 5805714"/>
              <a:gd name="connsiteY19" fmla="*/ 957943 h 1034143"/>
              <a:gd name="connsiteX20" fmla="*/ 3605893 w 5805714"/>
              <a:gd name="connsiteY20" fmla="*/ 910771 h 1034143"/>
              <a:gd name="connsiteX21" fmla="*/ 3521528 w 5805714"/>
              <a:gd name="connsiteY21" fmla="*/ 961571 h 1034143"/>
              <a:gd name="connsiteX22" fmla="*/ 3387271 w 5805714"/>
              <a:gd name="connsiteY22" fmla="*/ 968828 h 1034143"/>
              <a:gd name="connsiteX23" fmla="*/ 3252107 w 5805714"/>
              <a:gd name="connsiteY23" fmla="*/ 922564 h 1034143"/>
              <a:gd name="connsiteX24" fmla="*/ 3164114 w 5805714"/>
              <a:gd name="connsiteY24" fmla="*/ 914400 h 1034143"/>
              <a:gd name="connsiteX25" fmla="*/ 3125107 w 5805714"/>
              <a:gd name="connsiteY25" fmla="*/ 960664 h 1034143"/>
              <a:gd name="connsiteX26" fmla="*/ 3045278 w 5805714"/>
              <a:gd name="connsiteY26" fmla="*/ 915307 h 1034143"/>
              <a:gd name="connsiteX27" fmla="*/ 2982686 w 5805714"/>
              <a:gd name="connsiteY27" fmla="*/ 946150 h 1034143"/>
              <a:gd name="connsiteX28" fmla="*/ 2830286 w 5805714"/>
              <a:gd name="connsiteY28" fmla="*/ 943428 h 1034143"/>
              <a:gd name="connsiteX29" fmla="*/ 2801257 w 5805714"/>
              <a:gd name="connsiteY29" fmla="*/ 1001485 h 1034143"/>
              <a:gd name="connsiteX30" fmla="*/ 2699657 w 5805714"/>
              <a:gd name="connsiteY30" fmla="*/ 1001485 h 1034143"/>
              <a:gd name="connsiteX31" fmla="*/ 2625271 w 5805714"/>
              <a:gd name="connsiteY31" fmla="*/ 975178 h 1034143"/>
              <a:gd name="connsiteX32" fmla="*/ 2554514 w 5805714"/>
              <a:gd name="connsiteY32" fmla="*/ 943428 h 1034143"/>
              <a:gd name="connsiteX33" fmla="*/ 2509157 w 5805714"/>
              <a:gd name="connsiteY33" fmla="*/ 986064 h 1034143"/>
              <a:gd name="connsiteX34" fmla="*/ 2393043 w 5805714"/>
              <a:gd name="connsiteY34" fmla="*/ 983343 h 1034143"/>
              <a:gd name="connsiteX35" fmla="*/ 2305050 w 5805714"/>
              <a:gd name="connsiteY35" fmla="*/ 1023257 h 1034143"/>
              <a:gd name="connsiteX36" fmla="*/ 2169886 w 5805714"/>
              <a:gd name="connsiteY36" fmla="*/ 982435 h 1034143"/>
              <a:gd name="connsiteX37" fmla="*/ 2012043 w 5805714"/>
              <a:gd name="connsiteY37" fmla="*/ 997857 h 1034143"/>
              <a:gd name="connsiteX38" fmla="*/ 1894114 w 5805714"/>
              <a:gd name="connsiteY38" fmla="*/ 941614 h 1034143"/>
              <a:gd name="connsiteX39" fmla="*/ 1785257 w 5805714"/>
              <a:gd name="connsiteY39" fmla="*/ 992414 h 1034143"/>
              <a:gd name="connsiteX40" fmla="*/ 1654628 w 5805714"/>
              <a:gd name="connsiteY40" fmla="*/ 986971 h 1034143"/>
              <a:gd name="connsiteX41" fmla="*/ 1520371 w 5805714"/>
              <a:gd name="connsiteY41" fmla="*/ 1034143 h 1034143"/>
              <a:gd name="connsiteX42" fmla="*/ 1348921 w 5805714"/>
              <a:gd name="connsiteY42" fmla="*/ 960664 h 1034143"/>
              <a:gd name="connsiteX43" fmla="*/ 1230086 w 5805714"/>
              <a:gd name="connsiteY43" fmla="*/ 986971 h 1034143"/>
              <a:gd name="connsiteX44" fmla="*/ 1127578 w 5805714"/>
              <a:gd name="connsiteY44" fmla="*/ 954314 h 1034143"/>
              <a:gd name="connsiteX45" fmla="*/ 1030514 w 5805714"/>
              <a:gd name="connsiteY45" fmla="*/ 1016000 h 1034143"/>
              <a:gd name="connsiteX46" fmla="*/ 928914 w 5805714"/>
              <a:gd name="connsiteY46" fmla="*/ 1016000 h 1034143"/>
              <a:gd name="connsiteX47" fmla="*/ 798286 w 5805714"/>
              <a:gd name="connsiteY47" fmla="*/ 943428 h 1034143"/>
              <a:gd name="connsiteX48" fmla="*/ 653143 w 5805714"/>
              <a:gd name="connsiteY48" fmla="*/ 928914 h 1034143"/>
              <a:gd name="connsiteX49" fmla="*/ 537028 w 5805714"/>
              <a:gd name="connsiteY49" fmla="*/ 957943 h 1034143"/>
              <a:gd name="connsiteX50" fmla="*/ 493486 w 5805714"/>
              <a:gd name="connsiteY50" fmla="*/ 1001485 h 1034143"/>
              <a:gd name="connsiteX51" fmla="*/ 383721 w 5805714"/>
              <a:gd name="connsiteY51" fmla="*/ 962478 h 1034143"/>
              <a:gd name="connsiteX52" fmla="*/ 319314 w 5805714"/>
              <a:gd name="connsiteY52" fmla="*/ 928914 h 1034143"/>
              <a:gd name="connsiteX53" fmla="*/ 224064 w 5805714"/>
              <a:gd name="connsiteY53" fmla="*/ 947964 h 1034143"/>
              <a:gd name="connsiteX54" fmla="*/ 0 w 5805714"/>
              <a:gd name="connsiteY54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677807 w 5805714"/>
              <a:gd name="connsiteY4" fmla="*/ 954314 h 1034143"/>
              <a:gd name="connsiteX5" fmla="*/ 5576207 w 5805714"/>
              <a:gd name="connsiteY5" fmla="*/ 967014 h 1034143"/>
              <a:gd name="connsiteX6" fmla="*/ 5493657 w 5805714"/>
              <a:gd name="connsiteY6" fmla="*/ 929821 h 1034143"/>
              <a:gd name="connsiteX7" fmla="*/ 5324021 w 5805714"/>
              <a:gd name="connsiteY7" fmla="*/ 965200 h 1034143"/>
              <a:gd name="connsiteX8" fmla="*/ 5147128 w 5805714"/>
              <a:gd name="connsiteY8" fmla="*/ 906235 h 1034143"/>
              <a:gd name="connsiteX9" fmla="*/ 4992007 w 5805714"/>
              <a:gd name="connsiteY9" fmla="*/ 954314 h 1034143"/>
              <a:gd name="connsiteX10" fmla="*/ 5007428 w 5805714"/>
              <a:gd name="connsiteY10" fmla="*/ 957943 h 1034143"/>
              <a:gd name="connsiteX11" fmla="*/ 4841421 w 5805714"/>
              <a:gd name="connsiteY11" fmla="*/ 921657 h 1034143"/>
              <a:gd name="connsiteX12" fmla="*/ 4779736 w 5805714"/>
              <a:gd name="connsiteY12" fmla="*/ 994228 h 1034143"/>
              <a:gd name="connsiteX13" fmla="*/ 4644571 w 5805714"/>
              <a:gd name="connsiteY13" fmla="*/ 943428 h 1034143"/>
              <a:gd name="connsiteX14" fmla="*/ 4524828 w 5805714"/>
              <a:gd name="connsiteY14" fmla="*/ 913493 h 1034143"/>
              <a:gd name="connsiteX15" fmla="*/ 4405993 w 5805714"/>
              <a:gd name="connsiteY15" fmla="*/ 946150 h 1034143"/>
              <a:gd name="connsiteX16" fmla="*/ 4278086 w 5805714"/>
              <a:gd name="connsiteY16" fmla="*/ 998764 h 1034143"/>
              <a:gd name="connsiteX17" fmla="*/ 4125686 w 5805714"/>
              <a:gd name="connsiteY17" fmla="*/ 913493 h 1034143"/>
              <a:gd name="connsiteX18" fmla="*/ 4054021 w 5805714"/>
              <a:gd name="connsiteY18" fmla="*/ 993321 h 1034143"/>
              <a:gd name="connsiteX19" fmla="*/ 3889828 w 5805714"/>
              <a:gd name="connsiteY19" fmla="*/ 914400 h 1034143"/>
              <a:gd name="connsiteX20" fmla="*/ 3788228 w 5805714"/>
              <a:gd name="connsiteY20" fmla="*/ 957943 h 1034143"/>
              <a:gd name="connsiteX21" fmla="*/ 3605893 w 5805714"/>
              <a:gd name="connsiteY21" fmla="*/ 910771 h 1034143"/>
              <a:gd name="connsiteX22" fmla="*/ 3521528 w 5805714"/>
              <a:gd name="connsiteY22" fmla="*/ 961571 h 1034143"/>
              <a:gd name="connsiteX23" fmla="*/ 3387271 w 5805714"/>
              <a:gd name="connsiteY23" fmla="*/ 968828 h 1034143"/>
              <a:gd name="connsiteX24" fmla="*/ 3252107 w 5805714"/>
              <a:gd name="connsiteY24" fmla="*/ 922564 h 1034143"/>
              <a:gd name="connsiteX25" fmla="*/ 3164114 w 5805714"/>
              <a:gd name="connsiteY25" fmla="*/ 914400 h 1034143"/>
              <a:gd name="connsiteX26" fmla="*/ 3125107 w 5805714"/>
              <a:gd name="connsiteY26" fmla="*/ 960664 h 1034143"/>
              <a:gd name="connsiteX27" fmla="*/ 3045278 w 5805714"/>
              <a:gd name="connsiteY27" fmla="*/ 915307 h 1034143"/>
              <a:gd name="connsiteX28" fmla="*/ 2982686 w 5805714"/>
              <a:gd name="connsiteY28" fmla="*/ 946150 h 1034143"/>
              <a:gd name="connsiteX29" fmla="*/ 2830286 w 5805714"/>
              <a:gd name="connsiteY29" fmla="*/ 943428 h 1034143"/>
              <a:gd name="connsiteX30" fmla="*/ 2801257 w 5805714"/>
              <a:gd name="connsiteY30" fmla="*/ 1001485 h 1034143"/>
              <a:gd name="connsiteX31" fmla="*/ 2699657 w 5805714"/>
              <a:gd name="connsiteY31" fmla="*/ 1001485 h 1034143"/>
              <a:gd name="connsiteX32" fmla="*/ 2625271 w 5805714"/>
              <a:gd name="connsiteY32" fmla="*/ 975178 h 1034143"/>
              <a:gd name="connsiteX33" fmla="*/ 2554514 w 5805714"/>
              <a:gd name="connsiteY33" fmla="*/ 943428 h 1034143"/>
              <a:gd name="connsiteX34" fmla="*/ 2509157 w 5805714"/>
              <a:gd name="connsiteY34" fmla="*/ 986064 h 1034143"/>
              <a:gd name="connsiteX35" fmla="*/ 2393043 w 5805714"/>
              <a:gd name="connsiteY35" fmla="*/ 983343 h 1034143"/>
              <a:gd name="connsiteX36" fmla="*/ 2305050 w 5805714"/>
              <a:gd name="connsiteY36" fmla="*/ 1023257 h 1034143"/>
              <a:gd name="connsiteX37" fmla="*/ 2169886 w 5805714"/>
              <a:gd name="connsiteY37" fmla="*/ 982435 h 1034143"/>
              <a:gd name="connsiteX38" fmla="*/ 2012043 w 5805714"/>
              <a:gd name="connsiteY38" fmla="*/ 997857 h 1034143"/>
              <a:gd name="connsiteX39" fmla="*/ 1894114 w 5805714"/>
              <a:gd name="connsiteY39" fmla="*/ 941614 h 1034143"/>
              <a:gd name="connsiteX40" fmla="*/ 1785257 w 5805714"/>
              <a:gd name="connsiteY40" fmla="*/ 992414 h 1034143"/>
              <a:gd name="connsiteX41" fmla="*/ 1654628 w 5805714"/>
              <a:gd name="connsiteY41" fmla="*/ 986971 h 1034143"/>
              <a:gd name="connsiteX42" fmla="*/ 1520371 w 5805714"/>
              <a:gd name="connsiteY42" fmla="*/ 1034143 h 1034143"/>
              <a:gd name="connsiteX43" fmla="*/ 1348921 w 5805714"/>
              <a:gd name="connsiteY43" fmla="*/ 960664 h 1034143"/>
              <a:gd name="connsiteX44" fmla="*/ 1230086 w 5805714"/>
              <a:gd name="connsiteY44" fmla="*/ 986971 h 1034143"/>
              <a:gd name="connsiteX45" fmla="*/ 1127578 w 5805714"/>
              <a:gd name="connsiteY45" fmla="*/ 954314 h 1034143"/>
              <a:gd name="connsiteX46" fmla="*/ 1030514 w 5805714"/>
              <a:gd name="connsiteY46" fmla="*/ 1016000 h 1034143"/>
              <a:gd name="connsiteX47" fmla="*/ 928914 w 5805714"/>
              <a:gd name="connsiteY47" fmla="*/ 1016000 h 1034143"/>
              <a:gd name="connsiteX48" fmla="*/ 798286 w 5805714"/>
              <a:gd name="connsiteY48" fmla="*/ 943428 h 1034143"/>
              <a:gd name="connsiteX49" fmla="*/ 653143 w 5805714"/>
              <a:gd name="connsiteY49" fmla="*/ 928914 h 1034143"/>
              <a:gd name="connsiteX50" fmla="*/ 537028 w 5805714"/>
              <a:gd name="connsiteY50" fmla="*/ 957943 h 1034143"/>
              <a:gd name="connsiteX51" fmla="*/ 493486 w 5805714"/>
              <a:gd name="connsiteY51" fmla="*/ 1001485 h 1034143"/>
              <a:gd name="connsiteX52" fmla="*/ 383721 w 5805714"/>
              <a:gd name="connsiteY52" fmla="*/ 962478 h 1034143"/>
              <a:gd name="connsiteX53" fmla="*/ 319314 w 5805714"/>
              <a:gd name="connsiteY53" fmla="*/ 928914 h 1034143"/>
              <a:gd name="connsiteX54" fmla="*/ 224064 w 5805714"/>
              <a:gd name="connsiteY54" fmla="*/ 947964 h 1034143"/>
              <a:gd name="connsiteX55" fmla="*/ 0 w 5805714"/>
              <a:gd name="connsiteY55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684157 w 5805714"/>
              <a:gd name="connsiteY4" fmla="*/ 935264 h 1034143"/>
              <a:gd name="connsiteX5" fmla="*/ 5576207 w 5805714"/>
              <a:gd name="connsiteY5" fmla="*/ 967014 h 1034143"/>
              <a:gd name="connsiteX6" fmla="*/ 5493657 w 5805714"/>
              <a:gd name="connsiteY6" fmla="*/ 929821 h 1034143"/>
              <a:gd name="connsiteX7" fmla="*/ 5324021 w 5805714"/>
              <a:gd name="connsiteY7" fmla="*/ 965200 h 1034143"/>
              <a:gd name="connsiteX8" fmla="*/ 5147128 w 5805714"/>
              <a:gd name="connsiteY8" fmla="*/ 906235 h 1034143"/>
              <a:gd name="connsiteX9" fmla="*/ 4992007 w 5805714"/>
              <a:gd name="connsiteY9" fmla="*/ 954314 h 1034143"/>
              <a:gd name="connsiteX10" fmla="*/ 5007428 w 5805714"/>
              <a:gd name="connsiteY10" fmla="*/ 957943 h 1034143"/>
              <a:gd name="connsiteX11" fmla="*/ 4841421 w 5805714"/>
              <a:gd name="connsiteY11" fmla="*/ 921657 h 1034143"/>
              <a:gd name="connsiteX12" fmla="*/ 4779736 w 5805714"/>
              <a:gd name="connsiteY12" fmla="*/ 994228 h 1034143"/>
              <a:gd name="connsiteX13" fmla="*/ 4644571 w 5805714"/>
              <a:gd name="connsiteY13" fmla="*/ 943428 h 1034143"/>
              <a:gd name="connsiteX14" fmla="*/ 4524828 w 5805714"/>
              <a:gd name="connsiteY14" fmla="*/ 913493 h 1034143"/>
              <a:gd name="connsiteX15" fmla="*/ 4405993 w 5805714"/>
              <a:gd name="connsiteY15" fmla="*/ 946150 h 1034143"/>
              <a:gd name="connsiteX16" fmla="*/ 4278086 w 5805714"/>
              <a:gd name="connsiteY16" fmla="*/ 998764 h 1034143"/>
              <a:gd name="connsiteX17" fmla="*/ 4125686 w 5805714"/>
              <a:gd name="connsiteY17" fmla="*/ 913493 h 1034143"/>
              <a:gd name="connsiteX18" fmla="*/ 4054021 w 5805714"/>
              <a:gd name="connsiteY18" fmla="*/ 993321 h 1034143"/>
              <a:gd name="connsiteX19" fmla="*/ 3889828 w 5805714"/>
              <a:gd name="connsiteY19" fmla="*/ 914400 h 1034143"/>
              <a:gd name="connsiteX20" fmla="*/ 3788228 w 5805714"/>
              <a:gd name="connsiteY20" fmla="*/ 957943 h 1034143"/>
              <a:gd name="connsiteX21" fmla="*/ 3605893 w 5805714"/>
              <a:gd name="connsiteY21" fmla="*/ 910771 h 1034143"/>
              <a:gd name="connsiteX22" fmla="*/ 3521528 w 5805714"/>
              <a:gd name="connsiteY22" fmla="*/ 961571 h 1034143"/>
              <a:gd name="connsiteX23" fmla="*/ 3387271 w 5805714"/>
              <a:gd name="connsiteY23" fmla="*/ 968828 h 1034143"/>
              <a:gd name="connsiteX24" fmla="*/ 3252107 w 5805714"/>
              <a:gd name="connsiteY24" fmla="*/ 922564 h 1034143"/>
              <a:gd name="connsiteX25" fmla="*/ 3164114 w 5805714"/>
              <a:gd name="connsiteY25" fmla="*/ 914400 h 1034143"/>
              <a:gd name="connsiteX26" fmla="*/ 3125107 w 5805714"/>
              <a:gd name="connsiteY26" fmla="*/ 960664 h 1034143"/>
              <a:gd name="connsiteX27" fmla="*/ 3045278 w 5805714"/>
              <a:gd name="connsiteY27" fmla="*/ 915307 h 1034143"/>
              <a:gd name="connsiteX28" fmla="*/ 2982686 w 5805714"/>
              <a:gd name="connsiteY28" fmla="*/ 946150 h 1034143"/>
              <a:gd name="connsiteX29" fmla="*/ 2830286 w 5805714"/>
              <a:gd name="connsiteY29" fmla="*/ 943428 h 1034143"/>
              <a:gd name="connsiteX30" fmla="*/ 2801257 w 5805714"/>
              <a:gd name="connsiteY30" fmla="*/ 1001485 h 1034143"/>
              <a:gd name="connsiteX31" fmla="*/ 2699657 w 5805714"/>
              <a:gd name="connsiteY31" fmla="*/ 1001485 h 1034143"/>
              <a:gd name="connsiteX32" fmla="*/ 2625271 w 5805714"/>
              <a:gd name="connsiteY32" fmla="*/ 975178 h 1034143"/>
              <a:gd name="connsiteX33" fmla="*/ 2554514 w 5805714"/>
              <a:gd name="connsiteY33" fmla="*/ 943428 h 1034143"/>
              <a:gd name="connsiteX34" fmla="*/ 2509157 w 5805714"/>
              <a:gd name="connsiteY34" fmla="*/ 986064 h 1034143"/>
              <a:gd name="connsiteX35" fmla="*/ 2393043 w 5805714"/>
              <a:gd name="connsiteY35" fmla="*/ 983343 h 1034143"/>
              <a:gd name="connsiteX36" fmla="*/ 2305050 w 5805714"/>
              <a:gd name="connsiteY36" fmla="*/ 1023257 h 1034143"/>
              <a:gd name="connsiteX37" fmla="*/ 2169886 w 5805714"/>
              <a:gd name="connsiteY37" fmla="*/ 982435 h 1034143"/>
              <a:gd name="connsiteX38" fmla="*/ 2012043 w 5805714"/>
              <a:gd name="connsiteY38" fmla="*/ 997857 h 1034143"/>
              <a:gd name="connsiteX39" fmla="*/ 1894114 w 5805714"/>
              <a:gd name="connsiteY39" fmla="*/ 941614 h 1034143"/>
              <a:gd name="connsiteX40" fmla="*/ 1785257 w 5805714"/>
              <a:gd name="connsiteY40" fmla="*/ 992414 h 1034143"/>
              <a:gd name="connsiteX41" fmla="*/ 1654628 w 5805714"/>
              <a:gd name="connsiteY41" fmla="*/ 986971 h 1034143"/>
              <a:gd name="connsiteX42" fmla="*/ 1520371 w 5805714"/>
              <a:gd name="connsiteY42" fmla="*/ 1034143 h 1034143"/>
              <a:gd name="connsiteX43" fmla="*/ 1348921 w 5805714"/>
              <a:gd name="connsiteY43" fmla="*/ 960664 h 1034143"/>
              <a:gd name="connsiteX44" fmla="*/ 1230086 w 5805714"/>
              <a:gd name="connsiteY44" fmla="*/ 986971 h 1034143"/>
              <a:gd name="connsiteX45" fmla="*/ 1127578 w 5805714"/>
              <a:gd name="connsiteY45" fmla="*/ 954314 h 1034143"/>
              <a:gd name="connsiteX46" fmla="*/ 1030514 w 5805714"/>
              <a:gd name="connsiteY46" fmla="*/ 1016000 h 1034143"/>
              <a:gd name="connsiteX47" fmla="*/ 928914 w 5805714"/>
              <a:gd name="connsiteY47" fmla="*/ 1016000 h 1034143"/>
              <a:gd name="connsiteX48" fmla="*/ 798286 w 5805714"/>
              <a:gd name="connsiteY48" fmla="*/ 943428 h 1034143"/>
              <a:gd name="connsiteX49" fmla="*/ 653143 w 5805714"/>
              <a:gd name="connsiteY49" fmla="*/ 928914 h 1034143"/>
              <a:gd name="connsiteX50" fmla="*/ 537028 w 5805714"/>
              <a:gd name="connsiteY50" fmla="*/ 957943 h 1034143"/>
              <a:gd name="connsiteX51" fmla="*/ 493486 w 5805714"/>
              <a:gd name="connsiteY51" fmla="*/ 1001485 h 1034143"/>
              <a:gd name="connsiteX52" fmla="*/ 383721 w 5805714"/>
              <a:gd name="connsiteY52" fmla="*/ 962478 h 1034143"/>
              <a:gd name="connsiteX53" fmla="*/ 319314 w 5805714"/>
              <a:gd name="connsiteY53" fmla="*/ 928914 h 1034143"/>
              <a:gd name="connsiteX54" fmla="*/ 224064 w 5805714"/>
              <a:gd name="connsiteY54" fmla="*/ 947964 h 1034143"/>
              <a:gd name="connsiteX55" fmla="*/ 0 w 5805714"/>
              <a:gd name="connsiteY55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684157 w 5805714"/>
              <a:gd name="connsiteY4" fmla="*/ 935264 h 1034143"/>
              <a:gd name="connsiteX5" fmla="*/ 5576207 w 5805714"/>
              <a:gd name="connsiteY5" fmla="*/ 967014 h 1034143"/>
              <a:gd name="connsiteX6" fmla="*/ 5493657 w 5805714"/>
              <a:gd name="connsiteY6" fmla="*/ 929821 h 1034143"/>
              <a:gd name="connsiteX7" fmla="*/ 5324021 w 5805714"/>
              <a:gd name="connsiteY7" fmla="*/ 965200 h 1034143"/>
              <a:gd name="connsiteX8" fmla="*/ 5147128 w 5805714"/>
              <a:gd name="connsiteY8" fmla="*/ 906235 h 1034143"/>
              <a:gd name="connsiteX9" fmla="*/ 4992007 w 5805714"/>
              <a:gd name="connsiteY9" fmla="*/ 954314 h 1034143"/>
              <a:gd name="connsiteX10" fmla="*/ 5007428 w 5805714"/>
              <a:gd name="connsiteY10" fmla="*/ 957943 h 1034143"/>
              <a:gd name="connsiteX11" fmla="*/ 4841421 w 5805714"/>
              <a:gd name="connsiteY11" fmla="*/ 921657 h 1034143"/>
              <a:gd name="connsiteX12" fmla="*/ 4779736 w 5805714"/>
              <a:gd name="connsiteY12" fmla="*/ 994228 h 1034143"/>
              <a:gd name="connsiteX13" fmla="*/ 4644571 w 5805714"/>
              <a:gd name="connsiteY13" fmla="*/ 943428 h 1034143"/>
              <a:gd name="connsiteX14" fmla="*/ 4524828 w 5805714"/>
              <a:gd name="connsiteY14" fmla="*/ 913493 h 1034143"/>
              <a:gd name="connsiteX15" fmla="*/ 4405993 w 5805714"/>
              <a:gd name="connsiteY15" fmla="*/ 946150 h 1034143"/>
              <a:gd name="connsiteX16" fmla="*/ 4278086 w 5805714"/>
              <a:gd name="connsiteY16" fmla="*/ 998764 h 1034143"/>
              <a:gd name="connsiteX17" fmla="*/ 4125686 w 5805714"/>
              <a:gd name="connsiteY17" fmla="*/ 913493 h 1034143"/>
              <a:gd name="connsiteX18" fmla="*/ 4054021 w 5805714"/>
              <a:gd name="connsiteY18" fmla="*/ 993321 h 1034143"/>
              <a:gd name="connsiteX19" fmla="*/ 3889828 w 5805714"/>
              <a:gd name="connsiteY19" fmla="*/ 914400 h 1034143"/>
              <a:gd name="connsiteX20" fmla="*/ 3788228 w 5805714"/>
              <a:gd name="connsiteY20" fmla="*/ 957943 h 1034143"/>
              <a:gd name="connsiteX21" fmla="*/ 3605893 w 5805714"/>
              <a:gd name="connsiteY21" fmla="*/ 910771 h 1034143"/>
              <a:gd name="connsiteX22" fmla="*/ 3521528 w 5805714"/>
              <a:gd name="connsiteY22" fmla="*/ 961571 h 1034143"/>
              <a:gd name="connsiteX23" fmla="*/ 3387271 w 5805714"/>
              <a:gd name="connsiteY23" fmla="*/ 968828 h 1034143"/>
              <a:gd name="connsiteX24" fmla="*/ 3252107 w 5805714"/>
              <a:gd name="connsiteY24" fmla="*/ 922564 h 1034143"/>
              <a:gd name="connsiteX25" fmla="*/ 3164114 w 5805714"/>
              <a:gd name="connsiteY25" fmla="*/ 914400 h 1034143"/>
              <a:gd name="connsiteX26" fmla="*/ 3125107 w 5805714"/>
              <a:gd name="connsiteY26" fmla="*/ 960664 h 1034143"/>
              <a:gd name="connsiteX27" fmla="*/ 3045278 w 5805714"/>
              <a:gd name="connsiteY27" fmla="*/ 915307 h 1034143"/>
              <a:gd name="connsiteX28" fmla="*/ 2982686 w 5805714"/>
              <a:gd name="connsiteY28" fmla="*/ 946150 h 1034143"/>
              <a:gd name="connsiteX29" fmla="*/ 2830286 w 5805714"/>
              <a:gd name="connsiteY29" fmla="*/ 943428 h 1034143"/>
              <a:gd name="connsiteX30" fmla="*/ 2801257 w 5805714"/>
              <a:gd name="connsiteY30" fmla="*/ 1001485 h 1034143"/>
              <a:gd name="connsiteX31" fmla="*/ 2699657 w 5805714"/>
              <a:gd name="connsiteY31" fmla="*/ 1001485 h 1034143"/>
              <a:gd name="connsiteX32" fmla="*/ 2625271 w 5805714"/>
              <a:gd name="connsiteY32" fmla="*/ 975178 h 1034143"/>
              <a:gd name="connsiteX33" fmla="*/ 2554514 w 5805714"/>
              <a:gd name="connsiteY33" fmla="*/ 943428 h 1034143"/>
              <a:gd name="connsiteX34" fmla="*/ 2509157 w 5805714"/>
              <a:gd name="connsiteY34" fmla="*/ 986064 h 1034143"/>
              <a:gd name="connsiteX35" fmla="*/ 2393043 w 5805714"/>
              <a:gd name="connsiteY35" fmla="*/ 983343 h 1034143"/>
              <a:gd name="connsiteX36" fmla="*/ 2305050 w 5805714"/>
              <a:gd name="connsiteY36" fmla="*/ 1023257 h 1034143"/>
              <a:gd name="connsiteX37" fmla="*/ 2169886 w 5805714"/>
              <a:gd name="connsiteY37" fmla="*/ 982435 h 1034143"/>
              <a:gd name="connsiteX38" fmla="*/ 2012043 w 5805714"/>
              <a:gd name="connsiteY38" fmla="*/ 997857 h 1034143"/>
              <a:gd name="connsiteX39" fmla="*/ 1894114 w 5805714"/>
              <a:gd name="connsiteY39" fmla="*/ 941614 h 1034143"/>
              <a:gd name="connsiteX40" fmla="*/ 1785257 w 5805714"/>
              <a:gd name="connsiteY40" fmla="*/ 992414 h 1034143"/>
              <a:gd name="connsiteX41" fmla="*/ 1654628 w 5805714"/>
              <a:gd name="connsiteY41" fmla="*/ 986971 h 1034143"/>
              <a:gd name="connsiteX42" fmla="*/ 1520371 w 5805714"/>
              <a:gd name="connsiteY42" fmla="*/ 1034143 h 1034143"/>
              <a:gd name="connsiteX43" fmla="*/ 1348921 w 5805714"/>
              <a:gd name="connsiteY43" fmla="*/ 960664 h 1034143"/>
              <a:gd name="connsiteX44" fmla="*/ 1230086 w 5805714"/>
              <a:gd name="connsiteY44" fmla="*/ 986971 h 1034143"/>
              <a:gd name="connsiteX45" fmla="*/ 1127578 w 5805714"/>
              <a:gd name="connsiteY45" fmla="*/ 954314 h 1034143"/>
              <a:gd name="connsiteX46" fmla="*/ 1030514 w 5805714"/>
              <a:gd name="connsiteY46" fmla="*/ 1016000 h 1034143"/>
              <a:gd name="connsiteX47" fmla="*/ 928914 w 5805714"/>
              <a:gd name="connsiteY47" fmla="*/ 1016000 h 1034143"/>
              <a:gd name="connsiteX48" fmla="*/ 798286 w 5805714"/>
              <a:gd name="connsiteY48" fmla="*/ 943428 h 1034143"/>
              <a:gd name="connsiteX49" fmla="*/ 653143 w 5805714"/>
              <a:gd name="connsiteY49" fmla="*/ 928914 h 1034143"/>
              <a:gd name="connsiteX50" fmla="*/ 537028 w 5805714"/>
              <a:gd name="connsiteY50" fmla="*/ 957943 h 1034143"/>
              <a:gd name="connsiteX51" fmla="*/ 493486 w 5805714"/>
              <a:gd name="connsiteY51" fmla="*/ 1001485 h 1034143"/>
              <a:gd name="connsiteX52" fmla="*/ 383721 w 5805714"/>
              <a:gd name="connsiteY52" fmla="*/ 962478 h 1034143"/>
              <a:gd name="connsiteX53" fmla="*/ 319314 w 5805714"/>
              <a:gd name="connsiteY53" fmla="*/ 928914 h 1034143"/>
              <a:gd name="connsiteX54" fmla="*/ 103414 w 5805714"/>
              <a:gd name="connsiteY54" fmla="*/ 967014 h 1034143"/>
              <a:gd name="connsiteX55" fmla="*/ 0 w 5805714"/>
              <a:gd name="connsiteY55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684157 w 5805714"/>
              <a:gd name="connsiteY4" fmla="*/ 935264 h 1034143"/>
              <a:gd name="connsiteX5" fmla="*/ 5576207 w 5805714"/>
              <a:gd name="connsiteY5" fmla="*/ 967014 h 1034143"/>
              <a:gd name="connsiteX6" fmla="*/ 5493657 w 5805714"/>
              <a:gd name="connsiteY6" fmla="*/ 929821 h 1034143"/>
              <a:gd name="connsiteX7" fmla="*/ 5324021 w 5805714"/>
              <a:gd name="connsiteY7" fmla="*/ 965200 h 1034143"/>
              <a:gd name="connsiteX8" fmla="*/ 5147128 w 5805714"/>
              <a:gd name="connsiteY8" fmla="*/ 906235 h 1034143"/>
              <a:gd name="connsiteX9" fmla="*/ 4992007 w 5805714"/>
              <a:gd name="connsiteY9" fmla="*/ 954314 h 1034143"/>
              <a:gd name="connsiteX10" fmla="*/ 5007428 w 5805714"/>
              <a:gd name="connsiteY10" fmla="*/ 957943 h 1034143"/>
              <a:gd name="connsiteX11" fmla="*/ 4841421 w 5805714"/>
              <a:gd name="connsiteY11" fmla="*/ 921657 h 1034143"/>
              <a:gd name="connsiteX12" fmla="*/ 4779736 w 5805714"/>
              <a:gd name="connsiteY12" fmla="*/ 994228 h 1034143"/>
              <a:gd name="connsiteX13" fmla="*/ 4644571 w 5805714"/>
              <a:gd name="connsiteY13" fmla="*/ 943428 h 1034143"/>
              <a:gd name="connsiteX14" fmla="*/ 4524828 w 5805714"/>
              <a:gd name="connsiteY14" fmla="*/ 913493 h 1034143"/>
              <a:gd name="connsiteX15" fmla="*/ 4405993 w 5805714"/>
              <a:gd name="connsiteY15" fmla="*/ 946150 h 1034143"/>
              <a:gd name="connsiteX16" fmla="*/ 4278086 w 5805714"/>
              <a:gd name="connsiteY16" fmla="*/ 998764 h 1034143"/>
              <a:gd name="connsiteX17" fmla="*/ 4125686 w 5805714"/>
              <a:gd name="connsiteY17" fmla="*/ 913493 h 1034143"/>
              <a:gd name="connsiteX18" fmla="*/ 4054021 w 5805714"/>
              <a:gd name="connsiteY18" fmla="*/ 993321 h 1034143"/>
              <a:gd name="connsiteX19" fmla="*/ 3889828 w 5805714"/>
              <a:gd name="connsiteY19" fmla="*/ 914400 h 1034143"/>
              <a:gd name="connsiteX20" fmla="*/ 3788228 w 5805714"/>
              <a:gd name="connsiteY20" fmla="*/ 957943 h 1034143"/>
              <a:gd name="connsiteX21" fmla="*/ 3605893 w 5805714"/>
              <a:gd name="connsiteY21" fmla="*/ 910771 h 1034143"/>
              <a:gd name="connsiteX22" fmla="*/ 3521528 w 5805714"/>
              <a:gd name="connsiteY22" fmla="*/ 961571 h 1034143"/>
              <a:gd name="connsiteX23" fmla="*/ 3387271 w 5805714"/>
              <a:gd name="connsiteY23" fmla="*/ 968828 h 1034143"/>
              <a:gd name="connsiteX24" fmla="*/ 3252107 w 5805714"/>
              <a:gd name="connsiteY24" fmla="*/ 922564 h 1034143"/>
              <a:gd name="connsiteX25" fmla="*/ 3164114 w 5805714"/>
              <a:gd name="connsiteY25" fmla="*/ 914400 h 1034143"/>
              <a:gd name="connsiteX26" fmla="*/ 3125107 w 5805714"/>
              <a:gd name="connsiteY26" fmla="*/ 960664 h 1034143"/>
              <a:gd name="connsiteX27" fmla="*/ 3045278 w 5805714"/>
              <a:gd name="connsiteY27" fmla="*/ 915307 h 1034143"/>
              <a:gd name="connsiteX28" fmla="*/ 2982686 w 5805714"/>
              <a:gd name="connsiteY28" fmla="*/ 946150 h 1034143"/>
              <a:gd name="connsiteX29" fmla="*/ 2830286 w 5805714"/>
              <a:gd name="connsiteY29" fmla="*/ 943428 h 1034143"/>
              <a:gd name="connsiteX30" fmla="*/ 2801257 w 5805714"/>
              <a:gd name="connsiteY30" fmla="*/ 1001485 h 1034143"/>
              <a:gd name="connsiteX31" fmla="*/ 2699657 w 5805714"/>
              <a:gd name="connsiteY31" fmla="*/ 1001485 h 1034143"/>
              <a:gd name="connsiteX32" fmla="*/ 2625271 w 5805714"/>
              <a:gd name="connsiteY32" fmla="*/ 975178 h 1034143"/>
              <a:gd name="connsiteX33" fmla="*/ 2554514 w 5805714"/>
              <a:gd name="connsiteY33" fmla="*/ 943428 h 1034143"/>
              <a:gd name="connsiteX34" fmla="*/ 2509157 w 5805714"/>
              <a:gd name="connsiteY34" fmla="*/ 986064 h 1034143"/>
              <a:gd name="connsiteX35" fmla="*/ 2393043 w 5805714"/>
              <a:gd name="connsiteY35" fmla="*/ 983343 h 1034143"/>
              <a:gd name="connsiteX36" fmla="*/ 2305050 w 5805714"/>
              <a:gd name="connsiteY36" fmla="*/ 1023257 h 1034143"/>
              <a:gd name="connsiteX37" fmla="*/ 2169886 w 5805714"/>
              <a:gd name="connsiteY37" fmla="*/ 982435 h 1034143"/>
              <a:gd name="connsiteX38" fmla="*/ 2012043 w 5805714"/>
              <a:gd name="connsiteY38" fmla="*/ 997857 h 1034143"/>
              <a:gd name="connsiteX39" fmla="*/ 1894114 w 5805714"/>
              <a:gd name="connsiteY39" fmla="*/ 941614 h 1034143"/>
              <a:gd name="connsiteX40" fmla="*/ 1785257 w 5805714"/>
              <a:gd name="connsiteY40" fmla="*/ 992414 h 1034143"/>
              <a:gd name="connsiteX41" fmla="*/ 1654628 w 5805714"/>
              <a:gd name="connsiteY41" fmla="*/ 986971 h 1034143"/>
              <a:gd name="connsiteX42" fmla="*/ 1520371 w 5805714"/>
              <a:gd name="connsiteY42" fmla="*/ 1034143 h 1034143"/>
              <a:gd name="connsiteX43" fmla="*/ 1348921 w 5805714"/>
              <a:gd name="connsiteY43" fmla="*/ 960664 h 1034143"/>
              <a:gd name="connsiteX44" fmla="*/ 1230086 w 5805714"/>
              <a:gd name="connsiteY44" fmla="*/ 986971 h 1034143"/>
              <a:gd name="connsiteX45" fmla="*/ 1127578 w 5805714"/>
              <a:gd name="connsiteY45" fmla="*/ 954314 h 1034143"/>
              <a:gd name="connsiteX46" fmla="*/ 1030514 w 5805714"/>
              <a:gd name="connsiteY46" fmla="*/ 1016000 h 1034143"/>
              <a:gd name="connsiteX47" fmla="*/ 928914 w 5805714"/>
              <a:gd name="connsiteY47" fmla="*/ 1016000 h 1034143"/>
              <a:gd name="connsiteX48" fmla="*/ 798286 w 5805714"/>
              <a:gd name="connsiteY48" fmla="*/ 943428 h 1034143"/>
              <a:gd name="connsiteX49" fmla="*/ 653143 w 5805714"/>
              <a:gd name="connsiteY49" fmla="*/ 928914 h 1034143"/>
              <a:gd name="connsiteX50" fmla="*/ 537028 w 5805714"/>
              <a:gd name="connsiteY50" fmla="*/ 957943 h 1034143"/>
              <a:gd name="connsiteX51" fmla="*/ 493486 w 5805714"/>
              <a:gd name="connsiteY51" fmla="*/ 1001485 h 1034143"/>
              <a:gd name="connsiteX52" fmla="*/ 383721 w 5805714"/>
              <a:gd name="connsiteY52" fmla="*/ 962478 h 1034143"/>
              <a:gd name="connsiteX53" fmla="*/ 262164 w 5805714"/>
              <a:gd name="connsiteY53" fmla="*/ 941614 h 1034143"/>
              <a:gd name="connsiteX54" fmla="*/ 103414 w 5805714"/>
              <a:gd name="connsiteY54" fmla="*/ 967014 h 1034143"/>
              <a:gd name="connsiteX55" fmla="*/ 0 w 5805714"/>
              <a:gd name="connsiteY55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684157 w 5805714"/>
              <a:gd name="connsiteY4" fmla="*/ 935264 h 1034143"/>
              <a:gd name="connsiteX5" fmla="*/ 5576207 w 5805714"/>
              <a:gd name="connsiteY5" fmla="*/ 967014 h 1034143"/>
              <a:gd name="connsiteX6" fmla="*/ 5493657 w 5805714"/>
              <a:gd name="connsiteY6" fmla="*/ 929821 h 1034143"/>
              <a:gd name="connsiteX7" fmla="*/ 5324021 w 5805714"/>
              <a:gd name="connsiteY7" fmla="*/ 965200 h 1034143"/>
              <a:gd name="connsiteX8" fmla="*/ 5147128 w 5805714"/>
              <a:gd name="connsiteY8" fmla="*/ 906235 h 1034143"/>
              <a:gd name="connsiteX9" fmla="*/ 4992007 w 5805714"/>
              <a:gd name="connsiteY9" fmla="*/ 954314 h 1034143"/>
              <a:gd name="connsiteX10" fmla="*/ 5007428 w 5805714"/>
              <a:gd name="connsiteY10" fmla="*/ 957943 h 1034143"/>
              <a:gd name="connsiteX11" fmla="*/ 4841421 w 5805714"/>
              <a:gd name="connsiteY11" fmla="*/ 921657 h 1034143"/>
              <a:gd name="connsiteX12" fmla="*/ 4779736 w 5805714"/>
              <a:gd name="connsiteY12" fmla="*/ 994228 h 1034143"/>
              <a:gd name="connsiteX13" fmla="*/ 4644571 w 5805714"/>
              <a:gd name="connsiteY13" fmla="*/ 943428 h 1034143"/>
              <a:gd name="connsiteX14" fmla="*/ 4524828 w 5805714"/>
              <a:gd name="connsiteY14" fmla="*/ 913493 h 1034143"/>
              <a:gd name="connsiteX15" fmla="*/ 4405993 w 5805714"/>
              <a:gd name="connsiteY15" fmla="*/ 946150 h 1034143"/>
              <a:gd name="connsiteX16" fmla="*/ 4278086 w 5805714"/>
              <a:gd name="connsiteY16" fmla="*/ 998764 h 1034143"/>
              <a:gd name="connsiteX17" fmla="*/ 4125686 w 5805714"/>
              <a:gd name="connsiteY17" fmla="*/ 913493 h 1034143"/>
              <a:gd name="connsiteX18" fmla="*/ 4054021 w 5805714"/>
              <a:gd name="connsiteY18" fmla="*/ 993321 h 1034143"/>
              <a:gd name="connsiteX19" fmla="*/ 3889828 w 5805714"/>
              <a:gd name="connsiteY19" fmla="*/ 914400 h 1034143"/>
              <a:gd name="connsiteX20" fmla="*/ 3788228 w 5805714"/>
              <a:gd name="connsiteY20" fmla="*/ 957943 h 1034143"/>
              <a:gd name="connsiteX21" fmla="*/ 3605893 w 5805714"/>
              <a:gd name="connsiteY21" fmla="*/ 910771 h 1034143"/>
              <a:gd name="connsiteX22" fmla="*/ 3521528 w 5805714"/>
              <a:gd name="connsiteY22" fmla="*/ 961571 h 1034143"/>
              <a:gd name="connsiteX23" fmla="*/ 3387271 w 5805714"/>
              <a:gd name="connsiteY23" fmla="*/ 968828 h 1034143"/>
              <a:gd name="connsiteX24" fmla="*/ 3252107 w 5805714"/>
              <a:gd name="connsiteY24" fmla="*/ 922564 h 1034143"/>
              <a:gd name="connsiteX25" fmla="*/ 3164114 w 5805714"/>
              <a:gd name="connsiteY25" fmla="*/ 914400 h 1034143"/>
              <a:gd name="connsiteX26" fmla="*/ 3125107 w 5805714"/>
              <a:gd name="connsiteY26" fmla="*/ 960664 h 1034143"/>
              <a:gd name="connsiteX27" fmla="*/ 3045278 w 5805714"/>
              <a:gd name="connsiteY27" fmla="*/ 915307 h 1034143"/>
              <a:gd name="connsiteX28" fmla="*/ 2982686 w 5805714"/>
              <a:gd name="connsiteY28" fmla="*/ 946150 h 1034143"/>
              <a:gd name="connsiteX29" fmla="*/ 2830286 w 5805714"/>
              <a:gd name="connsiteY29" fmla="*/ 943428 h 1034143"/>
              <a:gd name="connsiteX30" fmla="*/ 2801257 w 5805714"/>
              <a:gd name="connsiteY30" fmla="*/ 1001485 h 1034143"/>
              <a:gd name="connsiteX31" fmla="*/ 2699657 w 5805714"/>
              <a:gd name="connsiteY31" fmla="*/ 1001485 h 1034143"/>
              <a:gd name="connsiteX32" fmla="*/ 2625271 w 5805714"/>
              <a:gd name="connsiteY32" fmla="*/ 975178 h 1034143"/>
              <a:gd name="connsiteX33" fmla="*/ 2554514 w 5805714"/>
              <a:gd name="connsiteY33" fmla="*/ 943428 h 1034143"/>
              <a:gd name="connsiteX34" fmla="*/ 2509157 w 5805714"/>
              <a:gd name="connsiteY34" fmla="*/ 986064 h 1034143"/>
              <a:gd name="connsiteX35" fmla="*/ 2393043 w 5805714"/>
              <a:gd name="connsiteY35" fmla="*/ 983343 h 1034143"/>
              <a:gd name="connsiteX36" fmla="*/ 2305050 w 5805714"/>
              <a:gd name="connsiteY36" fmla="*/ 1023257 h 1034143"/>
              <a:gd name="connsiteX37" fmla="*/ 2169886 w 5805714"/>
              <a:gd name="connsiteY37" fmla="*/ 982435 h 1034143"/>
              <a:gd name="connsiteX38" fmla="*/ 2012043 w 5805714"/>
              <a:gd name="connsiteY38" fmla="*/ 997857 h 1034143"/>
              <a:gd name="connsiteX39" fmla="*/ 1894114 w 5805714"/>
              <a:gd name="connsiteY39" fmla="*/ 941614 h 1034143"/>
              <a:gd name="connsiteX40" fmla="*/ 1785257 w 5805714"/>
              <a:gd name="connsiteY40" fmla="*/ 992414 h 1034143"/>
              <a:gd name="connsiteX41" fmla="*/ 1654628 w 5805714"/>
              <a:gd name="connsiteY41" fmla="*/ 986971 h 1034143"/>
              <a:gd name="connsiteX42" fmla="*/ 1520371 w 5805714"/>
              <a:gd name="connsiteY42" fmla="*/ 1034143 h 1034143"/>
              <a:gd name="connsiteX43" fmla="*/ 1348921 w 5805714"/>
              <a:gd name="connsiteY43" fmla="*/ 960664 h 1034143"/>
              <a:gd name="connsiteX44" fmla="*/ 1230086 w 5805714"/>
              <a:gd name="connsiteY44" fmla="*/ 986971 h 1034143"/>
              <a:gd name="connsiteX45" fmla="*/ 1127578 w 5805714"/>
              <a:gd name="connsiteY45" fmla="*/ 954314 h 1034143"/>
              <a:gd name="connsiteX46" fmla="*/ 1030514 w 5805714"/>
              <a:gd name="connsiteY46" fmla="*/ 1016000 h 1034143"/>
              <a:gd name="connsiteX47" fmla="*/ 928914 w 5805714"/>
              <a:gd name="connsiteY47" fmla="*/ 1016000 h 1034143"/>
              <a:gd name="connsiteX48" fmla="*/ 798286 w 5805714"/>
              <a:gd name="connsiteY48" fmla="*/ 943428 h 1034143"/>
              <a:gd name="connsiteX49" fmla="*/ 653143 w 5805714"/>
              <a:gd name="connsiteY49" fmla="*/ 928914 h 1034143"/>
              <a:gd name="connsiteX50" fmla="*/ 537028 w 5805714"/>
              <a:gd name="connsiteY50" fmla="*/ 957943 h 1034143"/>
              <a:gd name="connsiteX51" fmla="*/ 493486 w 5805714"/>
              <a:gd name="connsiteY51" fmla="*/ 1001485 h 1034143"/>
              <a:gd name="connsiteX52" fmla="*/ 390071 w 5805714"/>
              <a:gd name="connsiteY52" fmla="*/ 930728 h 1034143"/>
              <a:gd name="connsiteX53" fmla="*/ 262164 w 5805714"/>
              <a:gd name="connsiteY53" fmla="*/ 941614 h 1034143"/>
              <a:gd name="connsiteX54" fmla="*/ 103414 w 5805714"/>
              <a:gd name="connsiteY54" fmla="*/ 967014 h 1034143"/>
              <a:gd name="connsiteX55" fmla="*/ 0 w 5805714"/>
              <a:gd name="connsiteY55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684157 w 5805714"/>
              <a:gd name="connsiteY4" fmla="*/ 935264 h 1034143"/>
              <a:gd name="connsiteX5" fmla="*/ 5576207 w 5805714"/>
              <a:gd name="connsiteY5" fmla="*/ 967014 h 1034143"/>
              <a:gd name="connsiteX6" fmla="*/ 5493657 w 5805714"/>
              <a:gd name="connsiteY6" fmla="*/ 929821 h 1034143"/>
              <a:gd name="connsiteX7" fmla="*/ 5324021 w 5805714"/>
              <a:gd name="connsiteY7" fmla="*/ 965200 h 1034143"/>
              <a:gd name="connsiteX8" fmla="*/ 5147128 w 5805714"/>
              <a:gd name="connsiteY8" fmla="*/ 906235 h 1034143"/>
              <a:gd name="connsiteX9" fmla="*/ 4992007 w 5805714"/>
              <a:gd name="connsiteY9" fmla="*/ 954314 h 1034143"/>
              <a:gd name="connsiteX10" fmla="*/ 5007428 w 5805714"/>
              <a:gd name="connsiteY10" fmla="*/ 957943 h 1034143"/>
              <a:gd name="connsiteX11" fmla="*/ 4841421 w 5805714"/>
              <a:gd name="connsiteY11" fmla="*/ 921657 h 1034143"/>
              <a:gd name="connsiteX12" fmla="*/ 4779736 w 5805714"/>
              <a:gd name="connsiteY12" fmla="*/ 994228 h 1034143"/>
              <a:gd name="connsiteX13" fmla="*/ 4644571 w 5805714"/>
              <a:gd name="connsiteY13" fmla="*/ 943428 h 1034143"/>
              <a:gd name="connsiteX14" fmla="*/ 4524828 w 5805714"/>
              <a:gd name="connsiteY14" fmla="*/ 913493 h 1034143"/>
              <a:gd name="connsiteX15" fmla="*/ 4405993 w 5805714"/>
              <a:gd name="connsiteY15" fmla="*/ 946150 h 1034143"/>
              <a:gd name="connsiteX16" fmla="*/ 4278086 w 5805714"/>
              <a:gd name="connsiteY16" fmla="*/ 998764 h 1034143"/>
              <a:gd name="connsiteX17" fmla="*/ 4125686 w 5805714"/>
              <a:gd name="connsiteY17" fmla="*/ 913493 h 1034143"/>
              <a:gd name="connsiteX18" fmla="*/ 4054021 w 5805714"/>
              <a:gd name="connsiteY18" fmla="*/ 993321 h 1034143"/>
              <a:gd name="connsiteX19" fmla="*/ 3889828 w 5805714"/>
              <a:gd name="connsiteY19" fmla="*/ 914400 h 1034143"/>
              <a:gd name="connsiteX20" fmla="*/ 3788228 w 5805714"/>
              <a:gd name="connsiteY20" fmla="*/ 957943 h 1034143"/>
              <a:gd name="connsiteX21" fmla="*/ 3605893 w 5805714"/>
              <a:gd name="connsiteY21" fmla="*/ 910771 h 1034143"/>
              <a:gd name="connsiteX22" fmla="*/ 3521528 w 5805714"/>
              <a:gd name="connsiteY22" fmla="*/ 961571 h 1034143"/>
              <a:gd name="connsiteX23" fmla="*/ 3387271 w 5805714"/>
              <a:gd name="connsiteY23" fmla="*/ 968828 h 1034143"/>
              <a:gd name="connsiteX24" fmla="*/ 3252107 w 5805714"/>
              <a:gd name="connsiteY24" fmla="*/ 922564 h 1034143"/>
              <a:gd name="connsiteX25" fmla="*/ 3164114 w 5805714"/>
              <a:gd name="connsiteY25" fmla="*/ 914400 h 1034143"/>
              <a:gd name="connsiteX26" fmla="*/ 3125107 w 5805714"/>
              <a:gd name="connsiteY26" fmla="*/ 960664 h 1034143"/>
              <a:gd name="connsiteX27" fmla="*/ 3045278 w 5805714"/>
              <a:gd name="connsiteY27" fmla="*/ 915307 h 1034143"/>
              <a:gd name="connsiteX28" fmla="*/ 2982686 w 5805714"/>
              <a:gd name="connsiteY28" fmla="*/ 946150 h 1034143"/>
              <a:gd name="connsiteX29" fmla="*/ 2830286 w 5805714"/>
              <a:gd name="connsiteY29" fmla="*/ 943428 h 1034143"/>
              <a:gd name="connsiteX30" fmla="*/ 2801257 w 5805714"/>
              <a:gd name="connsiteY30" fmla="*/ 1001485 h 1034143"/>
              <a:gd name="connsiteX31" fmla="*/ 2699657 w 5805714"/>
              <a:gd name="connsiteY31" fmla="*/ 1001485 h 1034143"/>
              <a:gd name="connsiteX32" fmla="*/ 2625271 w 5805714"/>
              <a:gd name="connsiteY32" fmla="*/ 975178 h 1034143"/>
              <a:gd name="connsiteX33" fmla="*/ 2554514 w 5805714"/>
              <a:gd name="connsiteY33" fmla="*/ 943428 h 1034143"/>
              <a:gd name="connsiteX34" fmla="*/ 2509157 w 5805714"/>
              <a:gd name="connsiteY34" fmla="*/ 986064 h 1034143"/>
              <a:gd name="connsiteX35" fmla="*/ 2393043 w 5805714"/>
              <a:gd name="connsiteY35" fmla="*/ 983343 h 1034143"/>
              <a:gd name="connsiteX36" fmla="*/ 2305050 w 5805714"/>
              <a:gd name="connsiteY36" fmla="*/ 1023257 h 1034143"/>
              <a:gd name="connsiteX37" fmla="*/ 2169886 w 5805714"/>
              <a:gd name="connsiteY37" fmla="*/ 982435 h 1034143"/>
              <a:gd name="connsiteX38" fmla="*/ 2012043 w 5805714"/>
              <a:gd name="connsiteY38" fmla="*/ 997857 h 1034143"/>
              <a:gd name="connsiteX39" fmla="*/ 1894114 w 5805714"/>
              <a:gd name="connsiteY39" fmla="*/ 941614 h 1034143"/>
              <a:gd name="connsiteX40" fmla="*/ 1785257 w 5805714"/>
              <a:gd name="connsiteY40" fmla="*/ 992414 h 1034143"/>
              <a:gd name="connsiteX41" fmla="*/ 1654628 w 5805714"/>
              <a:gd name="connsiteY41" fmla="*/ 986971 h 1034143"/>
              <a:gd name="connsiteX42" fmla="*/ 1520371 w 5805714"/>
              <a:gd name="connsiteY42" fmla="*/ 1034143 h 1034143"/>
              <a:gd name="connsiteX43" fmla="*/ 1348921 w 5805714"/>
              <a:gd name="connsiteY43" fmla="*/ 960664 h 1034143"/>
              <a:gd name="connsiteX44" fmla="*/ 1230086 w 5805714"/>
              <a:gd name="connsiteY44" fmla="*/ 986971 h 1034143"/>
              <a:gd name="connsiteX45" fmla="*/ 1127578 w 5805714"/>
              <a:gd name="connsiteY45" fmla="*/ 954314 h 1034143"/>
              <a:gd name="connsiteX46" fmla="*/ 1030514 w 5805714"/>
              <a:gd name="connsiteY46" fmla="*/ 1016000 h 1034143"/>
              <a:gd name="connsiteX47" fmla="*/ 928914 w 5805714"/>
              <a:gd name="connsiteY47" fmla="*/ 1016000 h 1034143"/>
              <a:gd name="connsiteX48" fmla="*/ 798286 w 5805714"/>
              <a:gd name="connsiteY48" fmla="*/ 943428 h 1034143"/>
              <a:gd name="connsiteX49" fmla="*/ 653143 w 5805714"/>
              <a:gd name="connsiteY49" fmla="*/ 928914 h 1034143"/>
              <a:gd name="connsiteX50" fmla="*/ 537028 w 5805714"/>
              <a:gd name="connsiteY50" fmla="*/ 957943 h 1034143"/>
              <a:gd name="connsiteX51" fmla="*/ 493486 w 5805714"/>
              <a:gd name="connsiteY51" fmla="*/ 1001485 h 1034143"/>
              <a:gd name="connsiteX52" fmla="*/ 390071 w 5805714"/>
              <a:gd name="connsiteY52" fmla="*/ 930728 h 1034143"/>
              <a:gd name="connsiteX53" fmla="*/ 262164 w 5805714"/>
              <a:gd name="connsiteY53" fmla="*/ 979714 h 1034143"/>
              <a:gd name="connsiteX54" fmla="*/ 103414 w 5805714"/>
              <a:gd name="connsiteY54" fmla="*/ 967014 h 1034143"/>
              <a:gd name="connsiteX55" fmla="*/ 0 w 5805714"/>
              <a:gd name="connsiteY55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684157 w 5805714"/>
              <a:gd name="connsiteY4" fmla="*/ 935264 h 1034143"/>
              <a:gd name="connsiteX5" fmla="*/ 5576207 w 5805714"/>
              <a:gd name="connsiteY5" fmla="*/ 967014 h 1034143"/>
              <a:gd name="connsiteX6" fmla="*/ 5493657 w 5805714"/>
              <a:gd name="connsiteY6" fmla="*/ 929821 h 1034143"/>
              <a:gd name="connsiteX7" fmla="*/ 5324021 w 5805714"/>
              <a:gd name="connsiteY7" fmla="*/ 965200 h 1034143"/>
              <a:gd name="connsiteX8" fmla="*/ 5147128 w 5805714"/>
              <a:gd name="connsiteY8" fmla="*/ 906235 h 1034143"/>
              <a:gd name="connsiteX9" fmla="*/ 4992007 w 5805714"/>
              <a:gd name="connsiteY9" fmla="*/ 954314 h 1034143"/>
              <a:gd name="connsiteX10" fmla="*/ 5007428 w 5805714"/>
              <a:gd name="connsiteY10" fmla="*/ 957943 h 1034143"/>
              <a:gd name="connsiteX11" fmla="*/ 4841421 w 5805714"/>
              <a:gd name="connsiteY11" fmla="*/ 921657 h 1034143"/>
              <a:gd name="connsiteX12" fmla="*/ 4779736 w 5805714"/>
              <a:gd name="connsiteY12" fmla="*/ 994228 h 1034143"/>
              <a:gd name="connsiteX13" fmla="*/ 4644571 w 5805714"/>
              <a:gd name="connsiteY13" fmla="*/ 943428 h 1034143"/>
              <a:gd name="connsiteX14" fmla="*/ 4524828 w 5805714"/>
              <a:gd name="connsiteY14" fmla="*/ 913493 h 1034143"/>
              <a:gd name="connsiteX15" fmla="*/ 4405993 w 5805714"/>
              <a:gd name="connsiteY15" fmla="*/ 946150 h 1034143"/>
              <a:gd name="connsiteX16" fmla="*/ 4278086 w 5805714"/>
              <a:gd name="connsiteY16" fmla="*/ 998764 h 1034143"/>
              <a:gd name="connsiteX17" fmla="*/ 4125686 w 5805714"/>
              <a:gd name="connsiteY17" fmla="*/ 913493 h 1034143"/>
              <a:gd name="connsiteX18" fmla="*/ 4054021 w 5805714"/>
              <a:gd name="connsiteY18" fmla="*/ 993321 h 1034143"/>
              <a:gd name="connsiteX19" fmla="*/ 3889828 w 5805714"/>
              <a:gd name="connsiteY19" fmla="*/ 914400 h 1034143"/>
              <a:gd name="connsiteX20" fmla="*/ 3788228 w 5805714"/>
              <a:gd name="connsiteY20" fmla="*/ 957943 h 1034143"/>
              <a:gd name="connsiteX21" fmla="*/ 3605893 w 5805714"/>
              <a:gd name="connsiteY21" fmla="*/ 910771 h 1034143"/>
              <a:gd name="connsiteX22" fmla="*/ 3521528 w 5805714"/>
              <a:gd name="connsiteY22" fmla="*/ 961571 h 1034143"/>
              <a:gd name="connsiteX23" fmla="*/ 3387271 w 5805714"/>
              <a:gd name="connsiteY23" fmla="*/ 968828 h 1034143"/>
              <a:gd name="connsiteX24" fmla="*/ 3252107 w 5805714"/>
              <a:gd name="connsiteY24" fmla="*/ 922564 h 1034143"/>
              <a:gd name="connsiteX25" fmla="*/ 3164114 w 5805714"/>
              <a:gd name="connsiteY25" fmla="*/ 914400 h 1034143"/>
              <a:gd name="connsiteX26" fmla="*/ 3125107 w 5805714"/>
              <a:gd name="connsiteY26" fmla="*/ 960664 h 1034143"/>
              <a:gd name="connsiteX27" fmla="*/ 3045278 w 5805714"/>
              <a:gd name="connsiteY27" fmla="*/ 915307 h 1034143"/>
              <a:gd name="connsiteX28" fmla="*/ 2982686 w 5805714"/>
              <a:gd name="connsiteY28" fmla="*/ 946150 h 1034143"/>
              <a:gd name="connsiteX29" fmla="*/ 2830286 w 5805714"/>
              <a:gd name="connsiteY29" fmla="*/ 943428 h 1034143"/>
              <a:gd name="connsiteX30" fmla="*/ 2801257 w 5805714"/>
              <a:gd name="connsiteY30" fmla="*/ 1001485 h 1034143"/>
              <a:gd name="connsiteX31" fmla="*/ 2699657 w 5805714"/>
              <a:gd name="connsiteY31" fmla="*/ 1001485 h 1034143"/>
              <a:gd name="connsiteX32" fmla="*/ 2625271 w 5805714"/>
              <a:gd name="connsiteY32" fmla="*/ 975178 h 1034143"/>
              <a:gd name="connsiteX33" fmla="*/ 2554514 w 5805714"/>
              <a:gd name="connsiteY33" fmla="*/ 943428 h 1034143"/>
              <a:gd name="connsiteX34" fmla="*/ 2509157 w 5805714"/>
              <a:gd name="connsiteY34" fmla="*/ 986064 h 1034143"/>
              <a:gd name="connsiteX35" fmla="*/ 2393043 w 5805714"/>
              <a:gd name="connsiteY35" fmla="*/ 983343 h 1034143"/>
              <a:gd name="connsiteX36" fmla="*/ 2305050 w 5805714"/>
              <a:gd name="connsiteY36" fmla="*/ 1023257 h 1034143"/>
              <a:gd name="connsiteX37" fmla="*/ 2169886 w 5805714"/>
              <a:gd name="connsiteY37" fmla="*/ 982435 h 1034143"/>
              <a:gd name="connsiteX38" fmla="*/ 2012043 w 5805714"/>
              <a:gd name="connsiteY38" fmla="*/ 997857 h 1034143"/>
              <a:gd name="connsiteX39" fmla="*/ 1894114 w 5805714"/>
              <a:gd name="connsiteY39" fmla="*/ 941614 h 1034143"/>
              <a:gd name="connsiteX40" fmla="*/ 1785257 w 5805714"/>
              <a:gd name="connsiteY40" fmla="*/ 992414 h 1034143"/>
              <a:gd name="connsiteX41" fmla="*/ 1654628 w 5805714"/>
              <a:gd name="connsiteY41" fmla="*/ 986971 h 1034143"/>
              <a:gd name="connsiteX42" fmla="*/ 1520371 w 5805714"/>
              <a:gd name="connsiteY42" fmla="*/ 1034143 h 1034143"/>
              <a:gd name="connsiteX43" fmla="*/ 1348921 w 5805714"/>
              <a:gd name="connsiteY43" fmla="*/ 960664 h 1034143"/>
              <a:gd name="connsiteX44" fmla="*/ 1230086 w 5805714"/>
              <a:gd name="connsiteY44" fmla="*/ 986971 h 1034143"/>
              <a:gd name="connsiteX45" fmla="*/ 1127578 w 5805714"/>
              <a:gd name="connsiteY45" fmla="*/ 954314 h 1034143"/>
              <a:gd name="connsiteX46" fmla="*/ 1030514 w 5805714"/>
              <a:gd name="connsiteY46" fmla="*/ 1016000 h 1034143"/>
              <a:gd name="connsiteX47" fmla="*/ 928914 w 5805714"/>
              <a:gd name="connsiteY47" fmla="*/ 1016000 h 1034143"/>
              <a:gd name="connsiteX48" fmla="*/ 798286 w 5805714"/>
              <a:gd name="connsiteY48" fmla="*/ 943428 h 1034143"/>
              <a:gd name="connsiteX49" fmla="*/ 678543 w 5805714"/>
              <a:gd name="connsiteY49" fmla="*/ 947964 h 1034143"/>
              <a:gd name="connsiteX50" fmla="*/ 537028 w 5805714"/>
              <a:gd name="connsiteY50" fmla="*/ 957943 h 1034143"/>
              <a:gd name="connsiteX51" fmla="*/ 493486 w 5805714"/>
              <a:gd name="connsiteY51" fmla="*/ 1001485 h 1034143"/>
              <a:gd name="connsiteX52" fmla="*/ 390071 w 5805714"/>
              <a:gd name="connsiteY52" fmla="*/ 930728 h 1034143"/>
              <a:gd name="connsiteX53" fmla="*/ 262164 w 5805714"/>
              <a:gd name="connsiteY53" fmla="*/ 979714 h 1034143"/>
              <a:gd name="connsiteX54" fmla="*/ 103414 w 5805714"/>
              <a:gd name="connsiteY54" fmla="*/ 967014 h 1034143"/>
              <a:gd name="connsiteX55" fmla="*/ 0 w 5805714"/>
              <a:gd name="connsiteY55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684157 w 5805714"/>
              <a:gd name="connsiteY4" fmla="*/ 935264 h 1034143"/>
              <a:gd name="connsiteX5" fmla="*/ 5576207 w 5805714"/>
              <a:gd name="connsiteY5" fmla="*/ 967014 h 1034143"/>
              <a:gd name="connsiteX6" fmla="*/ 5493657 w 5805714"/>
              <a:gd name="connsiteY6" fmla="*/ 929821 h 1034143"/>
              <a:gd name="connsiteX7" fmla="*/ 5324021 w 5805714"/>
              <a:gd name="connsiteY7" fmla="*/ 965200 h 1034143"/>
              <a:gd name="connsiteX8" fmla="*/ 5147128 w 5805714"/>
              <a:gd name="connsiteY8" fmla="*/ 906235 h 1034143"/>
              <a:gd name="connsiteX9" fmla="*/ 4992007 w 5805714"/>
              <a:gd name="connsiteY9" fmla="*/ 954314 h 1034143"/>
              <a:gd name="connsiteX10" fmla="*/ 5007428 w 5805714"/>
              <a:gd name="connsiteY10" fmla="*/ 957943 h 1034143"/>
              <a:gd name="connsiteX11" fmla="*/ 4841421 w 5805714"/>
              <a:gd name="connsiteY11" fmla="*/ 921657 h 1034143"/>
              <a:gd name="connsiteX12" fmla="*/ 4779736 w 5805714"/>
              <a:gd name="connsiteY12" fmla="*/ 994228 h 1034143"/>
              <a:gd name="connsiteX13" fmla="*/ 4644571 w 5805714"/>
              <a:gd name="connsiteY13" fmla="*/ 943428 h 1034143"/>
              <a:gd name="connsiteX14" fmla="*/ 4524828 w 5805714"/>
              <a:gd name="connsiteY14" fmla="*/ 913493 h 1034143"/>
              <a:gd name="connsiteX15" fmla="*/ 4405993 w 5805714"/>
              <a:gd name="connsiteY15" fmla="*/ 946150 h 1034143"/>
              <a:gd name="connsiteX16" fmla="*/ 4278086 w 5805714"/>
              <a:gd name="connsiteY16" fmla="*/ 998764 h 1034143"/>
              <a:gd name="connsiteX17" fmla="*/ 4125686 w 5805714"/>
              <a:gd name="connsiteY17" fmla="*/ 913493 h 1034143"/>
              <a:gd name="connsiteX18" fmla="*/ 4054021 w 5805714"/>
              <a:gd name="connsiteY18" fmla="*/ 993321 h 1034143"/>
              <a:gd name="connsiteX19" fmla="*/ 3889828 w 5805714"/>
              <a:gd name="connsiteY19" fmla="*/ 914400 h 1034143"/>
              <a:gd name="connsiteX20" fmla="*/ 3788228 w 5805714"/>
              <a:gd name="connsiteY20" fmla="*/ 957943 h 1034143"/>
              <a:gd name="connsiteX21" fmla="*/ 3605893 w 5805714"/>
              <a:gd name="connsiteY21" fmla="*/ 910771 h 1034143"/>
              <a:gd name="connsiteX22" fmla="*/ 3521528 w 5805714"/>
              <a:gd name="connsiteY22" fmla="*/ 961571 h 1034143"/>
              <a:gd name="connsiteX23" fmla="*/ 3387271 w 5805714"/>
              <a:gd name="connsiteY23" fmla="*/ 968828 h 1034143"/>
              <a:gd name="connsiteX24" fmla="*/ 3252107 w 5805714"/>
              <a:gd name="connsiteY24" fmla="*/ 922564 h 1034143"/>
              <a:gd name="connsiteX25" fmla="*/ 3164114 w 5805714"/>
              <a:gd name="connsiteY25" fmla="*/ 914400 h 1034143"/>
              <a:gd name="connsiteX26" fmla="*/ 3125107 w 5805714"/>
              <a:gd name="connsiteY26" fmla="*/ 960664 h 1034143"/>
              <a:gd name="connsiteX27" fmla="*/ 3045278 w 5805714"/>
              <a:gd name="connsiteY27" fmla="*/ 915307 h 1034143"/>
              <a:gd name="connsiteX28" fmla="*/ 2982686 w 5805714"/>
              <a:gd name="connsiteY28" fmla="*/ 946150 h 1034143"/>
              <a:gd name="connsiteX29" fmla="*/ 2830286 w 5805714"/>
              <a:gd name="connsiteY29" fmla="*/ 943428 h 1034143"/>
              <a:gd name="connsiteX30" fmla="*/ 2801257 w 5805714"/>
              <a:gd name="connsiteY30" fmla="*/ 1001485 h 1034143"/>
              <a:gd name="connsiteX31" fmla="*/ 2699657 w 5805714"/>
              <a:gd name="connsiteY31" fmla="*/ 1001485 h 1034143"/>
              <a:gd name="connsiteX32" fmla="*/ 2625271 w 5805714"/>
              <a:gd name="connsiteY32" fmla="*/ 975178 h 1034143"/>
              <a:gd name="connsiteX33" fmla="*/ 2554514 w 5805714"/>
              <a:gd name="connsiteY33" fmla="*/ 943428 h 1034143"/>
              <a:gd name="connsiteX34" fmla="*/ 2509157 w 5805714"/>
              <a:gd name="connsiteY34" fmla="*/ 986064 h 1034143"/>
              <a:gd name="connsiteX35" fmla="*/ 2393043 w 5805714"/>
              <a:gd name="connsiteY35" fmla="*/ 983343 h 1034143"/>
              <a:gd name="connsiteX36" fmla="*/ 2305050 w 5805714"/>
              <a:gd name="connsiteY36" fmla="*/ 1023257 h 1034143"/>
              <a:gd name="connsiteX37" fmla="*/ 2169886 w 5805714"/>
              <a:gd name="connsiteY37" fmla="*/ 982435 h 1034143"/>
              <a:gd name="connsiteX38" fmla="*/ 2012043 w 5805714"/>
              <a:gd name="connsiteY38" fmla="*/ 997857 h 1034143"/>
              <a:gd name="connsiteX39" fmla="*/ 1894114 w 5805714"/>
              <a:gd name="connsiteY39" fmla="*/ 941614 h 1034143"/>
              <a:gd name="connsiteX40" fmla="*/ 1785257 w 5805714"/>
              <a:gd name="connsiteY40" fmla="*/ 992414 h 1034143"/>
              <a:gd name="connsiteX41" fmla="*/ 1654628 w 5805714"/>
              <a:gd name="connsiteY41" fmla="*/ 986971 h 1034143"/>
              <a:gd name="connsiteX42" fmla="*/ 1520371 w 5805714"/>
              <a:gd name="connsiteY42" fmla="*/ 1034143 h 1034143"/>
              <a:gd name="connsiteX43" fmla="*/ 1348921 w 5805714"/>
              <a:gd name="connsiteY43" fmla="*/ 960664 h 1034143"/>
              <a:gd name="connsiteX44" fmla="*/ 1230086 w 5805714"/>
              <a:gd name="connsiteY44" fmla="*/ 986971 h 1034143"/>
              <a:gd name="connsiteX45" fmla="*/ 1127578 w 5805714"/>
              <a:gd name="connsiteY45" fmla="*/ 954314 h 1034143"/>
              <a:gd name="connsiteX46" fmla="*/ 1030514 w 5805714"/>
              <a:gd name="connsiteY46" fmla="*/ 1016000 h 1034143"/>
              <a:gd name="connsiteX47" fmla="*/ 928914 w 5805714"/>
              <a:gd name="connsiteY47" fmla="*/ 1016000 h 1034143"/>
              <a:gd name="connsiteX48" fmla="*/ 798286 w 5805714"/>
              <a:gd name="connsiteY48" fmla="*/ 943428 h 1034143"/>
              <a:gd name="connsiteX49" fmla="*/ 678543 w 5805714"/>
              <a:gd name="connsiteY49" fmla="*/ 947964 h 1034143"/>
              <a:gd name="connsiteX50" fmla="*/ 594178 w 5805714"/>
              <a:gd name="connsiteY50" fmla="*/ 996043 h 1034143"/>
              <a:gd name="connsiteX51" fmla="*/ 493486 w 5805714"/>
              <a:gd name="connsiteY51" fmla="*/ 1001485 h 1034143"/>
              <a:gd name="connsiteX52" fmla="*/ 390071 w 5805714"/>
              <a:gd name="connsiteY52" fmla="*/ 930728 h 1034143"/>
              <a:gd name="connsiteX53" fmla="*/ 262164 w 5805714"/>
              <a:gd name="connsiteY53" fmla="*/ 979714 h 1034143"/>
              <a:gd name="connsiteX54" fmla="*/ 103414 w 5805714"/>
              <a:gd name="connsiteY54" fmla="*/ 967014 h 1034143"/>
              <a:gd name="connsiteX55" fmla="*/ 0 w 5805714"/>
              <a:gd name="connsiteY55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684157 w 5805714"/>
              <a:gd name="connsiteY4" fmla="*/ 935264 h 1034143"/>
              <a:gd name="connsiteX5" fmla="*/ 5576207 w 5805714"/>
              <a:gd name="connsiteY5" fmla="*/ 967014 h 1034143"/>
              <a:gd name="connsiteX6" fmla="*/ 5493657 w 5805714"/>
              <a:gd name="connsiteY6" fmla="*/ 929821 h 1034143"/>
              <a:gd name="connsiteX7" fmla="*/ 5324021 w 5805714"/>
              <a:gd name="connsiteY7" fmla="*/ 965200 h 1034143"/>
              <a:gd name="connsiteX8" fmla="*/ 5147128 w 5805714"/>
              <a:gd name="connsiteY8" fmla="*/ 906235 h 1034143"/>
              <a:gd name="connsiteX9" fmla="*/ 4992007 w 5805714"/>
              <a:gd name="connsiteY9" fmla="*/ 954314 h 1034143"/>
              <a:gd name="connsiteX10" fmla="*/ 5007428 w 5805714"/>
              <a:gd name="connsiteY10" fmla="*/ 957943 h 1034143"/>
              <a:gd name="connsiteX11" fmla="*/ 4841421 w 5805714"/>
              <a:gd name="connsiteY11" fmla="*/ 921657 h 1034143"/>
              <a:gd name="connsiteX12" fmla="*/ 4779736 w 5805714"/>
              <a:gd name="connsiteY12" fmla="*/ 994228 h 1034143"/>
              <a:gd name="connsiteX13" fmla="*/ 4644571 w 5805714"/>
              <a:gd name="connsiteY13" fmla="*/ 943428 h 1034143"/>
              <a:gd name="connsiteX14" fmla="*/ 4524828 w 5805714"/>
              <a:gd name="connsiteY14" fmla="*/ 913493 h 1034143"/>
              <a:gd name="connsiteX15" fmla="*/ 4405993 w 5805714"/>
              <a:gd name="connsiteY15" fmla="*/ 946150 h 1034143"/>
              <a:gd name="connsiteX16" fmla="*/ 4278086 w 5805714"/>
              <a:gd name="connsiteY16" fmla="*/ 998764 h 1034143"/>
              <a:gd name="connsiteX17" fmla="*/ 4125686 w 5805714"/>
              <a:gd name="connsiteY17" fmla="*/ 913493 h 1034143"/>
              <a:gd name="connsiteX18" fmla="*/ 4054021 w 5805714"/>
              <a:gd name="connsiteY18" fmla="*/ 993321 h 1034143"/>
              <a:gd name="connsiteX19" fmla="*/ 3889828 w 5805714"/>
              <a:gd name="connsiteY19" fmla="*/ 914400 h 1034143"/>
              <a:gd name="connsiteX20" fmla="*/ 3788228 w 5805714"/>
              <a:gd name="connsiteY20" fmla="*/ 957943 h 1034143"/>
              <a:gd name="connsiteX21" fmla="*/ 3605893 w 5805714"/>
              <a:gd name="connsiteY21" fmla="*/ 910771 h 1034143"/>
              <a:gd name="connsiteX22" fmla="*/ 3521528 w 5805714"/>
              <a:gd name="connsiteY22" fmla="*/ 961571 h 1034143"/>
              <a:gd name="connsiteX23" fmla="*/ 3387271 w 5805714"/>
              <a:gd name="connsiteY23" fmla="*/ 968828 h 1034143"/>
              <a:gd name="connsiteX24" fmla="*/ 3252107 w 5805714"/>
              <a:gd name="connsiteY24" fmla="*/ 922564 h 1034143"/>
              <a:gd name="connsiteX25" fmla="*/ 3164114 w 5805714"/>
              <a:gd name="connsiteY25" fmla="*/ 914400 h 1034143"/>
              <a:gd name="connsiteX26" fmla="*/ 3125107 w 5805714"/>
              <a:gd name="connsiteY26" fmla="*/ 960664 h 1034143"/>
              <a:gd name="connsiteX27" fmla="*/ 3045278 w 5805714"/>
              <a:gd name="connsiteY27" fmla="*/ 915307 h 1034143"/>
              <a:gd name="connsiteX28" fmla="*/ 2982686 w 5805714"/>
              <a:gd name="connsiteY28" fmla="*/ 946150 h 1034143"/>
              <a:gd name="connsiteX29" fmla="*/ 2830286 w 5805714"/>
              <a:gd name="connsiteY29" fmla="*/ 943428 h 1034143"/>
              <a:gd name="connsiteX30" fmla="*/ 2801257 w 5805714"/>
              <a:gd name="connsiteY30" fmla="*/ 1001485 h 1034143"/>
              <a:gd name="connsiteX31" fmla="*/ 2699657 w 5805714"/>
              <a:gd name="connsiteY31" fmla="*/ 1001485 h 1034143"/>
              <a:gd name="connsiteX32" fmla="*/ 2625271 w 5805714"/>
              <a:gd name="connsiteY32" fmla="*/ 975178 h 1034143"/>
              <a:gd name="connsiteX33" fmla="*/ 2554514 w 5805714"/>
              <a:gd name="connsiteY33" fmla="*/ 943428 h 1034143"/>
              <a:gd name="connsiteX34" fmla="*/ 2509157 w 5805714"/>
              <a:gd name="connsiteY34" fmla="*/ 986064 h 1034143"/>
              <a:gd name="connsiteX35" fmla="*/ 2393043 w 5805714"/>
              <a:gd name="connsiteY35" fmla="*/ 983343 h 1034143"/>
              <a:gd name="connsiteX36" fmla="*/ 2305050 w 5805714"/>
              <a:gd name="connsiteY36" fmla="*/ 1023257 h 1034143"/>
              <a:gd name="connsiteX37" fmla="*/ 2169886 w 5805714"/>
              <a:gd name="connsiteY37" fmla="*/ 982435 h 1034143"/>
              <a:gd name="connsiteX38" fmla="*/ 2012043 w 5805714"/>
              <a:gd name="connsiteY38" fmla="*/ 997857 h 1034143"/>
              <a:gd name="connsiteX39" fmla="*/ 1894114 w 5805714"/>
              <a:gd name="connsiteY39" fmla="*/ 941614 h 1034143"/>
              <a:gd name="connsiteX40" fmla="*/ 1785257 w 5805714"/>
              <a:gd name="connsiteY40" fmla="*/ 992414 h 1034143"/>
              <a:gd name="connsiteX41" fmla="*/ 1654628 w 5805714"/>
              <a:gd name="connsiteY41" fmla="*/ 986971 h 1034143"/>
              <a:gd name="connsiteX42" fmla="*/ 1520371 w 5805714"/>
              <a:gd name="connsiteY42" fmla="*/ 1034143 h 1034143"/>
              <a:gd name="connsiteX43" fmla="*/ 1348921 w 5805714"/>
              <a:gd name="connsiteY43" fmla="*/ 960664 h 1034143"/>
              <a:gd name="connsiteX44" fmla="*/ 1230086 w 5805714"/>
              <a:gd name="connsiteY44" fmla="*/ 986971 h 1034143"/>
              <a:gd name="connsiteX45" fmla="*/ 1127578 w 5805714"/>
              <a:gd name="connsiteY45" fmla="*/ 954314 h 1034143"/>
              <a:gd name="connsiteX46" fmla="*/ 1030514 w 5805714"/>
              <a:gd name="connsiteY46" fmla="*/ 1016000 h 1034143"/>
              <a:gd name="connsiteX47" fmla="*/ 928914 w 5805714"/>
              <a:gd name="connsiteY47" fmla="*/ 1016000 h 1034143"/>
              <a:gd name="connsiteX48" fmla="*/ 760186 w 5805714"/>
              <a:gd name="connsiteY48" fmla="*/ 981528 h 1034143"/>
              <a:gd name="connsiteX49" fmla="*/ 678543 w 5805714"/>
              <a:gd name="connsiteY49" fmla="*/ 947964 h 1034143"/>
              <a:gd name="connsiteX50" fmla="*/ 594178 w 5805714"/>
              <a:gd name="connsiteY50" fmla="*/ 996043 h 1034143"/>
              <a:gd name="connsiteX51" fmla="*/ 493486 w 5805714"/>
              <a:gd name="connsiteY51" fmla="*/ 1001485 h 1034143"/>
              <a:gd name="connsiteX52" fmla="*/ 390071 w 5805714"/>
              <a:gd name="connsiteY52" fmla="*/ 930728 h 1034143"/>
              <a:gd name="connsiteX53" fmla="*/ 262164 w 5805714"/>
              <a:gd name="connsiteY53" fmla="*/ 979714 h 1034143"/>
              <a:gd name="connsiteX54" fmla="*/ 103414 w 5805714"/>
              <a:gd name="connsiteY54" fmla="*/ 967014 h 1034143"/>
              <a:gd name="connsiteX55" fmla="*/ 0 w 5805714"/>
              <a:gd name="connsiteY55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684157 w 5805714"/>
              <a:gd name="connsiteY4" fmla="*/ 935264 h 1034143"/>
              <a:gd name="connsiteX5" fmla="*/ 5576207 w 5805714"/>
              <a:gd name="connsiteY5" fmla="*/ 967014 h 1034143"/>
              <a:gd name="connsiteX6" fmla="*/ 5493657 w 5805714"/>
              <a:gd name="connsiteY6" fmla="*/ 929821 h 1034143"/>
              <a:gd name="connsiteX7" fmla="*/ 5324021 w 5805714"/>
              <a:gd name="connsiteY7" fmla="*/ 965200 h 1034143"/>
              <a:gd name="connsiteX8" fmla="*/ 5147128 w 5805714"/>
              <a:gd name="connsiteY8" fmla="*/ 906235 h 1034143"/>
              <a:gd name="connsiteX9" fmla="*/ 4992007 w 5805714"/>
              <a:gd name="connsiteY9" fmla="*/ 954314 h 1034143"/>
              <a:gd name="connsiteX10" fmla="*/ 5007428 w 5805714"/>
              <a:gd name="connsiteY10" fmla="*/ 957943 h 1034143"/>
              <a:gd name="connsiteX11" fmla="*/ 4841421 w 5805714"/>
              <a:gd name="connsiteY11" fmla="*/ 921657 h 1034143"/>
              <a:gd name="connsiteX12" fmla="*/ 4779736 w 5805714"/>
              <a:gd name="connsiteY12" fmla="*/ 994228 h 1034143"/>
              <a:gd name="connsiteX13" fmla="*/ 4644571 w 5805714"/>
              <a:gd name="connsiteY13" fmla="*/ 943428 h 1034143"/>
              <a:gd name="connsiteX14" fmla="*/ 4524828 w 5805714"/>
              <a:gd name="connsiteY14" fmla="*/ 913493 h 1034143"/>
              <a:gd name="connsiteX15" fmla="*/ 4405993 w 5805714"/>
              <a:gd name="connsiteY15" fmla="*/ 946150 h 1034143"/>
              <a:gd name="connsiteX16" fmla="*/ 4278086 w 5805714"/>
              <a:gd name="connsiteY16" fmla="*/ 998764 h 1034143"/>
              <a:gd name="connsiteX17" fmla="*/ 4125686 w 5805714"/>
              <a:gd name="connsiteY17" fmla="*/ 913493 h 1034143"/>
              <a:gd name="connsiteX18" fmla="*/ 4054021 w 5805714"/>
              <a:gd name="connsiteY18" fmla="*/ 993321 h 1034143"/>
              <a:gd name="connsiteX19" fmla="*/ 3889828 w 5805714"/>
              <a:gd name="connsiteY19" fmla="*/ 914400 h 1034143"/>
              <a:gd name="connsiteX20" fmla="*/ 3788228 w 5805714"/>
              <a:gd name="connsiteY20" fmla="*/ 957943 h 1034143"/>
              <a:gd name="connsiteX21" fmla="*/ 3605893 w 5805714"/>
              <a:gd name="connsiteY21" fmla="*/ 910771 h 1034143"/>
              <a:gd name="connsiteX22" fmla="*/ 3521528 w 5805714"/>
              <a:gd name="connsiteY22" fmla="*/ 961571 h 1034143"/>
              <a:gd name="connsiteX23" fmla="*/ 3387271 w 5805714"/>
              <a:gd name="connsiteY23" fmla="*/ 968828 h 1034143"/>
              <a:gd name="connsiteX24" fmla="*/ 3252107 w 5805714"/>
              <a:gd name="connsiteY24" fmla="*/ 922564 h 1034143"/>
              <a:gd name="connsiteX25" fmla="*/ 3164114 w 5805714"/>
              <a:gd name="connsiteY25" fmla="*/ 914400 h 1034143"/>
              <a:gd name="connsiteX26" fmla="*/ 3125107 w 5805714"/>
              <a:gd name="connsiteY26" fmla="*/ 960664 h 1034143"/>
              <a:gd name="connsiteX27" fmla="*/ 3045278 w 5805714"/>
              <a:gd name="connsiteY27" fmla="*/ 915307 h 1034143"/>
              <a:gd name="connsiteX28" fmla="*/ 2982686 w 5805714"/>
              <a:gd name="connsiteY28" fmla="*/ 946150 h 1034143"/>
              <a:gd name="connsiteX29" fmla="*/ 2830286 w 5805714"/>
              <a:gd name="connsiteY29" fmla="*/ 943428 h 1034143"/>
              <a:gd name="connsiteX30" fmla="*/ 2801257 w 5805714"/>
              <a:gd name="connsiteY30" fmla="*/ 1001485 h 1034143"/>
              <a:gd name="connsiteX31" fmla="*/ 2699657 w 5805714"/>
              <a:gd name="connsiteY31" fmla="*/ 1001485 h 1034143"/>
              <a:gd name="connsiteX32" fmla="*/ 2625271 w 5805714"/>
              <a:gd name="connsiteY32" fmla="*/ 975178 h 1034143"/>
              <a:gd name="connsiteX33" fmla="*/ 2554514 w 5805714"/>
              <a:gd name="connsiteY33" fmla="*/ 943428 h 1034143"/>
              <a:gd name="connsiteX34" fmla="*/ 2509157 w 5805714"/>
              <a:gd name="connsiteY34" fmla="*/ 986064 h 1034143"/>
              <a:gd name="connsiteX35" fmla="*/ 2393043 w 5805714"/>
              <a:gd name="connsiteY35" fmla="*/ 983343 h 1034143"/>
              <a:gd name="connsiteX36" fmla="*/ 2305050 w 5805714"/>
              <a:gd name="connsiteY36" fmla="*/ 1023257 h 1034143"/>
              <a:gd name="connsiteX37" fmla="*/ 2169886 w 5805714"/>
              <a:gd name="connsiteY37" fmla="*/ 982435 h 1034143"/>
              <a:gd name="connsiteX38" fmla="*/ 2012043 w 5805714"/>
              <a:gd name="connsiteY38" fmla="*/ 997857 h 1034143"/>
              <a:gd name="connsiteX39" fmla="*/ 1894114 w 5805714"/>
              <a:gd name="connsiteY39" fmla="*/ 941614 h 1034143"/>
              <a:gd name="connsiteX40" fmla="*/ 1785257 w 5805714"/>
              <a:gd name="connsiteY40" fmla="*/ 992414 h 1034143"/>
              <a:gd name="connsiteX41" fmla="*/ 1654628 w 5805714"/>
              <a:gd name="connsiteY41" fmla="*/ 986971 h 1034143"/>
              <a:gd name="connsiteX42" fmla="*/ 1520371 w 5805714"/>
              <a:gd name="connsiteY42" fmla="*/ 1034143 h 1034143"/>
              <a:gd name="connsiteX43" fmla="*/ 1348921 w 5805714"/>
              <a:gd name="connsiteY43" fmla="*/ 960664 h 1034143"/>
              <a:gd name="connsiteX44" fmla="*/ 1230086 w 5805714"/>
              <a:gd name="connsiteY44" fmla="*/ 986971 h 1034143"/>
              <a:gd name="connsiteX45" fmla="*/ 1127578 w 5805714"/>
              <a:gd name="connsiteY45" fmla="*/ 954314 h 1034143"/>
              <a:gd name="connsiteX46" fmla="*/ 1030514 w 5805714"/>
              <a:gd name="connsiteY46" fmla="*/ 1016000 h 1034143"/>
              <a:gd name="connsiteX47" fmla="*/ 903514 w 5805714"/>
              <a:gd name="connsiteY47" fmla="*/ 971550 h 1034143"/>
              <a:gd name="connsiteX48" fmla="*/ 760186 w 5805714"/>
              <a:gd name="connsiteY48" fmla="*/ 981528 h 1034143"/>
              <a:gd name="connsiteX49" fmla="*/ 678543 w 5805714"/>
              <a:gd name="connsiteY49" fmla="*/ 947964 h 1034143"/>
              <a:gd name="connsiteX50" fmla="*/ 594178 w 5805714"/>
              <a:gd name="connsiteY50" fmla="*/ 996043 h 1034143"/>
              <a:gd name="connsiteX51" fmla="*/ 493486 w 5805714"/>
              <a:gd name="connsiteY51" fmla="*/ 1001485 h 1034143"/>
              <a:gd name="connsiteX52" fmla="*/ 390071 w 5805714"/>
              <a:gd name="connsiteY52" fmla="*/ 930728 h 1034143"/>
              <a:gd name="connsiteX53" fmla="*/ 262164 w 5805714"/>
              <a:gd name="connsiteY53" fmla="*/ 979714 h 1034143"/>
              <a:gd name="connsiteX54" fmla="*/ 103414 w 5805714"/>
              <a:gd name="connsiteY54" fmla="*/ 967014 h 1034143"/>
              <a:gd name="connsiteX55" fmla="*/ 0 w 5805714"/>
              <a:gd name="connsiteY55" fmla="*/ 1001485 h 1034143"/>
              <a:gd name="connsiteX0" fmla="*/ 0 w 5805714"/>
              <a:gd name="connsiteY0" fmla="*/ 1001485 h 1035217"/>
              <a:gd name="connsiteX1" fmla="*/ 0 w 5805714"/>
              <a:gd name="connsiteY1" fmla="*/ 0 h 1035217"/>
              <a:gd name="connsiteX2" fmla="*/ 5805714 w 5805714"/>
              <a:gd name="connsiteY2" fmla="*/ 0 h 1035217"/>
              <a:gd name="connsiteX3" fmla="*/ 5805714 w 5805714"/>
              <a:gd name="connsiteY3" fmla="*/ 957943 h 1035217"/>
              <a:gd name="connsiteX4" fmla="*/ 5684157 w 5805714"/>
              <a:gd name="connsiteY4" fmla="*/ 935264 h 1035217"/>
              <a:gd name="connsiteX5" fmla="*/ 5576207 w 5805714"/>
              <a:gd name="connsiteY5" fmla="*/ 967014 h 1035217"/>
              <a:gd name="connsiteX6" fmla="*/ 5493657 w 5805714"/>
              <a:gd name="connsiteY6" fmla="*/ 929821 h 1035217"/>
              <a:gd name="connsiteX7" fmla="*/ 5324021 w 5805714"/>
              <a:gd name="connsiteY7" fmla="*/ 965200 h 1035217"/>
              <a:gd name="connsiteX8" fmla="*/ 5147128 w 5805714"/>
              <a:gd name="connsiteY8" fmla="*/ 906235 h 1035217"/>
              <a:gd name="connsiteX9" fmla="*/ 4992007 w 5805714"/>
              <a:gd name="connsiteY9" fmla="*/ 954314 h 1035217"/>
              <a:gd name="connsiteX10" fmla="*/ 5007428 w 5805714"/>
              <a:gd name="connsiteY10" fmla="*/ 957943 h 1035217"/>
              <a:gd name="connsiteX11" fmla="*/ 4841421 w 5805714"/>
              <a:gd name="connsiteY11" fmla="*/ 921657 h 1035217"/>
              <a:gd name="connsiteX12" fmla="*/ 4779736 w 5805714"/>
              <a:gd name="connsiteY12" fmla="*/ 994228 h 1035217"/>
              <a:gd name="connsiteX13" fmla="*/ 4644571 w 5805714"/>
              <a:gd name="connsiteY13" fmla="*/ 943428 h 1035217"/>
              <a:gd name="connsiteX14" fmla="*/ 4524828 w 5805714"/>
              <a:gd name="connsiteY14" fmla="*/ 913493 h 1035217"/>
              <a:gd name="connsiteX15" fmla="*/ 4405993 w 5805714"/>
              <a:gd name="connsiteY15" fmla="*/ 946150 h 1035217"/>
              <a:gd name="connsiteX16" fmla="*/ 4278086 w 5805714"/>
              <a:gd name="connsiteY16" fmla="*/ 998764 h 1035217"/>
              <a:gd name="connsiteX17" fmla="*/ 4125686 w 5805714"/>
              <a:gd name="connsiteY17" fmla="*/ 913493 h 1035217"/>
              <a:gd name="connsiteX18" fmla="*/ 4054021 w 5805714"/>
              <a:gd name="connsiteY18" fmla="*/ 993321 h 1035217"/>
              <a:gd name="connsiteX19" fmla="*/ 3889828 w 5805714"/>
              <a:gd name="connsiteY19" fmla="*/ 914400 h 1035217"/>
              <a:gd name="connsiteX20" fmla="*/ 3788228 w 5805714"/>
              <a:gd name="connsiteY20" fmla="*/ 957943 h 1035217"/>
              <a:gd name="connsiteX21" fmla="*/ 3605893 w 5805714"/>
              <a:gd name="connsiteY21" fmla="*/ 910771 h 1035217"/>
              <a:gd name="connsiteX22" fmla="*/ 3521528 w 5805714"/>
              <a:gd name="connsiteY22" fmla="*/ 961571 h 1035217"/>
              <a:gd name="connsiteX23" fmla="*/ 3387271 w 5805714"/>
              <a:gd name="connsiteY23" fmla="*/ 968828 h 1035217"/>
              <a:gd name="connsiteX24" fmla="*/ 3252107 w 5805714"/>
              <a:gd name="connsiteY24" fmla="*/ 922564 h 1035217"/>
              <a:gd name="connsiteX25" fmla="*/ 3164114 w 5805714"/>
              <a:gd name="connsiteY25" fmla="*/ 914400 h 1035217"/>
              <a:gd name="connsiteX26" fmla="*/ 3125107 w 5805714"/>
              <a:gd name="connsiteY26" fmla="*/ 960664 h 1035217"/>
              <a:gd name="connsiteX27" fmla="*/ 3045278 w 5805714"/>
              <a:gd name="connsiteY27" fmla="*/ 915307 h 1035217"/>
              <a:gd name="connsiteX28" fmla="*/ 2982686 w 5805714"/>
              <a:gd name="connsiteY28" fmla="*/ 1035050 h 1035217"/>
              <a:gd name="connsiteX29" fmla="*/ 2830286 w 5805714"/>
              <a:gd name="connsiteY29" fmla="*/ 943428 h 1035217"/>
              <a:gd name="connsiteX30" fmla="*/ 2801257 w 5805714"/>
              <a:gd name="connsiteY30" fmla="*/ 1001485 h 1035217"/>
              <a:gd name="connsiteX31" fmla="*/ 2699657 w 5805714"/>
              <a:gd name="connsiteY31" fmla="*/ 1001485 h 1035217"/>
              <a:gd name="connsiteX32" fmla="*/ 2625271 w 5805714"/>
              <a:gd name="connsiteY32" fmla="*/ 975178 h 1035217"/>
              <a:gd name="connsiteX33" fmla="*/ 2554514 w 5805714"/>
              <a:gd name="connsiteY33" fmla="*/ 943428 h 1035217"/>
              <a:gd name="connsiteX34" fmla="*/ 2509157 w 5805714"/>
              <a:gd name="connsiteY34" fmla="*/ 986064 h 1035217"/>
              <a:gd name="connsiteX35" fmla="*/ 2393043 w 5805714"/>
              <a:gd name="connsiteY35" fmla="*/ 983343 h 1035217"/>
              <a:gd name="connsiteX36" fmla="*/ 2305050 w 5805714"/>
              <a:gd name="connsiteY36" fmla="*/ 1023257 h 1035217"/>
              <a:gd name="connsiteX37" fmla="*/ 2169886 w 5805714"/>
              <a:gd name="connsiteY37" fmla="*/ 982435 h 1035217"/>
              <a:gd name="connsiteX38" fmla="*/ 2012043 w 5805714"/>
              <a:gd name="connsiteY38" fmla="*/ 997857 h 1035217"/>
              <a:gd name="connsiteX39" fmla="*/ 1894114 w 5805714"/>
              <a:gd name="connsiteY39" fmla="*/ 941614 h 1035217"/>
              <a:gd name="connsiteX40" fmla="*/ 1785257 w 5805714"/>
              <a:gd name="connsiteY40" fmla="*/ 992414 h 1035217"/>
              <a:gd name="connsiteX41" fmla="*/ 1654628 w 5805714"/>
              <a:gd name="connsiteY41" fmla="*/ 986971 h 1035217"/>
              <a:gd name="connsiteX42" fmla="*/ 1520371 w 5805714"/>
              <a:gd name="connsiteY42" fmla="*/ 1034143 h 1035217"/>
              <a:gd name="connsiteX43" fmla="*/ 1348921 w 5805714"/>
              <a:gd name="connsiteY43" fmla="*/ 960664 h 1035217"/>
              <a:gd name="connsiteX44" fmla="*/ 1230086 w 5805714"/>
              <a:gd name="connsiteY44" fmla="*/ 986971 h 1035217"/>
              <a:gd name="connsiteX45" fmla="*/ 1127578 w 5805714"/>
              <a:gd name="connsiteY45" fmla="*/ 954314 h 1035217"/>
              <a:gd name="connsiteX46" fmla="*/ 1030514 w 5805714"/>
              <a:gd name="connsiteY46" fmla="*/ 1016000 h 1035217"/>
              <a:gd name="connsiteX47" fmla="*/ 903514 w 5805714"/>
              <a:gd name="connsiteY47" fmla="*/ 971550 h 1035217"/>
              <a:gd name="connsiteX48" fmla="*/ 760186 w 5805714"/>
              <a:gd name="connsiteY48" fmla="*/ 981528 h 1035217"/>
              <a:gd name="connsiteX49" fmla="*/ 678543 w 5805714"/>
              <a:gd name="connsiteY49" fmla="*/ 947964 h 1035217"/>
              <a:gd name="connsiteX50" fmla="*/ 594178 w 5805714"/>
              <a:gd name="connsiteY50" fmla="*/ 996043 h 1035217"/>
              <a:gd name="connsiteX51" fmla="*/ 493486 w 5805714"/>
              <a:gd name="connsiteY51" fmla="*/ 1001485 h 1035217"/>
              <a:gd name="connsiteX52" fmla="*/ 390071 w 5805714"/>
              <a:gd name="connsiteY52" fmla="*/ 930728 h 1035217"/>
              <a:gd name="connsiteX53" fmla="*/ 262164 w 5805714"/>
              <a:gd name="connsiteY53" fmla="*/ 979714 h 1035217"/>
              <a:gd name="connsiteX54" fmla="*/ 103414 w 5805714"/>
              <a:gd name="connsiteY54" fmla="*/ 967014 h 1035217"/>
              <a:gd name="connsiteX55" fmla="*/ 0 w 5805714"/>
              <a:gd name="connsiteY55" fmla="*/ 1001485 h 1035217"/>
              <a:gd name="connsiteX0" fmla="*/ 0 w 5805714"/>
              <a:gd name="connsiteY0" fmla="*/ 1001485 h 1035077"/>
              <a:gd name="connsiteX1" fmla="*/ 0 w 5805714"/>
              <a:gd name="connsiteY1" fmla="*/ 0 h 1035077"/>
              <a:gd name="connsiteX2" fmla="*/ 5805714 w 5805714"/>
              <a:gd name="connsiteY2" fmla="*/ 0 h 1035077"/>
              <a:gd name="connsiteX3" fmla="*/ 5805714 w 5805714"/>
              <a:gd name="connsiteY3" fmla="*/ 957943 h 1035077"/>
              <a:gd name="connsiteX4" fmla="*/ 5684157 w 5805714"/>
              <a:gd name="connsiteY4" fmla="*/ 935264 h 1035077"/>
              <a:gd name="connsiteX5" fmla="*/ 5576207 w 5805714"/>
              <a:gd name="connsiteY5" fmla="*/ 967014 h 1035077"/>
              <a:gd name="connsiteX6" fmla="*/ 5493657 w 5805714"/>
              <a:gd name="connsiteY6" fmla="*/ 929821 h 1035077"/>
              <a:gd name="connsiteX7" fmla="*/ 5324021 w 5805714"/>
              <a:gd name="connsiteY7" fmla="*/ 965200 h 1035077"/>
              <a:gd name="connsiteX8" fmla="*/ 5147128 w 5805714"/>
              <a:gd name="connsiteY8" fmla="*/ 906235 h 1035077"/>
              <a:gd name="connsiteX9" fmla="*/ 4992007 w 5805714"/>
              <a:gd name="connsiteY9" fmla="*/ 954314 h 1035077"/>
              <a:gd name="connsiteX10" fmla="*/ 5007428 w 5805714"/>
              <a:gd name="connsiteY10" fmla="*/ 957943 h 1035077"/>
              <a:gd name="connsiteX11" fmla="*/ 4841421 w 5805714"/>
              <a:gd name="connsiteY11" fmla="*/ 921657 h 1035077"/>
              <a:gd name="connsiteX12" fmla="*/ 4779736 w 5805714"/>
              <a:gd name="connsiteY12" fmla="*/ 994228 h 1035077"/>
              <a:gd name="connsiteX13" fmla="*/ 4644571 w 5805714"/>
              <a:gd name="connsiteY13" fmla="*/ 943428 h 1035077"/>
              <a:gd name="connsiteX14" fmla="*/ 4524828 w 5805714"/>
              <a:gd name="connsiteY14" fmla="*/ 913493 h 1035077"/>
              <a:gd name="connsiteX15" fmla="*/ 4405993 w 5805714"/>
              <a:gd name="connsiteY15" fmla="*/ 946150 h 1035077"/>
              <a:gd name="connsiteX16" fmla="*/ 4278086 w 5805714"/>
              <a:gd name="connsiteY16" fmla="*/ 998764 h 1035077"/>
              <a:gd name="connsiteX17" fmla="*/ 4125686 w 5805714"/>
              <a:gd name="connsiteY17" fmla="*/ 913493 h 1035077"/>
              <a:gd name="connsiteX18" fmla="*/ 4054021 w 5805714"/>
              <a:gd name="connsiteY18" fmla="*/ 993321 h 1035077"/>
              <a:gd name="connsiteX19" fmla="*/ 3889828 w 5805714"/>
              <a:gd name="connsiteY19" fmla="*/ 914400 h 1035077"/>
              <a:gd name="connsiteX20" fmla="*/ 3788228 w 5805714"/>
              <a:gd name="connsiteY20" fmla="*/ 957943 h 1035077"/>
              <a:gd name="connsiteX21" fmla="*/ 3605893 w 5805714"/>
              <a:gd name="connsiteY21" fmla="*/ 910771 h 1035077"/>
              <a:gd name="connsiteX22" fmla="*/ 3521528 w 5805714"/>
              <a:gd name="connsiteY22" fmla="*/ 961571 h 1035077"/>
              <a:gd name="connsiteX23" fmla="*/ 3387271 w 5805714"/>
              <a:gd name="connsiteY23" fmla="*/ 968828 h 1035077"/>
              <a:gd name="connsiteX24" fmla="*/ 3252107 w 5805714"/>
              <a:gd name="connsiteY24" fmla="*/ 922564 h 1035077"/>
              <a:gd name="connsiteX25" fmla="*/ 3164114 w 5805714"/>
              <a:gd name="connsiteY25" fmla="*/ 914400 h 1035077"/>
              <a:gd name="connsiteX26" fmla="*/ 3125107 w 5805714"/>
              <a:gd name="connsiteY26" fmla="*/ 960664 h 1035077"/>
              <a:gd name="connsiteX27" fmla="*/ 3070678 w 5805714"/>
              <a:gd name="connsiteY27" fmla="*/ 953407 h 1035077"/>
              <a:gd name="connsiteX28" fmla="*/ 2982686 w 5805714"/>
              <a:gd name="connsiteY28" fmla="*/ 1035050 h 1035077"/>
              <a:gd name="connsiteX29" fmla="*/ 2830286 w 5805714"/>
              <a:gd name="connsiteY29" fmla="*/ 943428 h 1035077"/>
              <a:gd name="connsiteX30" fmla="*/ 2801257 w 5805714"/>
              <a:gd name="connsiteY30" fmla="*/ 1001485 h 1035077"/>
              <a:gd name="connsiteX31" fmla="*/ 2699657 w 5805714"/>
              <a:gd name="connsiteY31" fmla="*/ 1001485 h 1035077"/>
              <a:gd name="connsiteX32" fmla="*/ 2625271 w 5805714"/>
              <a:gd name="connsiteY32" fmla="*/ 975178 h 1035077"/>
              <a:gd name="connsiteX33" fmla="*/ 2554514 w 5805714"/>
              <a:gd name="connsiteY33" fmla="*/ 943428 h 1035077"/>
              <a:gd name="connsiteX34" fmla="*/ 2509157 w 5805714"/>
              <a:gd name="connsiteY34" fmla="*/ 986064 h 1035077"/>
              <a:gd name="connsiteX35" fmla="*/ 2393043 w 5805714"/>
              <a:gd name="connsiteY35" fmla="*/ 983343 h 1035077"/>
              <a:gd name="connsiteX36" fmla="*/ 2305050 w 5805714"/>
              <a:gd name="connsiteY36" fmla="*/ 1023257 h 1035077"/>
              <a:gd name="connsiteX37" fmla="*/ 2169886 w 5805714"/>
              <a:gd name="connsiteY37" fmla="*/ 982435 h 1035077"/>
              <a:gd name="connsiteX38" fmla="*/ 2012043 w 5805714"/>
              <a:gd name="connsiteY38" fmla="*/ 997857 h 1035077"/>
              <a:gd name="connsiteX39" fmla="*/ 1894114 w 5805714"/>
              <a:gd name="connsiteY39" fmla="*/ 941614 h 1035077"/>
              <a:gd name="connsiteX40" fmla="*/ 1785257 w 5805714"/>
              <a:gd name="connsiteY40" fmla="*/ 992414 h 1035077"/>
              <a:gd name="connsiteX41" fmla="*/ 1654628 w 5805714"/>
              <a:gd name="connsiteY41" fmla="*/ 986971 h 1035077"/>
              <a:gd name="connsiteX42" fmla="*/ 1520371 w 5805714"/>
              <a:gd name="connsiteY42" fmla="*/ 1034143 h 1035077"/>
              <a:gd name="connsiteX43" fmla="*/ 1348921 w 5805714"/>
              <a:gd name="connsiteY43" fmla="*/ 960664 h 1035077"/>
              <a:gd name="connsiteX44" fmla="*/ 1230086 w 5805714"/>
              <a:gd name="connsiteY44" fmla="*/ 986971 h 1035077"/>
              <a:gd name="connsiteX45" fmla="*/ 1127578 w 5805714"/>
              <a:gd name="connsiteY45" fmla="*/ 954314 h 1035077"/>
              <a:gd name="connsiteX46" fmla="*/ 1030514 w 5805714"/>
              <a:gd name="connsiteY46" fmla="*/ 1016000 h 1035077"/>
              <a:gd name="connsiteX47" fmla="*/ 903514 w 5805714"/>
              <a:gd name="connsiteY47" fmla="*/ 971550 h 1035077"/>
              <a:gd name="connsiteX48" fmla="*/ 760186 w 5805714"/>
              <a:gd name="connsiteY48" fmla="*/ 981528 h 1035077"/>
              <a:gd name="connsiteX49" fmla="*/ 678543 w 5805714"/>
              <a:gd name="connsiteY49" fmla="*/ 947964 h 1035077"/>
              <a:gd name="connsiteX50" fmla="*/ 594178 w 5805714"/>
              <a:gd name="connsiteY50" fmla="*/ 996043 h 1035077"/>
              <a:gd name="connsiteX51" fmla="*/ 493486 w 5805714"/>
              <a:gd name="connsiteY51" fmla="*/ 1001485 h 1035077"/>
              <a:gd name="connsiteX52" fmla="*/ 390071 w 5805714"/>
              <a:gd name="connsiteY52" fmla="*/ 930728 h 1035077"/>
              <a:gd name="connsiteX53" fmla="*/ 262164 w 5805714"/>
              <a:gd name="connsiteY53" fmla="*/ 979714 h 1035077"/>
              <a:gd name="connsiteX54" fmla="*/ 103414 w 5805714"/>
              <a:gd name="connsiteY54" fmla="*/ 967014 h 1035077"/>
              <a:gd name="connsiteX55" fmla="*/ 0 w 5805714"/>
              <a:gd name="connsiteY55" fmla="*/ 1001485 h 1035077"/>
              <a:gd name="connsiteX0" fmla="*/ 0 w 5805714"/>
              <a:gd name="connsiteY0" fmla="*/ 1001485 h 1035118"/>
              <a:gd name="connsiteX1" fmla="*/ 0 w 5805714"/>
              <a:gd name="connsiteY1" fmla="*/ 0 h 1035118"/>
              <a:gd name="connsiteX2" fmla="*/ 5805714 w 5805714"/>
              <a:gd name="connsiteY2" fmla="*/ 0 h 1035118"/>
              <a:gd name="connsiteX3" fmla="*/ 5805714 w 5805714"/>
              <a:gd name="connsiteY3" fmla="*/ 957943 h 1035118"/>
              <a:gd name="connsiteX4" fmla="*/ 5684157 w 5805714"/>
              <a:gd name="connsiteY4" fmla="*/ 935264 h 1035118"/>
              <a:gd name="connsiteX5" fmla="*/ 5576207 w 5805714"/>
              <a:gd name="connsiteY5" fmla="*/ 967014 h 1035118"/>
              <a:gd name="connsiteX6" fmla="*/ 5493657 w 5805714"/>
              <a:gd name="connsiteY6" fmla="*/ 929821 h 1035118"/>
              <a:gd name="connsiteX7" fmla="*/ 5324021 w 5805714"/>
              <a:gd name="connsiteY7" fmla="*/ 965200 h 1035118"/>
              <a:gd name="connsiteX8" fmla="*/ 5147128 w 5805714"/>
              <a:gd name="connsiteY8" fmla="*/ 906235 h 1035118"/>
              <a:gd name="connsiteX9" fmla="*/ 4992007 w 5805714"/>
              <a:gd name="connsiteY9" fmla="*/ 954314 h 1035118"/>
              <a:gd name="connsiteX10" fmla="*/ 5007428 w 5805714"/>
              <a:gd name="connsiteY10" fmla="*/ 957943 h 1035118"/>
              <a:gd name="connsiteX11" fmla="*/ 4841421 w 5805714"/>
              <a:gd name="connsiteY11" fmla="*/ 921657 h 1035118"/>
              <a:gd name="connsiteX12" fmla="*/ 4779736 w 5805714"/>
              <a:gd name="connsiteY12" fmla="*/ 994228 h 1035118"/>
              <a:gd name="connsiteX13" fmla="*/ 4644571 w 5805714"/>
              <a:gd name="connsiteY13" fmla="*/ 943428 h 1035118"/>
              <a:gd name="connsiteX14" fmla="*/ 4524828 w 5805714"/>
              <a:gd name="connsiteY14" fmla="*/ 913493 h 1035118"/>
              <a:gd name="connsiteX15" fmla="*/ 4405993 w 5805714"/>
              <a:gd name="connsiteY15" fmla="*/ 946150 h 1035118"/>
              <a:gd name="connsiteX16" fmla="*/ 4278086 w 5805714"/>
              <a:gd name="connsiteY16" fmla="*/ 998764 h 1035118"/>
              <a:gd name="connsiteX17" fmla="*/ 4125686 w 5805714"/>
              <a:gd name="connsiteY17" fmla="*/ 913493 h 1035118"/>
              <a:gd name="connsiteX18" fmla="*/ 4054021 w 5805714"/>
              <a:gd name="connsiteY18" fmla="*/ 993321 h 1035118"/>
              <a:gd name="connsiteX19" fmla="*/ 3889828 w 5805714"/>
              <a:gd name="connsiteY19" fmla="*/ 914400 h 1035118"/>
              <a:gd name="connsiteX20" fmla="*/ 3788228 w 5805714"/>
              <a:gd name="connsiteY20" fmla="*/ 957943 h 1035118"/>
              <a:gd name="connsiteX21" fmla="*/ 3605893 w 5805714"/>
              <a:gd name="connsiteY21" fmla="*/ 910771 h 1035118"/>
              <a:gd name="connsiteX22" fmla="*/ 3521528 w 5805714"/>
              <a:gd name="connsiteY22" fmla="*/ 961571 h 1035118"/>
              <a:gd name="connsiteX23" fmla="*/ 3387271 w 5805714"/>
              <a:gd name="connsiteY23" fmla="*/ 968828 h 1035118"/>
              <a:gd name="connsiteX24" fmla="*/ 3252107 w 5805714"/>
              <a:gd name="connsiteY24" fmla="*/ 922564 h 1035118"/>
              <a:gd name="connsiteX25" fmla="*/ 3164114 w 5805714"/>
              <a:gd name="connsiteY25" fmla="*/ 914400 h 1035118"/>
              <a:gd name="connsiteX26" fmla="*/ 3125107 w 5805714"/>
              <a:gd name="connsiteY26" fmla="*/ 960664 h 1035118"/>
              <a:gd name="connsiteX27" fmla="*/ 3070678 w 5805714"/>
              <a:gd name="connsiteY27" fmla="*/ 953407 h 1035118"/>
              <a:gd name="connsiteX28" fmla="*/ 2982686 w 5805714"/>
              <a:gd name="connsiteY28" fmla="*/ 1035050 h 1035118"/>
              <a:gd name="connsiteX29" fmla="*/ 2877457 w 5805714"/>
              <a:gd name="connsiteY29" fmla="*/ 967014 h 1035118"/>
              <a:gd name="connsiteX30" fmla="*/ 2830286 w 5805714"/>
              <a:gd name="connsiteY30" fmla="*/ 943428 h 1035118"/>
              <a:gd name="connsiteX31" fmla="*/ 2801257 w 5805714"/>
              <a:gd name="connsiteY31" fmla="*/ 1001485 h 1035118"/>
              <a:gd name="connsiteX32" fmla="*/ 2699657 w 5805714"/>
              <a:gd name="connsiteY32" fmla="*/ 1001485 h 1035118"/>
              <a:gd name="connsiteX33" fmla="*/ 2625271 w 5805714"/>
              <a:gd name="connsiteY33" fmla="*/ 975178 h 1035118"/>
              <a:gd name="connsiteX34" fmla="*/ 2554514 w 5805714"/>
              <a:gd name="connsiteY34" fmla="*/ 943428 h 1035118"/>
              <a:gd name="connsiteX35" fmla="*/ 2509157 w 5805714"/>
              <a:gd name="connsiteY35" fmla="*/ 986064 h 1035118"/>
              <a:gd name="connsiteX36" fmla="*/ 2393043 w 5805714"/>
              <a:gd name="connsiteY36" fmla="*/ 983343 h 1035118"/>
              <a:gd name="connsiteX37" fmla="*/ 2305050 w 5805714"/>
              <a:gd name="connsiteY37" fmla="*/ 1023257 h 1035118"/>
              <a:gd name="connsiteX38" fmla="*/ 2169886 w 5805714"/>
              <a:gd name="connsiteY38" fmla="*/ 982435 h 1035118"/>
              <a:gd name="connsiteX39" fmla="*/ 2012043 w 5805714"/>
              <a:gd name="connsiteY39" fmla="*/ 997857 h 1035118"/>
              <a:gd name="connsiteX40" fmla="*/ 1894114 w 5805714"/>
              <a:gd name="connsiteY40" fmla="*/ 941614 h 1035118"/>
              <a:gd name="connsiteX41" fmla="*/ 1785257 w 5805714"/>
              <a:gd name="connsiteY41" fmla="*/ 992414 h 1035118"/>
              <a:gd name="connsiteX42" fmla="*/ 1654628 w 5805714"/>
              <a:gd name="connsiteY42" fmla="*/ 986971 h 1035118"/>
              <a:gd name="connsiteX43" fmla="*/ 1520371 w 5805714"/>
              <a:gd name="connsiteY43" fmla="*/ 1034143 h 1035118"/>
              <a:gd name="connsiteX44" fmla="*/ 1348921 w 5805714"/>
              <a:gd name="connsiteY44" fmla="*/ 960664 h 1035118"/>
              <a:gd name="connsiteX45" fmla="*/ 1230086 w 5805714"/>
              <a:gd name="connsiteY45" fmla="*/ 986971 h 1035118"/>
              <a:gd name="connsiteX46" fmla="*/ 1127578 w 5805714"/>
              <a:gd name="connsiteY46" fmla="*/ 954314 h 1035118"/>
              <a:gd name="connsiteX47" fmla="*/ 1030514 w 5805714"/>
              <a:gd name="connsiteY47" fmla="*/ 1016000 h 1035118"/>
              <a:gd name="connsiteX48" fmla="*/ 903514 w 5805714"/>
              <a:gd name="connsiteY48" fmla="*/ 971550 h 1035118"/>
              <a:gd name="connsiteX49" fmla="*/ 760186 w 5805714"/>
              <a:gd name="connsiteY49" fmla="*/ 981528 h 1035118"/>
              <a:gd name="connsiteX50" fmla="*/ 678543 w 5805714"/>
              <a:gd name="connsiteY50" fmla="*/ 947964 h 1035118"/>
              <a:gd name="connsiteX51" fmla="*/ 594178 w 5805714"/>
              <a:gd name="connsiteY51" fmla="*/ 996043 h 1035118"/>
              <a:gd name="connsiteX52" fmla="*/ 493486 w 5805714"/>
              <a:gd name="connsiteY52" fmla="*/ 1001485 h 1035118"/>
              <a:gd name="connsiteX53" fmla="*/ 390071 w 5805714"/>
              <a:gd name="connsiteY53" fmla="*/ 930728 h 1035118"/>
              <a:gd name="connsiteX54" fmla="*/ 262164 w 5805714"/>
              <a:gd name="connsiteY54" fmla="*/ 979714 h 1035118"/>
              <a:gd name="connsiteX55" fmla="*/ 103414 w 5805714"/>
              <a:gd name="connsiteY55" fmla="*/ 967014 h 1035118"/>
              <a:gd name="connsiteX56" fmla="*/ 0 w 5805714"/>
              <a:gd name="connsiteY56" fmla="*/ 1001485 h 1035118"/>
              <a:gd name="connsiteX0" fmla="*/ 0 w 5805714"/>
              <a:gd name="connsiteY0" fmla="*/ 1001485 h 1035118"/>
              <a:gd name="connsiteX1" fmla="*/ 0 w 5805714"/>
              <a:gd name="connsiteY1" fmla="*/ 0 h 1035118"/>
              <a:gd name="connsiteX2" fmla="*/ 5805714 w 5805714"/>
              <a:gd name="connsiteY2" fmla="*/ 0 h 1035118"/>
              <a:gd name="connsiteX3" fmla="*/ 5805714 w 5805714"/>
              <a:gd name="connsiteY3" fmla="*/ 957943 h 1035118"/>
              <a:gd name="connsiteX4" fmla="*/ 5684157 w 5805714"/>
              <a:gd name="connsiteY4" fmla="*/ 935264 h 1035118"/>
              <a:gd name="connsiteX5" fmla="*/ 5576207 w 5805714"/>
              <a:gd name="connsiteY5" fmla="*/ 967014 h 1035118"/>
              <a:gd name="connsiteX6" fmla="*/ 5493657 w 5805714"/>
              <a:gd name="connsiteY6" fmla="*/ 929821 h 1035118"/>
              <a:gd name="connsiteX7" fmla="*/ 5324021 w 5805714"/>
              <a:gd name="connsiteY7" fmla="*/ 965200 h 1035118"/>
              <a:gd name="connsiteX8" fmla="*/ 5147128 w 5805714"/>
              <a:gd name="connsiteY8" fmla="*/ 906235 h 1035118"/>
              <a:gd name="connsiteX9" fmla="*/ 4992007 w 5805714"/>
              <a:gd name="connsiteY9" fmla="*/ 954314 h 1035118"/>
              <a:gd name="connsiteX10" fmla="*/ 5007428 w 5805714"/>
              <a:gd name="connsiteY10" fmla="*/ 957943 h 1035118"/>
              <a:gd name="connsiteX11" fmla="*/ 4841421 w 5805714"/>
              <a:gd name="connsiteY11" fmla="*/ 921657 h 1035118"/>
              <a:gd name="connsiteX12" fmla="*/ 4779736 w 5805714"/>
              <a:gd name="connsiteY12" fmla="*/ 994228 h 1035118"/>
              <a:gd name="connsiteX13" fmla="*/ 4644571 w 5805714"/>
              <a:gd name="connsiteY13" fmla="*/ 943428 h 1035118"/>
              <a:gd name="connsiteX14" fmla="*/ 4524828 w 5805714"/>
              <a:gd name="connsiteY14" fmla="*/ 913493 h 1035118"/>
              <a:gd name="connsiteX15" fmla="*/ 4405993 w 5805714"/>
              <a:gd name="connsiteY15" fmla="*/ 946150 h 1035118"/>
              <a:gd name="connsiteX16" fmla="*/ 4278086 w 5805714"/>
              <a:gd name="connsiteY16" fmla="*/ 998764 h 1035118"/>
              <a:gd name="connsiteX17" fmla="*/ 4125686 w 5805714"/>
              <a:gd name="connsiteY17" fmla="*/ 913493 h 1035118"/>
              <a:gd name="connsiteX18" fmla="*/ 4054021 w 5805714"/>
              <a:gd name="connsiteY18" fmla="*/ 993321 h 1035118"/>
              <a:gd name="connsiteX19" fmla="*/ 3889828 w 5805714"/>
              <a:gd name="connsiteY19" fmla="*/ 914400 h 1035118"/>
              <a:gd name="connsiteX20" fmla="*/ 3788228 w 5805714"/>
              <a:gd name="connsiteY20" fmla="*/ 957943 h 1035118"/>
              <a:gd name="connsiteX21" fmla="*/ 3605893 w 5805714"/>
              <a:gd name="connsiteY21" fmla="*/ 910771 h 1035118"/>
              <a:gd name="connsiteX22" fmla="*/ 3521528 w 5805714"/>
              <a:gd name="connsiteY22" fmla="*/ 961571 h 1035118"/>
              <a:gd name="connsiteX23" fmla="*/ 3387271 w 5805714"/>
              <a:gd name="connsiteY23" fmla="*/ 968828 h 1035118"/>
              <a:gd name="connsiteX24" fmla="*/ 3277507 w 5805714"/>
              <a:gd name="connsiteY24" fmla="*/ 967014 h 1035118"/>
              <a:gd name="connsiteX25" fmla="*/ 3164114 w 5805714"/>
              <a:gd name="connsiteY25" fmla="*/ 914400 h 1035118"/>
              <a:gd name="connsiteX26" fmla="*/ 3125107 w 5805714"/>
              <a:gd name="connsiteY26" fmla="*/ 960664 h 1035118"/>
              <a:gd name="connsiteX27" fmla="*/ 3070678 w 5805714"/>
              <a:gd name="connsiteY27" fmla="*/ 953407 h 1035118"/>
              <a:gd name="connsiteX28" fmla="*/ 2982686 w 5805714"/>
              <a:gd name="connsiteY28" fmla="*/ 1035050 h 1035118"/>
              <a:gd name="connsiteX29" fmla="*/ 2877457 w 5805714"/>
              <a:gd name="connsiteY29" fmla="*/ 967014 h 1035118"/>
              <a:gd name="connsiteX30" fmla="*/ 2830286 w 5805714"/>
              <a:gd name="connsiteY30" fmla="*/ 943428 h 1035118"/>
              <a:gd name="connsiteX31" fmla="*/ 2801257 w 5805714"/>
              <a:gd name="connsiteY31" fmla="*/ 1001485 h 1035118"/>
              <a:gd name="connsiteX32" fmla="*/ 2699657 w 5805714"/>
              <a:gd name="connsiteY32" fmla="*/ 1001485 h 1035118"/>
              <a:gd name="connsiteX33" fmla="*/ 2625271 w 5805714"/>
              <a:gd name="connsiteY33" fmla="*/ 975178 h 1035118"/>
              <a:gd name="connsiteX34" fmla="*/ 2554514 w 5805714"/>
              <a:gd name="connsiteY34" fmla="*/ 943428 h 1035118"/>
              <a:gd name="connsiteX35" fmla="*/ 2509157 w 5805714"/>
              <a:gd name="connsiteY35" fmla="*/ 986064 h 1035118"/>
              <a:gd name="connsiteX36" fmla="*/ 2393043 w 5805714"/>
              <a:gd name="connsiteY36" fmla="*/ 983343 h 1035118"/>
              <a:gd name="connsiteX37" fmla="*/ 2305050 w 5805714"/>
              <a:gd name="connsiteY37" fmla="*/ 1023257 h 1035118"/>
              <a:gd name="connsiteX38" fmla="*/ 2169886 w 5805714"/>
              <a:gd name="connsiteY38" fmla="*/ 982435 h 1035118"/>
              <a:gd name="connsiteX39" fmla="*/ 2012043 w 5805714"/>
              <a:gd name="connsiteY39" fmla="*/ 997857 h 1035118"/>
              <a:gd name="connsiteX40" fmla="*/ 1894114 w 5805714"/>
              <a:gd name="connsiteY40" fmla="*/ 941614 h 1035118"/>
              <a:gd name="connsiteX41" fmla="*/ 1785257 w 5805714"/>
              <a:gd name="connsiteY41" fmla="*/ 992414 h 1035118"/>
              <a:gd name="connsiteX42" fmla="*/ 1654628 w 5805714"/>
              <a:gd name="connsiteY42" fmla="*/ 986971 h 1035118"/>
              <a:gd name="connsiteX43" fmla="*/ 1520371 w 5805714"/>
              <a:gd name="connsiteY43" fmla="*/ 1034143 h 1035118"/>
              <a:gd name="connsiteX44" fmla="*/ 1348921 w 5805714"/>
              <a:gd name="connsiteY44" fmla="*/ 960664 h 1035118"/>
              <a:gd name="connsiteX45" fmla="*/ 1230086 w 5805714"/>
              <a:gd name="connsiteY45" fmla="*/ 986971 h 1035118"/>
              <a:gd name="connsiteX46" fmla="*/ 1127578 w 5805714"/>
              <a:gd name="connsiteY46" fmla="*/ 954314 h 1035118"/>
              <a:gd name="connsiteX47" fmla="*/ 1030514 w 5805714"/>
              <a:gd name="connsiteY47" fmla="*/ 1016000 h 1035118"/>
              <a:gd name="connsiteX48" fmla="*/ 903514 w 5805714"/>
              <a:gd name="connsiteY48" fmla="*/ 971550 h 1035118"/>
              <a:gd name="connsiteX49" fmla="*/ 760186 w 5805714"/>
              <a:gd name="connsiteY49" fmla="*/ 981528 h 1035118"/>
              <a:gd name="connsiteX50" fmla="*/ 678543 w 5805714"/>
              <a:gd name="connsiteY50" fmla="*/ 947964 h 1035118"/>
              <a:gd name="connsiteX51" fmla="*/ 594178 w 5805714"/>
              <a:gd name="connsiteY51" fmla="*/ 996043 h 1035118"/>
              <a:gd name="connsiteX52" fmla="*/ 493486 w 5805714"/>
              <a:gd name="connsiteY52" fmla="*/ 1001485 h 1035118"/>
              <a:gd name="connsiteX53" fmla="*/ 390071 w 5805714"/>
              <a:gd name="connsiteY53" fmla="*/ 930728 h 1035118"/>
              <a:gd name="connsiteX54" fmla="*/ 262164 w 5805714"/>
              <a:gd name="connsiteY54" fmla="*/ 979714 h 1035118"/>
              <a:gd name="connsiteX55" fmla="*/ 103414 w 5805714"/>
              <a:gd name="connsiteY55" fmla="*/ 967014 h 1035118"/>
              <a:gd name="connsiteX56" fmla="*/ 0 w 5805714"/>
              <a:gd name="connsiteY56" fmla="*/ 1001485 h 1035118"/>
              <a:gd name="connsiteX0" fmla="*/ 0 w 5805714"/>
              <a:gd name="connsiteY0" fmla="*/ 1001485 h 1035118"/>
              <a:gd name="connsiteX1" fmla="*/ 0 w 5805714"/>
              <a:gd name="connsiteY1" fmla="*/ 0 h 1035118"/>
              <a:gd name="connsiteX2" fmla="*/ 5805714 w 5805714"/>
              <a:gd name="connsiteY2" fmla="*/ 0 h 1035118"/>
              <a:gd name="connsiteX3" fmla="*/ 5805714 w 5805714"/>
              <a:gd name="connsiteY3" fmla="*/ 957943 h 1035118"/>
              <a:gd name="connsiteX4" fmla="*/ 5684157 w 5805714"/>
              <a:gd name="connsiteY4" fmla="*/ 935264 h 1035118"/>
              <a:gd name="connsiteX5" fmla="*/ 5576207 w 5805714"/>
              <a:gd name="connsiteY5" fmla="*/ 967014 h 1035118"/>
              <a:gd name="connsiteX6" fmla="*/ 5493657 w 5805714"/>
              <a:gd name="connsiteY6" fmla="*/ 929821 h 1035118"/>
              <a:gd name="connsiteX7" fmla="*/ 5324021 w 5805714"/>
              <a:gd name="connsiteY7" fmla="*/ 965200 h 1035118"/>
              <a:gd name="connsiteX8" fmla="*/ 5147128 w 5805714"/>
              <a:gd name="connsiteY8" fmla="*/ 906235 h 1035118"/>
              <a:gd name="connsiteX9" fmla="*/ 4992007 w 5805714"/>
              <a:gd name="connsiteY9" fmla="*/ 954314 h 1035118"/>
              <a:gd name="connsiteX10" fmla="*/ 5007428 w 5805714"/>
              <a:gd name="connsiteY10" fmla="*/ 957943 h 1035118"/>
              <a:gd name="connsiteX11" fmla="*/ 4841421 w 5805714"/>
              <a:gd name="connsiteY11" fmla="*/ 921657 h 1035118"/>
              <a:gd name="connsiteX12" fmla="*/ 4779736 w 5805714"/>
              <a:gd name="connsiteY12" fmla="*/ 994228 h 1035118"/>
              <a:gd name="connsiteX13" fmla="*/ 4644571 w 5805714"/>
              <a:gd name="connsiteY13" fmla="*/ 943428 h 1035118"/>
              <a:gd name="connsiteX14" fmla="*/ 4524828 w 5805714"/>
              <a:gd name="connsiteY14" fmla="*/ 913493 h 1035118"/>
              <a:gd name="connsiteX15" fmla="*/ 4405993 w 5805714"/>
              <a:gd name="connsiteY15" fmla="*/ 946150 h 1035118"/>
              <a:gd name="connsiteX16" fmla="*/ 4278086 w 5805714"/>
              <a:gd name="connsiteY16" fmla="*/ 998764 h 1035118"/>
              <a:gd name="connsiteX17" fmla="*/ 4125686 w 5805714"/>
              <a:gd name="connsiteY17" fmla="*/ 913493 h 1035118"/>
              <a:gd name="connsiteX18" fmla="*/ 4054021 w 5805714"/>
              <a:gd name="connsiteY18" fmla="*/ 993321 h 1035118"/>
              <a:gd name="connsiteX19" fmla="*/ 3889828 w 5805714"/>
              <a:gd name="connsiteY19" fmla="*/ 914400 h 1035118"/>
              <a:gd name="connsiteX20" fmla="*/ 3788228 w 5805714"/>
              <a:gd name="connsiteY20" fmla="*/ 957943 h 1035118"/>
              <a:gd name="connsiteX21" fmla="*/ 3605893 w 5805714"/>
              <a:gd name="connsiteY21" fmla="*/ 910771 h 1035118"/>
              <a:gd name="connsiteX22" fmla="*/ 3521528 w 5805714"/>
              <a:gd name="connsiteY22" fmla="*/ 961571 h 1035118"/>
              <a:gd name="connsiteX23" fmla="*/ 3387271 w 5805714"/>
              <a:gd name="connsiteY23" fmla="*/ 968828 h 1035118"/>
              <a:gd name="connsiteX24" fmla="*/ 3277507 w 5805714"/>
              <a:gd name="connsiteY24" fmla="*/ 967014 h 1035118"/>
              <a:gd name="connsiteX25" fmla="*/ 3164114 w 5805714"/>
              <a:gd name="connsiteY25" fmla="*/ 914400 h 1035118"/>
              <a:gd name="connsiteX26" fmla="*/ 3163207 w 5805714"/>
              <a:gd name="connsiteY26" fmla="*/ 992413 h 1035118"/>
              <a:gd name="connsiteX27" fmla="*/ 3125107 w 5805714"/>
              <a:gd name="connsiteY27" fmla="*/ 960664 h 1035118"/>
              <a:gd name="connsiteX28" fmla="*/ 3070678 w 5805714"/>
              <a:gd name="connsiteY28" fmla="*/ 953407 h 1035118"/>
              <a:gd name="connsiteX29" fmla="*/ 2982686 w 5805714"/>
              <a:gd name="connsiteY29" fmla="*/ 1035050 h 1035118"/>
              <a:gd name="connsiteX30" fmla="*/ 2877457 w 5805714"/>
              <a:gd name="connsiteY30" fmla="*/ 967014 h 1035118"/>
              <a:gd name="connsiteX31" fmla="*/ 2830286 w 5805714"/>
              <a:gd name="connsiteY31" fmla="*/ 943428 h 1035118"/>
              <a:gd name="connsiteX32" fmla="*/ 2801257 w 5805714"/>
              <a:gd name="connsiteY32" fmla="*/ 1001485 h 1035118"/>
              <a:gd name="connsiteX33" fmla="*/ 2699657 w 5805714"/>
              <a:gd name="connsiteY33" fmla="*/ 1001485 h 1035118"/>
              <a:gd name="connsiteX34" fmla="*/ 2625271 w 5805714"/>
              <a:gd name="connsiteY34" fmla="*/ 975178 h 1035118"/>
              <a:gd name="connsiteX35" fmla="*/ 2554514 w 5805714"/>
              <a:gd name="connsiteY35" fmla="*/ 943428 h 1035118"/>
              <a:gd name="connsiteX36" fmla="*/ 2509157 w 5805714"/>
              <a:gd name="connsiteY36" fmla="*/ 986064 h 1035118"/>
              <a:gd name="connsiteX37" fmla="*/ 2393043 w 5805714"/>
              <a:gd name="connsiteY37" fmla="*/ 983343 h 1035118"/>
              <a:gd name="connsiteX38" fmla="*/ 2305050 w 5805714"/>
              <a:gd name="connsiteY38" fmla="*/ 1023257 h 1035118"/>
              <a:gd name="connsiteX39" fmla="*/ 2169886 w 5805714"/>
              <a:gd name="connsiteY39" fmla="*/ 982435 h 1035118"/>
              <a:gd name="connsiteX40" fmla="*/ 2012043 w 5805714"/>
              <a:gd name="connsiteY40" fmla="*/ 997857 h 1035118"/>
              <a:gd name="connsiteX41" fmla="*/ 1894114 w 5805714"/>
              <a:gd name="connsiteY41" fmla="*/ 941614 h 1035118"/>
              <a:gd name="connsiteX42" fmla="*/ 1785257 w 5805714"/>
              <a:gd name="connsiteY42" fmla="*/ 992414 h 1035118"/>
              <a:gd name="connsiteX43" fmla="*/ 1654628 w 5805714"/>
              <a:gd name="connsiteY43" fmla="*/ 986971 h 1035118"/>
              <a:gd name="connsiteX44" fmla="*/ 1520371 w 5805714"/>
              <a:gd name="connsiteY44" fmla="*/ 1034143 h 1035118"/>
              <a:gd name="connsiteX45" fmla="*/ 1348921 w 5805714"/>
              <a:gd name="connsiteY45" fmla="*/ 960664 h 1035118"/>
              <a:gd name="connsiteX46" fmla="*/ 1230086 w 5805714"/>
              <a:gd name="connsiteY46" fmla="*/ 986971 h 1035118"/>
              <a:gd name="connsiteX47" fmla="*/ 1127578 w 5805714"/>
              <a:gd name="connsiteY47" fmla="*/ 954314 h 1035118"/>
              <a:gd name="connsiteX48" fmla="*/ 1030514 w 5805714"/>
              <a:gd name="connsiteY48" fmla="*/ 1016000 h 1035118"/>
              <a:gd name="connsiteX49" fmla="*/ 903514 w 5805714"/>
              <a:gd name="connsiteY49" fmla="*/ 971550 h 1035118"/>
              <a:gd name="connsiteX50" fmla="*/ 760186 w 5805714"/>
              <a:gd name="connsiteY50" fmla="*/ 981528 h 1035118"/>
              <a:gd name="connsiteX51" fmla="*/ 678543 w 5805714"/>
              <a:gd name="connsiteY51" fmla="*/ 947964 h 1035118"/>
              <a:gd name="connsiteX52" fmla="*/ 594178 w 5805714"/>
              <a:gd name="connsiteY52" fmla="*/ 996043 h 1035118"/>
              <a:gd name="connsiteX53" fmla="*/ 493486 w 5805714"/>
              <a:gd name="connsiteY53" fmla="*/ 1001485 h 1035118"/>
              <a:gd name="connsiteX54" fmla="*/ 390071 w 5805714"/>
              <a:gd name="connsiteY54" fmla="*/ 930728 h 1035118"/>
              <a:gd name="connsiteX55" fmla="*/ 262164 w 5805714"/>
              <a:gd name="connsiteY55" fmla="*/ 979714 h 1035118"/>
              <a:gd name="connsiteX56" fmla="*/ 103414 w 5805714"/>
              <a:gd name="connsiteY56" fmla="*/ 967014 h 1035118"/>
              <a:gd name="connsiteX57" fmla="*/ 0 w 5805714"/>
              <a:gd name="connsiteY57" fmla="*/ 1001485 h 1035118"/>
              <a:gd name="connsiteX0" fmla="*/ 0 w 5805714"/>
              <a:gd name="connsiteY0" fmla="*/ 1001485 h 1035118"/>
              <a:gd name="connsiteX1" fmla="*/ 0 w 5805714"/>
              <a:gd name="connsiteY1" fmla="*/ 0 h 1035118"/>
              <a:gd name="connsiteX2" fmla="*/ 5805714 w 5805714"/>
              <a:gd name="connsiteY2" fmla="*/ 0 h 1035118"/>
              <a:gd name="connsiteX3" fmla="*/ 5805714 w 5805714"/>
              <a:gd name="connsiteY3" fmla="*/ 957943 h 1035118"/>
              <a:gd name="connsiteX4" fmla="*/ 5684157 w 5805714"/>
              <a:gd name="connsiteY4" fmla="*/ 935264 h 1035118"/>
              <a:gd name="connsiteX5" fmla="*/ 5576207 w 5805714"/>
              <a:gd name="connsiteY5" fmla="*/ 967014 h 1035118"/>
              <a:gd name="connsiteX6" fmla="*/ 5493657 w 5805714"/>
              <a:gd name="connsiteY6" fmla="*/ 929821 h 1035118"/>
              <a:gd name="connsiteX7" fmla="*/ 5324021 w 5805714"/>
              <a:gd name="connsiteY7" fmla="*/ 965200 h 1035118"/>
              <a:gd name="connsiteX8" fmla="*/ 5147128 w 5805714"/>
              <a:gd name="connsiteY8" fmla="*/ 906235 h 1035118"/>
              <a:gd name="connsiteX9" fmla="*/ 4992007 w 5805714"/>
              <a:gd name="connsiteY9" fmla="*/ 954314 h 1035118"/>
              <a:gd name="connsiteX10" fmla="*/ 5007428 w 5805714"/>
              <a:gd name="connsiteY10" fmla="*/ 957943 h 1035118"/>
              <a:gd name="connsiteX11" fmla="*/ 4841421 w 5805714"/>
              <a:gd name="connsiteY11" fmla="*/ 921657 h 1035118"/>
              <a:gd name="connsiteX12" fmla="*/ 4779736 w 5805714"/>
              <a:gd name="connsiteY12" fmla="*/ 994228 h 1035118"/>
              <a:gd name="connsiteX13" fmla="*/ 4644571 w 5805714"/>
              <a:gd name="connsiteY13" fmla="*/ 943428 h 1035118"/>
              <a:gd name="connsiteX14" fmla="*/ 4524828 w 5805714"/>
              <a:gd name="connsiteY14" fmla="*/ 913493 h 1035118"/>
              <a:gd name="connsiteX15" fmla="*/ 4405993 w 5805714"/>
              <a:gd name="connsiteY15" fmla="*/ 946150 h 1035118"/>
              <a:gd name="connsiteX16" fmla="*/ 4278086 w 5805714"/>
              <a:gd name="connsiteY16" fmla="*/ 998764 h 1035118"/>
              <a:gd name="connsiteX17" fmla="*/ 4125686 w 5805714"/>
              <a:gd name="connsiteY17" fmla="*/ 913493 h 1035118"/>
              <a:gd name="connsiteX18" fmla="*/ 4054021 w 5805714"/>
              <a:gd name="connsiteY18" fmla="*/ 993321 h 1035118"/>
              <a:gd name="connsiteX19" fmla="*/ 3889828 w 5805714"/>
              <a:gd name="connsiteY19" fmla="*/ 914400 h 1035118"/>
              <a:gd name="connsiteX20" fmla="*/ 3788228 w 5805714"/>
              <a:gd name="connsiteY20" fmla="*/ 957943 h 1035118"/>
              <a:gd name="connsiteX21" fmla="*/ 3605893 w 5805714"/>
              <a:gd name="connsiteY21" fmla="*/ 910771 h 1035118"/>
              <a:gd name="connsiteX22" fmla="*/ 3521528 w 5805714"/>
              <a:gd name="connsiteY22" fmla="*/ 961571 h 1035118"/>
              <a:gd name="connsiteX23" fmla="*/ 3393621 w 5805714"/>
              <a:gd name="connsiteY23" fmla="*/ 918028 h 1035118"/>
              <a:gd name="connsiteX24" fmla="*/ 3277507 w 5805714"/>
              <a:gd name="connsiteY24" fmla="*/ 967014 h 1035118"/>
              <a:gd name="connsiteX25" fmla="*/ 3164114 w 5805714"/>
              <a:gd name="connsiteY25" fmla="*/ 914400 h 1035118"/>
              <a:gd name="connsiteX26" fmla="*/ 3163207 w 5805714"/>
              <a:gd name="connsiteY26" fmla="*/ 992413 h 1035118"/>
              <a:gd name="connsiteX27" fmla="*/ 3125107 w 5805714"/>
              <a:gd name="connsiteY27" fmla="*/ 960664 h 1035118"/>
              <a:gd name="connsiteX28" fmla="*/ 3070678 w 5805714"/>
              <a:gd name="connsiteY28" fmla="*/ 953407 h 1035118"/>
              <a:gd name="connsiteX29" fmla="*/ 2982686 w 5805714"/>
              <a:gd name="connsiteY29" fmla="*/ 1035050 h 1035118"/>
              <a:gd name="connsiteX30" fmla="*/ 2877457 w 5805714"/>
              <a:gd name="connsiteY30" fmla="*/ 967014 h 1035118"/>
              <a:gd name="connsiteX31" fmla="*/ 2830286 w 5805714"/>
              <a:gd name="connsiteY31" fmla="*/ 943428 h 1035118"/>
              <a:gd name="connsiteX32" fmla="*/ 2801257 w 5805714"/>
              <a:gd name="connsiteY32" fmla="*/ 1001485 h 1035118"/>
              <a:gd name="connsiteX33" fmla="*/ 2699657 w 5805714"/>
              <a:gd name="connsiteY33" fmla="*/ 1001485 h 1035118"/>
              <a:gd name="connsiteX34" fmla="*/ 2625271 w 5805714"/>
              <a:gd name="connsiteY34" fmla="*/ 975178 h 1035118"/>
              <a:gd name="connsiteX35" fmla="*/ 2554514 w 5805714"/>
              <a:gd name="connsiteY35" fmla="*/ 943428 h 1035118"/>
              <a:gd name="connsiteX36" fmla="*/ 2509157 w 5805714"/>
              <a:gd name="connsiteY36" fmla="*/ 986064 h 1035118"/>
              <a:gd name="connsiteX37" fmla="*/ 2393043 w 5805714"/>
              <a:gd name="connsiteY37" fmla="*/ 983343 h 1035118"/>
              <a:gd name="connsiteX38" fmla="*/ 2305050 w 5805714"/>
              <a:gd name="connsiteY38" fmla="*/ 1023257 h 1035118"/>
              <a:gd name="connsiteX39" fmla="*/ 2169886 w 5805714"/>
              <a:gd name="connsiteY39" fmla="*/ 982435 h 1035118"/>
              <a:gd name="connsiteX40" fmla="*/ 2012043 w 5805714"/>
              <a:gd name="connsiteY40" fmla="*/ 997857 h 1035118"/>
              <a:gd name="connsiteX41" fmla="*/ 1894114 w 5805714"/>
              <a:gd name="connsiteY41" fmla="*/ 941614 h 1035118"/>
              <a:gd name="connsiteX42" fmla="*/ 1785257 w 5805714"/>
              <a:gd name="connsiteY42" fmla="*/ 992414 h 1035118"/>
              <a:gd name="connsiteX43" fmla="*/ 1654628 w 5805714"/>
              <a:gd name="connsiteY43" fmla="*/ 986971 h 1035118"/>
              <a:gd name="connsiteX44" fmla="*/ 1520371 w 5805714"/>
              <a:gd name="connsiteY44" fmla="*/ 1034143 h 1035118"/>
              <a:gd name="connsiteX45" fmla="*/ 1348921 w 5805714"/>
              <a:gd name="connsiteY45" fmla="*/ 960664 h 1035118"/>
              <a:gd name="connsiteX46" fmla="*/ 1230086 w 5805714"/>
              <a:gd name="connsiteY46" fmla="*/ 986971 h 1035118"/>
              <a:gd name="connsiteX47" fmla="*/ 1127578 w 5805714"/>
              <a:gd name="connsiteY47" fmla="*/ 954314 h 1035118"/>
              <a:gd name="connsiteX48" fmla="*/ 1030514 w 5805714"/>
              <a:gd name="connsiteY48" fmla="*/ 1016000 h 1035118"/>
              <a:gd name="connsiteX49" fmla="*/ 903514 w 5805714"/>
              <a:gd name="connsiteY49" fmla="*/ 971550 h 1035118"/>
              <a:gd name="connsiteX50" fmla="*/ 760186 w 5805714"/>
              <a:gd name="connsiteY50" fmla="*/ 981528 h 1035118"/>
              <a:gd name="connsiteX51" fmla="*/ 678543 w 5805714"/>
              <a:gd name="connsiteY51" fmla="*/ 947964 h 1035118"/>
              <a:gd name="connsiteX52" fmla="*/ 594178 w 5805714"/>
              <a:gd name="connsiteY52" fmla="*/ 996043 h 1035118"/>
              <a:gd name="connsiteX53" fmla="*/ 493486 w 5805714"/>
              <a:gd name="connsiteY53" fmla="*/ 1001485 h 1035118"/>
              <a:gd name="connsiteX54" fmla="*/ 390071 w 5805714"/>
              <a:gd name="connsiteY54" fmla="*/ 930728 h 1035118"/>
              <a:gd name="connsiteX55" fmla="*/ 262164 w 5805714"/>
              <a:gd name="connsiteY55" fmla="*/ 979714 h 1035118"/>
              <a:gd name="connsiteX56" fmla="*/ 103414 w 5805714"/>
              <a:gd name="connsiteY56" fmla="*/ 967014 h 1035118"/>
              <a:gd name="connsiteX57" fmla="*/ 0 w 5805714"/>
              <a:gd name="connsiteY57" fmla="*/ 1001485 h 1035118"/>
              <a:gd name="connsiteX0" fmla="*/ 0 w 5805714"/>
              <a:gd name="connsiteY0" fmla="*/ 1001485 h 1035118"/>
              <a:gd name="connsiteX1" fmla="*/ 0 w 5805714"/>
              <a:gd name="connsiteY1" fmla="*/ 0 h 1035118"/>
              <a:gd name="connsiteX2" fmla="*/ 5805714 w 5805714"/>
              <a:gd name="connsiteY2" fmla="*/ 0 h 1035118"/>
              <a:gd name="connsiteX3" fmla="*/ 5805714 w 5805714"/>
              <a:gd name="connsiteY3" fmla="*/ 957943 h 1035118"/>
              <a:gd name="connsiteX4" fmla="*/ 5684157 w 5805714"/>
              <a:gd name="connsiteY4" fmla="*/ 935264 h 1035118"/>
              <a:gd name="connsiteX5" fmla="*/ 5576207 w 5805714"/>
              <a:gd name="connsiteY5" fmla="*/ 967014 h 1035118"/>
              <a:gd name="connsiteX6" fmla="*/ 5493657 w 5805714"/>
              <a:gd name="connsiteY6" fmla="*/ 929821 h 1035118"/>
              <a:gd name="connsiteX7" fmla="*/ 5324021 w 5805714"/>
              <a:gd name="connsiteY7" fmla="*/ 965200 h 1035118"/>
              <a:gd name="connsiteX8" fmla="*/ 5147128 w 5805714"/>
              <a:gd name="connsiteY8" fmla="*/ 906235 h 1035118"/>
              <a:gd name="connsiteX9" fmla="*/ 4992007 w 5805714"/>
              <a:gd name="connsiteY9" fmla="*/ 954314 h 1035118"/>
              <a:gd name="connsiteX10" fmla="*/ 5007428 w 5805714"/>
              <a:gd name="connsiteY10" fmla="*/ 957943 h 1035118"/>
              <a:gd name="connsiteX11" fmla="*/ 4841421 w 5805714"/>
              <a:gd name="connsiteY11" fmla="*/ 921657 h 1035118"/>
              <a:gd name="connsiteX12" fmla="*/ 4779736 w 5805714"/>
              <a:gd name="connsiteY12" fmla="*/ 994228 h 1035118"/>
              <a:gd name="connsiteX13" fmla="*/ 4644571 w 5805714"/>
              <a:gd name="connsiteY13" fmla="*/ 943428 h 1035118"/>
              <a:gd name="connsiteX14" fmla="*/ 4524828 w 5805714"/>
              <a:gd name="connsiteY14" fmla="*/ 913493 h 1035118"/>
              <a:gd name="connsiteX15" fmla="*/ 4405993 w 5805714"/>
              <a:gd name="connsiteY15" fmla="*/ 946150 h 1035118"/>
              <a:gd name="connsiteX16" fmla="*/ 4278086 w 5805714"/>
              <a:gd name="connsiteY16" fmla="*/ 998764 h 1035118"/>
              <a:gd name="connsiteX17" fmla="*/ 4125686 w 5805714"/>
              <a:gd name="connsiteY17" fmla="*/ 913493 h 1035118"/>
              <a:gd name="connsiteX18" fmla="*/ 4054021 w 5805714"/>
              <a:gd name="connsiteY18" fmla="*/ 993321 h 1035118"/>
              <a:gd name="connsiteX19" fmla="*/ 3889828 w 5805714"/>
              <a:gd name="connsiteY19" fmla="*/ 914400 h 1035118"/>
              <a:gd name="connsiteX20" fmla="*/ 3788228 w 5805714"/>
              <a:gd name="connsiteY20" fmla="*/ 957943 h 1035118"/>
              <a:gd name="connsiteX21" fmla="*/ 3605893 w 5805714"/>
              <a:gd name="connsiteY21" fmla="*/ 910771 h 1035118"/>
              <a:gd name="connsiteX22" fmla="*/ 3521528 w 5805714"/>
              <a:gd name="connsiteY22" fmla="*/ 961571 h 1035118"/>
              <a:gd name="connsiteX23" fmla="*/ 3393621 w 5805714"/>
              <a:gd name="connsiteY23" fmla="*/ 918028 h 1035118"/>
              <a:gd name="connsiteX24" fmla="*/ 3315607 w 5805714"/>
              <a:gd name="connsiteY24" fmla="*/ 986064 h 1035118"/>
              <a:gd name="connsiteX25" fmla="*/ 3164114 w 5805714"/>
              <a:gd name="connsiteY25" fmla="*/ 914400 h 1035118"/>
              <a:gd name="connsiteX26" fmla="*/ 3163207 w 5805714"/>
              <a:gd name="connsiteY26" fmla="*/ 992413 h 1035118"/>
              <a:gd name="connsiteX27" fmla="*/ 3125107 w 5805714"/>
              <a:gd name="connsiteY27" fmla="*/ 960664 h 1035118"/>
              <a:gd name="connsiteX28" fmla="*/ 3070678 w 5805714"/>
              <a:gd name="connsiteY28" fmla="*/ 953407 h 1035118"/>
              <a:gd name="connsiteX29" fmla="*/ 2982686 w 5805714"/>
              <a:gd name="connsiteY29" fmla="*/ 1035050 h 1035118"/>
              <a:gd name="connsiteX30" fmla="*/ 2877457 w 5805714"/>
              <a:gd name="connsiteY30" fmla="*/ 967014 h 1035118"/>
              <a:gd name="connsiteX31" fmla="*/ 2830286 w 5805714"/>
              <a:gd name="connsiteY31" fmla="*/ 943428 h 1035118"/>
              <a:gd name="connsiteX32" fmla="*/ 2801257 w 5805714"/>
              <a:gd name="connsiteY32" fmla="*/ 1001485 h 1035118"/>
              <a:gd name="connsiteX33" fmla="*/ 2699657 w 5805714"/>
              <a:gd name="connsiteY33" fmla="*/ 1001485 h 1035118"/>
              <a:gd name="connsiteX34" fmla="*/ 2625271 w 5805714"/>
              <a:gd name="connsiteY34" fmla="*/ 975178 h 1035118"/>
              <a:gd name="connsiteX35" fmla="*/ 2554514 w 5805714"/>
              <a:gd name="connsiteY35" fmla="*/ 943428 h 1035118"/>
              <a:gd name="connsiteX36" fmla="*/ 2509157 w 5805714"/>
              <a:gd name="connsiteY36" fmla="*/ 986064 h 1035118"/>
              <a:gd name="connsiteX37" fmla="*/ 2393043 w 5805714"/>
              <a:gd name="connsiteY37" fmla="*/ 983343 h 1035118"/>
              <a:gd name="connsiteX38" fmla="*/ 2305050 w 5805714"/>
              <a:gd name="connsiteY38" fmla="*/ 1023257 h 1035118"/>
              <a:gd name="connsiteX39" fmla="*/ 2169886 w 5805714"/>
              <a:gd name="connsiteY39" fmla="*/ 982435 h 1035118"/>
              <a:gd name="connsiteX40" fmla="*/ 2012043 w 5805714"/>
              <a:gd name="connsiteY40" fmla="*/ 997857 h 1035118"/>
              <a:gd name="connsiteX41" fmla="*/ 1894114 w 5805714"/>
              <a:gd name="connsiteY41" fmla="*/ 941614 h 1035118"/>
              <a:gd name="connsiteX42" fmla="*/ 1785257 w 5805714"/>
              <a:gd name="connsiteY42" fmla="*/ 992414 h 1035118"/>
              <a:gd name="connsiteX43" fmla="*/ 1654628 w 5805714"/>
              <a:gd name="connsiteY43" fmla="*/ 986971 h 1035118"/>
              <a:gd name="connsiteX44" fmla="*/ 1520371 w 5805714"/>
              <a:gd name="connsiteY44" fmla="*/ 1034143 h 1035118"/>
              <a:gd name="connsiteX45" fmla="*/ 1348921 w 5805714"/>
              <a:gd name="connsiteY45" fmla="*/ 960664 h 1035118"/>
              <a:gd name="connsiteX46" fmla="*/ 1230086 w 5805714"/>
              <a:gd name="connsiteY46" fmla="*/ 986971 h 1035118"/>
              <a:gd name="connsiteX47" fmla="*/ 1127578 w 5805714"/>
              <a:gd name="connsiteY47" fmla="*/ 954314 h 1035118"/>
              <a:gd name="connsiteX48" fmla="*/ 1030514 w 5805714"/>
              <a:gd name="connsiteY48" fmla="*/ 1016000 h 1035118"/>
              <a:gd name="connsiteX49" fmla="*/ 903514 w 5805714"/>
              <a:gd name="connsiteY49" fmla="*/ 971550 h 1035118"/>
              <a:gd name="connsiteX50" fmla="*/ 760186 w 5805714"/>
              <a:gd name="connsiteY50" fmla="*/ 981528 h 1035118"/>
              <a:gd name="connsiteX51" fmla="*/ 678543 w 5805714"/>
              <a:gd name="connsiteY51" fmla="*/ 947964 h 1035118"/>
              <a:gd name="connsiteX52" fmla="*/ 594178 w 5805714"/>
              <a:gd name="connsiteY52" fmla="*/ 996043 h 1035118"/>
              <a:gd name="connsiteX53" fmla="*/ 493486 w 5805714"/>
              <a:gd name="connsiteY53" fmla="*/ 1001485 h 1035118"/>
              <a:gd name="connsiteX54" fmla="*/ 390071 w 5805714"/>
              <a:gd name="connsiteY54" fmla="*/ 930728 h 1035118"/>
              <a:gd name="connsiteX55" fmla="*/ 262164 w 5805714"/>
              <a:gd name="connsiteY55" fmla="*/ 979714 h 1035118"/>
              <a:gd name="connsiteX56" fmla="*/ 103414 w 5805714"/>
              <a:gd name="connsiteY56" fmla="*/ 967014 h 1035118"/>
              <a:gd name="connsiteX57" fmla="*/ 0 w 5805714"/>
              <a:gd name="connsiteY57" fmla="*/ 1001485 h 1035118"/>
              <a:gd name="connsiteX0" fmla="*/ 0 w 5805714"/>
              <a:gd name="connsiteY0" fmla="*/ 1001485 h 1035118"/>
              <a:gd name="connsiteX1" fmla="*/ 0 w 5805714"/>
              <a:gd name="connsiteY1" fmla="*/ 0 h 1035118"/>
              <a:gd name="connsiteX2" fmla="*/ 5805714 w 5805714"/>
              <a:gd name="connsiteY2" fmla="*/ 0 h 1035118"/>
              <a:gd name="connsiteX3" fmla="*/ 5805714 w 5805714"/>
              <a:gd name="connsiteY3" fmla="*/ 957943 h 1035118"/>
              <a:gd name="connsiteX4" fmla="*/ 5684157 w 5805714"/>
              <a:gd name="connsiteY4" fmla="*/ 935264 h 1035118"/>
              <a:gd name="connsiteX5" fmla="*/ 5576207 w 5805714"/>
              <a:gd name="connsiteY5" fmla="*/ 967014 h 1035118"/>
              <a:gd name="connsiteX6" fmla="*/ 5493657 w 5805714"/>
              <a:gd name="connsiteY6" fmla="*/ 929821 h 1035118"/>
              <a:gd name="connsiteX7" fmla="*/ 5324021 w 5805714"/>
              <a:gd name="connsiteY7" fmla="*/ 965200 h 1035118"/>
              <a:gd name="connsiteX8" fmla="*/ 5147128 w 5805714"/>
              <a:gd name="connsiteY8" fmla="*/ 906235 h 1035118"/>
              <a:gd name="connsiteX9" fmla="*/ 4992007 w 5805714"/>
              <a:gd name="connsiteY9" fmla="*/ 954314 h 1035118"/>
              <a:gd name="connsiteX10" fmla="*/ 5007428 w 5805714"/>
              <a:gd name="connsiteY10" fmla="*/ 957943 h 1035118"/>
              <a:gd name="connsiteX11" fmla="*/ 4841421 w 5805714"/>
              <a:gd name="connsiteY11" fmla="*/ 921657 h 1035118"/>
              <a:gd name="connsiteX12" fmla="*/ 4779736 w 5805714"/>
              <a:gd name="connsiteY12" fmla="*/ 994228 h 1035118"/>
              <a:gd name="connsiteX13" fmla="*/ 4644571 w 5805714"/>
              <a:gd name="connsiteY13" fmla="*/ 943428 h 1035118"/>
              <a:gd name="connsiteX14" fmla="*/ 4524828 w 5805714"/>
              <a:gd name="connsiteY14" fmla="*/ 913493 h 1035118"/>
              <a:gd name="connsiteX15" fmla="*/ 4405993 w 5805714"/>
              <a:gd name="connsiteY15" fmla="*/ 946150 h 1035118"/>
              <a:gd name="connsiteX16" fmla="*/ 4278086 w 5805714"/>
              <a:gd name="connsiteY16" fmla="*/ 998764 h 1035118"/>
              <a:gd name="connsiteX17" fmla="*/ 4125686 w 5805714"/>
              <a:gd name="connsiteY17" fmla="*/ 913493 h 1035118"/>
              <a:gd name="connsiteX18" fmla="*/ 4054021 w 5805714"/>
              <a:gd name="connsiteY18" fmla="*/ 993321 h 1035118"/>
              <a:gd name="connsiteX19" fmla="*/ 3889828 w 5805714"/>
              <a:gd name="connsiteY19" fmla="*/ 914400 h 1035118"/>
              <a:gd name="connsiteX20" fmla="*/ 3788228 w 5805714"/>
              <a:gd name="connsiteY20" fmla="*/ 957943 h 1035118"/>
              <a:gd name="connsiteX21" fmla="*/ 3605893 w 5805714"/>
              <a:gd name="connsiteY21" fmla="*/ 910771 h 1035118"/>
              <a:gd name="connsiteX22" fmla="*/ 3552008 w 5805714"/>
              <a:gd name="connsiteY22" fmla="*/ 999671 h 1035118"/>
              <a:gd name="connsiteX23" fmla="*/ 3393621 w 5805714"/>
              <a:gd name="connsiteY23" fmla="*/ 918028 h 1035118"/>
              <a:gd name="connsiteX24" fmla="*/ 3315607 w 5805714"/>
              <a:gd name="connsiteY24" fmla="*/ 986064 h 1035118"/>
              <a:gd name="connsiteX25" fmla="*/ 3164114 w 5805714"/>
              <a:gd name="connsiteY25" fmla="*/ 914400 h 1035118"/>
              <a:gd name="connsiteX26" fmla="*/ 3163207 w 5805714"/>
              <a:gd name="connsiteY26" fmla="*/ 992413 h 1035118"/>
              <a:gd name="connsiteX27" fmla="*/ 3125107 w 5805714"/>
              <a:gd name="connsiteY27" fmla="*/ 960664 h 1035118"/>
              <a:gd name="connsiteX28" fmla="*/ 3070678 w 5805714"/>
              <a:gd name="connsiteY28" fmla="*/ 953407 h 1035118"/>
              <a:gd name="connsiteX29" fmla="*/ 2982686 w 5805714"/>
              <a:gd name="connsiteY29" fmla="*/ 1035050 h 1035118"/>
              <a:gd name="connsiteX30" fmla="*/ 2877457 w 5805714"/>
              <a:gd name="connsiteY30" fmla="*/ 967014 h 1035118"/>
              <a:gd name="connsiteX31" fmla="*/ 2830286 w 5805714"/>
              <a:gd name="connsiteY31" fmla="*/ 943428 h 1035118"/>
              <a:gd name="connsiteX32" fmla="*/ 2801257 w 5805714"/>
              <a:gd name="connsiteY32" fmla="*/ 1001485 h 1035118"/>
              <a:gd name="connsiteX33" fmla="*/ 2699657 w 5805714"/>
              <a:gd name="connsiteY33" fmla="*/ 1001485 h 1035118"/>
              <a:gd name="connsiteX34" fmla="*/ 2625271 w 5805714"/>
              <a:gd name="connsiteY34" fmla="*/ 975178 h 1035118"/>
              <a:gd name="connsiteX35" fmla="*/ 2554514 w 5805714"/>
              <a:gd name="connsiteY35" fmla="*/ 943428 h 1035118"/>
              <a:gd name="connsiteX36" fmla="*/ 2509157 w 5805714"/>
              <a:gd name="connsiteY36" fmla="*/ 986064 h 1035118"/>
              <a:gd name="connsiteX37" fmla="*/ 2393043 w 5805714"/>
              <a:gd name="connsiteY37" fmla="*/ 983343 h 1035118"/>
              <a:gd name="connsiteX38" fmla="*/ 2305050 w 5805714"/>
              <a:gd name="connsiteY38" fmla="*/ 1023257 h 1035118"/>
              <a:gd name="connsiteX39" fmla="*/ 2169886 w 5805714"/>
              <a:gd name="connsiteY39" fmla="*/ 982435 h 1035118"/>
              <a:gd name="connsiteX40" fmla="*/ 2012043 w 5805714"/>
              <a:gd name="connsiteY40" fmla="*/ 997857 h 1035118"/>
              <a:gd name="connsiteX41" fmla="*/ 1894114 w 5805714"/>
              <a:gd name="connsiteY41" fmla="*/ 941614 h 1035118"/>
              <a:gd name="connsiteX42" fmla="*/ 1785257 w 5805714"/>
              <a:gd name="connsiteY42" fmla="*/ 992414 h 1035118"/>
              <a:gd name="connsiteX43" fmla="*/ 1654628 w 5805714"/>
              <a:gd name="connsiteY43" fmla="*/ 986971 h 1035118"/>
              <a:gd name="connsiteX44" fmla="*/ 1520371 w 5805714"/>
              <a:gd name="connsiteY44" fmla="*/ 1034143 h 1035118"/>
              <a:gd name="connsiteX45" fmla="*/ 1348921 w 5805714"/>
              <a:gd name="connsiteY45" fmla="*/ 960664 h 1035118"/>
              <a:gd name="connsiteX46" fmla="*/ 1230086 w 5805714"/>
              <a:gd name="connsiteY46" fmla="*/ 986971 h 1035118"/>
              <a:gd name="connsiteX47" fmla="*/ 1127578 w 5805714"/>
              <a:gd name="connsiteY47" fmla="*/ 954314 h 1035118"/>
              <a:gd name="connsiteX48" fmla="*/ 1030514 w 5805714"/>
              <a:gd name="connsiteY48" fmla="*/ 1016000 h 1035118"/>
              <a:gd name="connsiteX49" fmla="*/ 903514 w 5805714"/>
              <a:gd name="connsiteY49" fmla="*/ 971550 h 1035118"/>
              <a:gd name="connsiteX50" fmla="*/ 760186 w 5805714"/>
              <a:gd name="connsiteY50" fmla="*/ 981528 h 1035118"/>
              <a:gd name="connsiteX51" fmla="*/ 678543 w 5805714"/>
              <a:gd name="connsiteY51" fmla="*/ 947964 h 1035118"/>
              <a:gd name="connsiteX52" fmla="*/ 594178 w 5805714"/>
              <a:gd name="connsiteY52" fmla="*/ 996043 h 1035118"/>
              <a:gd name="connsiteX53" fmla="*/ 493486 w 5805714"/>
              <a:gd name="connsiteY53" fmla="*/ 1001485 h 1035118"/>
              <a:gd name="connsiteX54" fmla="*/ 390071 w 5805714"/>
              <a:gd name="connsiteY54" fmla="*/ 930728 h 1035118"/>
              <a:gd name="connsiteX55" fmla="*/ 262164 w 5805714"/>
              <a:gd name="connsiteY55" fmla="*/ 979714 h 1035118"/>
              <a:gd name="connsiteX56" fmla="*/ 103414 w 5805714"/>
              <a:gd name="connsiteY56" fmla="*/ 967014 h 1035118"/>
              <a:gd name="connsiteX57" fmla="*/ 0 w 5805714"/>
              <a:gd name="connsiteY57" fmla="*/ 1001485 h 1035118"/>
              <a:gd name="connsiteX0" fmla="*/ 0 w 5805714"/>
              <a:gd name="connsiteY0" fmla="*/ 1001485 h 1035118"/>
              <a:gd name="connsiteX1" fmla="*/ 0 w 5805714"/>
              <a:gd name="connsiteY1" fmla="*/ 0 h 1035118"/>
              <a:gd name="connsiteX2" fmla="*/ 5805714 w 5805714"/>
              <a:gd name="connsiteY2" fmla="*/ 0 h 1035118"/>
              <a:gd name="connsiteX3" fmla="*/ 5805714 w 5805714"/>
              <a:gd name="connsiteY3" fmla="*/ 957943 h 1035118"/>
              <a:gd name="connsiteX4" fmla="*/ 5684157 w 5805714"/>
              <a:gd name="connsiteY4" fmla="*/ 935264 h 1035118"/>
              <a:gd name="connsiteX5" fmla="*/ 5576207 w 5805714"/>
              <a:gd name="connsiteY5" fmla="*/ 967014 h 1035118"/>
              <a:gd name="connsiteX6" fmla="*/ 5493657 w 5805714"/>
              <a:gd name="connsiteY6" fmla="*/ 929821 h 1035118"/>
              <a:gd name="connsiteX7" fmla="*/ 5324021 w 5805714"/>
              <a:gd name="connsiteY7" fmla="*/ 965200 h 1035118"/>
              <a:gd name="connsiteX8" fmla="*/ 5147128 w 5805714"/>
              <a:gd name="connsiteY8" fmla="*/ 906235 h 1035118"/>
              <a:gd name="connsiteX9" fmla="*/ 4992007 w 5805714"/>
              <a:gd name="connsiteY9" fmla="*/ 954314 h 1035118"/>
              <a:gd name="connsiteX10" fmla="*/ 5007428 w 5805714"/>
              <a:gd name="connsiteY10" fmla="*/ 957943 h 1035118"/>
              <a:gd name="connsiteX11" fmla="*/ 4841421 w 5805714"/>
              <a:gd name="connsiteY11" fmla="*/ 921657 h 1035118"/>
              <a:gd name="connsiteX12" fmla="*/ 4779736 w 5805714"/>
              <a:gd name="connsiteY12" fmla="*/ 994228 h 1035118"/>
              <a:gd name="connsiteX13" fmla="*/ 4644571 w 5805714"/>
              <a:gd name="connsiteY13" fmla="*/ 943428 h 1035118"/>
              <a:gd name="connsiteX14" fmla="*/ 4524828 w 5805714"/>
              <a:gd name="connsiteY14" fmla="*/ 913493 h 1035118"/>
              <a:gd name="connsiteX15" fmla="*/ 4405993 w 5805714"/>
              <a:gd name="connsiteY15" fmla="*/ 946150 h 1035118"/>
              <a:gd name="connsiteX16" fmla="*/ 4278086 w 5805714"/>
              <a:gd name="connsiteY16" fmla="*/ 998764 h 1035118"/>
              <a:gd name="connsiteX17" fmla="*/ 4125686 w 5805714"/>
              <a:gd name="connsiteY17" fmla="*/ 913493 h 1035118"/>
              <a:gd name="connsiteX18" fmla="*/ 4054021 w 5805714"/>
              <a:gd name="connsiteY18" fmla="*/ 993321 h 1035118"/>
              <a:gd name="connsiteX19" fmla="*/ 3889828 w 5805714"/>
              <a:gd name="connsiteY19" fmla="*/ 914400 h 1035118"/>
              <a:gd name="connsiteX20" fmla="*/ 3788228 w 5805714"/>
              <a:gd name="connsiteY20" fmla="*/ 957943 h 1035118"/>
              <a:gd name="connsiteX21" fmla="*/ 3605893 w 5805714"/>
              <a:gd name="connsiteY21" fmla="*/ 910771 h 1035118"/>
              <a:gd name="connsiteX22" fmla="*/ 3552008 w 5805714"/>
              <a:gd name="connsiteY22" fmla="*/ 999671 h 1035118"/>
              <a:gd name="connsiteX23" fmla="*/ 3401241 w 5805714"/>
              <a:gd name="connsiteY23" fmla="*/ 963748 h 1035118"/>
              <a:gd name="connsiteX24" fmla="*/ 3315607 w 5805714"/>
              <a:gd name="connsiteY24" fmla="*/ 986064 h 1035118"/>
              <a:gd name="connsiteX25" fmla="*/ 3164114 w 5805714"/>
              <a:gd name="connsiteY25" fmla="*/ 914400 h 1035118"/>
              <a:gd name="connsiteX26" fmla="*/ 3163207 w 5805714"/>
              <a:gd name="connsiteY26" fmla="*/ 992413 h 1035118"/>
              <a:gd name="connsiteX27" fmla="*/ 3125107 w 5805714"/>
              <a:gd name="connsiteY27" fmla="*/ 960664 h 1035118"/>
              <a:gd name="connsiteX28" fmla="*/ 3070678 w 5805714"/>
              <a:gd name="connsiteY28" fmla="*/ 953407 h 1035118"/>
              <a:gd name="connsiteX29" fmla="*/ 2982686 w 5805714"/>
              <a:gd name="connsiteY29" fmla="*/ 1035050 h 1035118"/>
              <a:gd name="connsiteX30" fmla="*/ 2877457 w 5805714"/>
              <a:gd name="connsiteY30" fmla="*/ 967014 h 1035118"/>
              <a:gd name="connsiteX31" fmla="*/ 2830286 w 5805714"/>
              <a:gd name="connsiteY31" fmla="*/ 943428 h 1035118"/>
              <a:gd name="connsiteX32" fmla="*/ 2801257 w 5805714"/>
              <a:gd name="connsiteY32" fmla="*/ 1001485 h 1035118"/>
              <a:gd name="connsiteX33" fmla="*/ 2699657 w 5805714"/>
              <a:gd name="connsiteY33" fmla="*/ 1001485 h 1035118"/>
              <a:gd name="connsiteX34" fmla="*/ 2625271 w 5805714"/>
              <a:gd name="connsiteY34" fmla="*/ 975178 h 1035118"/>
              <a:gd name="connsiteX35" fmla="*/ 2554514 w 5805714"/>
              <a:gd name="connsiteY35" fmla="*/ 943428 h 1035118"/>
              <a:gd name="connsiteX36" fmla="*/ 2509157 w 5805714"/>
              <a:gd name="connsiteY36" fmla="*/ 986064 h 1035118"/>
              <a:gd name="connsiteX37" fmla="*/ 2393043 w 5805714"/>
              <a:gd name="connsiteY37" fmla="*/ 983343 h 1035118"/>
              <a:gd name="connsiteX38" fmla="*/ 2305050 w 5805714"/>
              <a:gd name="connsiteY38" fmla="*/ 1023257 h 1035118"/>
              <a:gd name="connsiteX39" fmla="*/ 2169886 w 5805714"/>
              <a:gd name="connsiteY39" fmla="*/ 982435 h 1035118"/>
              <a:gd name="connsiteX40" fmla="*/ 2012043 w 5805714"/>
              <a:gd name="connsiteY40" fmla="*/ 997857 h 1035118"/>
              <a:gd name="connsiteX41" fmla="*/ 1894114 w 5805714"/>
              <a:gd name="connsiteY41" fmla="*/ 941614 h 1035118"/>
              <a:gd name="connsiteX42" fmla="*/ 1785257 w 5805714"/>
              <a:gd name="connsiteY42" fmla="*/ 992414 h 1035118"/>
              <a:gd name="connsiteX43" fmla="*/ 1654628 w 5805714"/>
              <a:gd name="connsiteY43" fmla="*/ 986971 h 1035118"/>
              <a:gd name="connsiteX44" fmla="*/ 1520371 w 5805714"/>
              <a:gd name="connsiteY44" fmla="*/ 1034143 h 1035118"/>
              <a:gd name="connsiteX45" fmla="*/ 1348921 w 5805714"/>
              <a:gd name="connsiteY45" fmla="*/ 960664 h 1035118"/>
              <a:gd name="connsiteX46" fmla="*/ 1230086 w 5805714"/>
              <a:gd name="connsiteY46" fmla="*/ 986971 h 1035118"/>
              <a:gd name="connsiteX47" fmla="*/ 1127578 w 5805714"/>
              <a:gd name="connsiteY47" fmla="*/ 954314 h 1035118"/>
              <a:gd name="connsiteX48" fmla="*/ 1030514 w 5805714"/>
              <a:gd name="connsiteY48" fmla="*/ 1016000 h 1035118"/>
              <a:gd name="connsiteX49" fmla="*/ 903514 w 5805714"/>
              <a:gd name="connsiteY49" fmla="*/ 971550 h 1035118"/>
              <a:gd name="connsiteX50" fmla="*/ 760186 w 5805714"/>
              <a:gd name="connsiteY50" fmla="*/ 981528 h 1035118"/>
              <a:gd name="connsiteX51" fmla="*/ 678543 w 5805714"/>
              <a:gd name="connsiteY51" fmla="*/ 947964 h 1035118"/>
              <a:gd name="connsiteX52" fmla="*/ 594178 w 5805714"/>
              <a:gd name="connsiteY52" fmla="*/ 996043 h 1035118"/>
              <a:gd name="connsiteX53" fmla="*/ 493486 w 5805714"/>
              <a:gd name="connsiteY53" fmla="*/ 1001485 h 1035118"/>
              <a:gd name="connsiteX54" fmla="*/ 390071 w 5805714"/>
              <a:gd name="connsiteY54" fmla="*/ 930728 h 1035118"/>
              <a:gd name="connsiteX55" fmla="*/ 262164 w 5805714"/>
              <a:gd name="connsiteY55" fmla="*/ 979714 h 1035118"/>
              <a:gd name="connsiteX56" fmla="*/ 103414 w 5805714"/>
              <a:gd name="connsiteY56" fmla="*/ 967014 h 1035118"/>
              <a:gd name="connsiteX57" fmla="*/ 0 w 5805714"/>
              <a:gd name="connsiteY57" fmla="*/ 1001485 h 1035118"/>
              <a:gd name="connsiteX0" fmla="*/ 0 w 5805714"/>
              <a:gd name="connsiteY0" fmla="*/ 1001485 h 1035118"/>
              <a:gd name="connsiteX1" fmla="*/ 0 w 5805714"/>
              <a:gd name="connsiteY1" fmla="*/ 0 h 1035118"/>
              <a:gd name="connsiteX2" fmla="*/ 5805714 w 5805714"/>
              <a:gd name="connsiteY2" fmla="*/ 0 h 1035118"/>
              <a:gd name="connsiteX3" fmla="*/ 5805714 w 5805714"/>
              <a:gd name="connsiteY3" fmla="*/ 957943 h 1035118"/>
              <a:gd name="connsiteX4" fmla="*/ 5684157 w 5805714"/>
              <a:gd name="connsiteY4" fmla="*/ 935264 h 1035118"/>
              <a:gd name="connsiteX5" fmla="*/ 5576207 w 5805714"/>
              <a:gd name="connsiteY5" fmla="*/ 967014 h 1035118"/>
              <a:gd name="connsiteX6" fmla="*/ 5493657 w 5805714"/>
              <a:gd name="connsiteY6" fmla="*/ 929821 h 1035118"/>
              <a:gd name="connsiteX7" fmla="*/ 5324021 w 5805714"/>
              <a:gd name="connsiteY7" fmla="*/ 965200 h 1035118"/>
              <a:gd name="connsiteX8" fmla="*/ 5147128 w 5805714"/>
              <a:gd name="connsiteY8" fmla="*/ 906235 h 1035118"/>
              <a:gd name="connsiteX9" fmla="*/ 4992007 w 5805714"/>
              <a:gd name="connsiteY9" fmla="*/ 954314 h 1035118"/>
              <a:gd name="connsiteX10" fmla="*/ 5007428 w 5805714"/>
              <a:gd name="connsiteY10" fmla="*/ 957943 h 1035118"/>
              <a:gd name="connsiteX11" fmla="*/ 4841421 w 5805714"/>
              <a:gd name="connsiteY11" fmla="*/ 921657 h 1035118"/>
              <a:gd name="connsiteX12" fmla="*/ 4779736 w 5805714"/>
              <a:gd name="connsiteY12" fmla="*/ 994228 h 1035118"/>
              <a:gd name="connsiteX13" fmla="*/ 4644571 w 5805714"/>
              <a:gd name="connsiteY13" fmla="*/ 943428 h 1035118"/>
              <a:gd name="connsiteX14" fmla="*/ 4524828 w 5805714"/>
              <a:gd name="connsiteY14" fmla="*/ 913493 h 1035118"/>
              <a:gd name="connsiteX15" fmla="*/ 4405993 w 5805714"/>
              <a:gd name="connsiteY15" fmla="*/ 946150 h 1035118"/>
              <a:gd name="connsiteX16" fmla="*/ 4278086 w 5805714"/>
              <a:gd name="connsiteY16" fmla="*/ 998764 h 1035118"/>
              <a:gd name="connsiteX17" fmla="*/ 4125686 w 5805714"/>
              <a:gd name="connsiteY17" fmla="*/ 913493 h 1035118"/>
              <a:gd name="connsiteX18" fmla="*/ 4054021 w 5805714"/>
              <a:gd name="connsiteY18" fmla="*/ 993321 h 1035118"/>
              <a:gd name="connsiteX19" fmla="*/ 3889828 w 5805714"/>
              <a:gd name="connsiteY19" fmla="*/ 914400 h 1035118"/>
              <a:gd name="connsiteX20" fmla="*/ 3788228 w 5805714"/>
              <a:gd name="connsiteY20" fmla="*/ 957943 h 1035118"/>
              <a:gd name="connsiteX21" fmla="*/ 3651613 w 5805714"/>
              <a:gd name="connsiteY21" fmla="*/ 948871 h 1035118"/>
              <a:gd name="connsiteX22" fmla="*/ 3552008 w 5805714"/>
              <a:gd name="connsiteY22" fmla="*/ 999671 h 1035118"/>
              <a:gd name="connsiteX23" fmla="*/ 3401241 w 5805714"/>
              <a:gd name="connsiteY23" fmla="*/ 963748 h 1035118"/>
              <a:gd name="connsiteX24" fmla="*/ 3315607 w 5805714"/>
              <a:gd name="connsiteY24" fmla="*/ 986064 h 1035118"/>
              <a:gd name="connsiteX25" fmla="*/ 3164114 w 5805714"/>
              <a:gd name="connsiteY25" fmla="*/ 914400 h 1035118"/>
              <a:gd name="connsiteX26" fmla="*/ 3163207 w 5805714"/>
              <a:gd name="connsiteY26" fmla="*/ 992413 h 1035118"/>
              <a:gd name="connsiteX27" fmla="*/ 3125107 w 5805714"/>
              <a:gd name="connsiteY27" fmla="*/ 960664 h 1035118"/>
              <a:gd name="connsiteX28" fmla="*/ 3070678 w 5805714"/>
              <a:gd name="connsiteY28" fmla="*/ 953407 h 1035118"/>
              <a:gd name="connsiteX29" fmla="*/ 2982686 w 5805714"/>
              <a:gd name="connsiteY29" fmla="*/ 1035050 h 1035118"/>
              <a:gd name="connsiteX30" fmla="*/ 2877457 w 5805714"/>
              <a:gd name="connsiteY30" fmla="*/ 967014 h 1035118"/>
              <a:gd name="connsiteX31" fmla="*/ 2830286 w 5805714"/>
              <a:gd name="connsiteY31" fmla="*/ 943428 h 1035118"/>
              <a:gd name="connsiteX32" fmla="*/ 2801257 w 5805714"/>
              <a:gd name="connsiteY32" fmla="*/ 1001485 h 1035118"/>
              <a:gd name="connsiteX33" fmla="*/ 2699657 w 5805714"/>
              <a:gd name="connsiteY33" fmla="*/ 1001485 h 1035118"/>
              <a:gd name="connsiteX34" fmla="*/ 2625271 w 5805714"/>
              <a:gd name="connsiteY34" fmla="*/ 975178 h 1035118"/>
              <a:gd name="connsiteX35" fmla="*/ 2554514 w 5805714"/>
              <a:gd name="connsiteY35" fmla="*/ 943428 h 1035118"/>
              <a:gd name="connsiteX36" fmla="*/ 2509157 w 5805714"/>
              <a:gd name="connsiteY36" fmla="*/ 986064 h 1035118"/>
              <a:gd name="connsiteX37" fmla="*/ 2393043 w 5805714"/>
              <a:gd name="connsiteY37" fmla="*/ 983343 h 1035118"/>
              <a:gd name="connsiteX38" fmla="*/ 2305050 w 5805714"/>
              <a:gd name="connsiteY38" fmla="*/ 1023257 h 1035118"/>
              <a:gd name="connsiteX39" fmla="*/ 2169886 w 5805714"/>
              <a:gd name="connsiteY39" fmla="*/ 982435 h 1035118"/>
              <a:gd name="connsiteX40" fmla="*/ 2012043 w 5805714"/>
              <a:gd name="connsiteY40" fmla="*/ 997857 h 1035118"/>
              <a:gd name="connsiteX41" fmla="*/ 1894114 w 5805714"/>
              <a:gd name="connsiteY41" fmla="*/ 941614 h 1035118"/>
              <a:gd name="connsiteX42" fmla="*/ 1785257 w 5805714"/>
              <a:gd name="connsiteY42" fmla="*/ 992414 h 1035118"/>
              <a:gd name="connsiteX43" fmla="*/ 1654628 w 5805714"/>
              <a:gd name="connsiteY43" fmla="*/ 986971 h 1035118"/>
              <a:gd name="connsiteX44" fmla="*/ 1520371 w 5805714"/>
              <a:gd name="connsiteY44" fmla="*/ 1034143 h 1035118"/>
              <a:gd name="connsiteX45" fmla="*/ 1348921 w 5805714"/>
              <a:gd name="connsiteY45" fmla="*/ 960664 h 1035118"/>
              <a:gd name="connsiteX46" fmla="*/ 1230086 w 5805714"/>
              <a:gd name="connsiteY46" fmla="*/ 986971 h 1035118"/>
              <a:gd name="connsiteX47" fmla="*/ 1127578 w 5805714"/>
              <a:gd name="connsiteY47" fmla="*/ 954314 h 1035118"/>
              <a:gd name="connsiteX48" fmla="*/ 1030514 w 5805714"/>
              <a:gd name="connsiteY48" fmla="*/ 1016000 h 1035118"/>
              <a:gd name="connsiteX49" fmla="*/ 903514 w 5805714"/>
              <a:gd name="connsiteY49" fmla="*/ 971550 h 1035118"/>
              <a:gd name="connsiteX50" fmla="*/ 760186 w 5805714"/>
              <a:gd name="connsiteY50" fmla="*/ 981528 h 1035118"/>
              <a:gd name="connsiteX51" fmla="*/ 678543 w 5805714"/>
              <a:gd name="connsiteY51" fmla="*/ 947964 h 1035118"/>
              <a:gd name="connsiteX52" fmla="*/ 594178 w 5805714"/>
              <a:gd name="connsiteY52" fmla="*/ 996043 h 1035118"/>
              <a:gd name="connsiteX53" fmla="*/ 493486 w 5805714"/>
              <a:gd name="connsiteY53" fmla="*/ 1001485 h 1035118"/>
              <a:gd name="connsiteX54" fmla="*/ 390071 w 5805714"/>
              <a:gd name="connsiteY54" fmla="*/ 930728 h 1035118"/>
              <a:gd name="connsiteX55" fmla="*/ 262164 w 5805714"/>
              <a:gd name="connsiteY55" fmla="*/ 979714 h 1035118"/>
              <a:gd name="connsiteX56" fmla="*/ 103414 w 5805714"/>
              <a:gd name="connsiteY56" fmla="*/ 967014 h 1035118"/>
              <a:gd name="connsiteX57" fmla="*/ 0 w 5805714"/>
              <a:gd name="connsiteY57" fmla="*/ 1001485 h 1035118"/>
              <a:gd name="connsiteX0" fmla="*/ 0 w 5805714"/>
              <a:gd name="connsiteY0" fmla="*/ 1001485 h 1035118"/>
              <a:gd name="connsiteX1" fmla="*/ 0 w 5805714"/>
              <a:gd name="connsiteY1" fmla="*/ 0 h 1035118"/>
              <a:gd name="connsiteX2" fmla="*/ 5805714 w 5805714"/>
              <a:gd name="connsiteY2" fmla="*/ 0 h 1035118"/>
              <a:gd name="connsiteX3" fmla="*/ 5805714 w 5805714"/>
              <a:gd name="connsiteY3" fmla="*/ 957943 h 1035118"/>
              <a:gd name="connsiteX4" fmla="*/ 5684157 w 5805714"/>
              <a:gd name="connsiteY4" fmla="*/ 935264 h 1035118"/>
              <a:gd name="connsiteX5" fmla="*/ 5576207 w 5805714"/>
              <a:gd name="connsiteY5" fmla="*/ 967014 h 1035118"/>
              <a:gd name="connsiteX6" fmla="*/ 5493657 w 5805714"/>
              <a:gd name="connsiteY6" fmla="*/ 929821 h 1035118"/>
              <a:gd name="connsiteX7" fmla="*/ 5324021 w 5805714"/>
              <a:gd name="connsiteY7" fmla="*/ 965200 h 1035118"/>
              <a:gd name="connsiteX8" fmla="*/ 5147128 w 5805714"/>
              <a:gd name="connsiteY8" fmla="*/ 906235 h 1035118"/>
              <a:gd name="connsiteX9" fmla="*/ 4992007 w 5805714"/>
              <a:gd name="connsiteY9" fmla="*/ 954314 h 1035118"/>
              <a:gd name="connsiteX10" fmla="*/ 5007428 w 5805714"/>
              <a:gd name="connsiteY10" fmla="*/ 957943 h 1035118"/>
              <a:gd name="connsiteX11" fmla="*/ 4841421 w 5805714"/>
              <a:gd name="connsiteY11" fmla="*/ 921657 h 1035118"/>
              <a:gd name="connsiteX12" fmla="*/ 4779736 w 5805714"/>
              <a:gd name="connsiteY12" fmla="*/ 994228 h 1035118"/>
              <a:gd name="connsiteX13" fmla="*/ 4644571 w 5805714"/>
              <a:gd name="connsiteY13" fmla="*/ 943428 h 1035118"/>
              <a:gd name="connsiteX14" fmla="*/ 4524828 w 5805714"/>
              <a:gd name="connsiteY14" fmla="*/ 913493 h 1035118"/>
              <a:gd name="connsiteX15" fmla="*/ 4405993 w 5805714"/>
              <a:gd name="connsiteY15" fmla="*/ 946150 h 1035118"/>
              <a:gd name="connsiteX16" fmla="*/ 4278086 w 5805714"/>
              <a:gd name="connsiteY16" fmla="*/ 998764 h 1035118"/>
              <a:gd name="connsiteX17" fmla="*/ 4125686 w 5805714"/>
              <a:gd name="connsiteY17" fmla="*/ 913493 h 1035118"/>
              <a:gd name="connsiteX18" fmla="*/ 4054021 w 5805714"/>
              <a:gd name="connsiteY18" fmla="*/ 993321 h 1035118"/>
              <a:gd name="connsiteX19" fmla="*/ 3889828 w 5805714"/>
              <a:gd name="connsiteY19" fmla="*/ 914400 h 1035118"/>
              <a:gd name="connsiteX20" fmla="*/ 3780608 w 5805714"/>
              <a:gd name="connsiteY20" fmla="*/ 988423 h 1035118"/>
              <a:gd name="connsiteX21" fmla="*/ 3651613 w 5805714"/>
              <a:gd name="connsiteY21" fmla="*/ 948871 h 1035118"/>
              <a:gd name="connsiteX22" fmla="*/ 3552008 w 5805714"/>
              <a:gd name="connsiteY22" fmla="*/ 999671 h 1035118"/>
              <a:gd name="connsiteX23" fmla="*/ 3401241 w 5805714"/>
              <a:gd name="connsiteY23" fmla="*/ 963748 h 1035118"/>
              <a:gd name="connsiteX24" fmla="*/ 3315607 w 5805714"/>
              <a:gd name="connsiteY24" fmla="*/ 986064 h 1035118"/>
              <a:gd name="connsiteX25" fmla="*/ 3164114 w 5805714"/>
              <a:gd name="connsiteY25" fmla="*/ 914400 h 1035118"/>
              <a:gd name="connsiteX26" fmla="*/ 3163207 w 5805714"/>
              <a:gd name="connsiteY26" fmla="*/ 992413 h 1035118"/>
              <a:gd name="connsiteX27" fmla="*/ 3125107 w 5805714"/>
              <a:gd name="connsiteY27" fmla="*/ 960664 h 1035118"/>
              <a:gd name="connsiteX28" fmla="*/ 3070678 w 5805714"/>
              <a:gd name="connsiteY28" fmla="*/ 953407 h 1035118"/>
              <a:gd name="connsiteX29" fmla="*/ 2982686 w 5805714"/>
              <a:gd name="connsiteY29" fmla="*/ 1035050 h 1035118"/>
              <a:gd name="connsiteX30" fmla="*/ 2877457 w 5805714"/>
              <a:gd name="connsiteY30" fmla="*/ 967014 h 1035118"/>
              <a:gd name="connsiteX31" fmla="*/ 2830286 w 5805714"/>
              <a:gd name="connsiteY31" fmla="*/ 943428 h 1035118"/>
              <a:gd name="connsiteX32" fmla="*/ 2801257 w 5805714"/>
              <a:gd name="connsiteY32" fmla="*/ 1001485 h 1035118"/>
              <a:gd name="connsiteX33" fmla="*/ 2699657 w 5805714"/>
              <a:gd name="connsiteY33" fmla="*/ 1001485 h 1035118"/>
              <a:gd name="connsiteX34" fmla="*/ 2625271 w 5805714"/>
              <a:gd name="connsiteY34" fmla="*/ 975178 h 1035118"/>
              <a:gd name="connsiteX35" fmla="*/ 2554514 w 5805714"/>
              <a:gd name="connsiteY35" fmla="*/ 943428 h 1035118"/>
              <a:gd name="connsiteX36" fmla="*/ 2509157 w 5805714"/>
              <a:gd name="connsiteY36" fmla="*/ 986064 h 1035118"/>
              <a:gd name="connsiteX37" fmla="*/ 2393043 w 5805714"/>
              <a:gd name="connsiteY37" fmla="*/ 983343 h 1035118"/>
              <a:gd name="connsiteX38" fmla="*/ 2305050 w 5805714"/>
              <a:gd name="connsiteY38" fmla="*/ 1023257 h 1035118"/>
              <a:gd name="connsiteX39" fmla="*/ 2169886 w 5805714"/>
              <a:gd name="connsiteY39" fmla="*/ 982435 h 1035118"/>
              <a:gd name="connsiteX40" fmla="*/ 2012043 w 5805714"/>
              <a:gd name="connsiteY40" fmla="*/ 997857 h 1035118"/>
              <a:gd name="connsiteX41" fmla="*/ 1894114 w 5805714"/>
              <a:gd name="connsiteY41" fmla="*/ 941614 h 1035118"/>
              <a:gd name="connsiteX42" fmla="*/ 1785257 w 5805714"/>
              <a:gd name="connsiteY42" fmla="*/ 992414 h 1035118"/>
              <a:gd name="connsiteX43" fmla="*/ 1654628 w 5805714"/>
              <a:gd name="connsiteY43" fmla="*/ 986971 h 1035118"/>
              <a:gd name="connsiteX44" fmla="*/ 1520371 w 5805714"/>
              <a:gd name="connsiteY44" fmla="*/ 1034143 h 1035118"/>
              <a:gd name="connsiteX45" fmla="*/ 1348921 w 5805714"/>
              <a:gd name="connsiteY45" fmla="*/ 960664 h 1035118"/>
              <a:gd name="connsiteX46" fmla="*/ 1230086 w 5805714"/>
              <a:gd name="connsiteY46" fmla="*/ 986971 h 1035118"/>
              <a:gd name="connsiteX47" fmla="*/ 1127578 w 5805714"/>
              <a:gd name="connsiteY47" fmla="*/ 954314 h 1035118"/>
              <a:gd name="connsiteX48" fmla="*/ 1030514 w 5805714"/>
              <a:gd name="connsiteY48" fmla="*/ 1016000 h 1035118"/>
              <a:gd name="connsiteX49" fmla="*/ 903514 w 5805714"/>
              <a:gd name="connsiteY49" fmla="*/ 971550 h 1035118"/>
              <a:gd name="connsiteX50" fmla="*/ 760186 w 5805714"/>
              <a:gd name="connsiteY50" fmla="*/ 981528 h 1035118"/>
              <a:gd name="connsiteX51" fmla="*/ 678543 w 5805714"/>
              <a:gd name="connsiteY51" fmla="*/ 947964 h 1035118"/>
              <a:gd name="connsiteX52" fmla="*/ 594178 w 5805714"/>
              <a:gd name="connsiteY52" fmla="*/ 996043 h 1035118"/>
              <a:gd name="connsiteX53" fmla="*/ 493486 w 5805714"/>
              <a:gd name="connsiteY53" fmla="*/ 1001485 h 1035118"/>
              <a:gd name="connsiteX54" fmla="*/ 390071 w 5805714"/>
              <a:gd name="connsiteY54" fmla="*/ 930728 h 1035118"/>
              <a:gd name="connsiteX55" fmla="*/ 262164 w 5805714"/>
              <a:gd name="connsiteY55" fmla="*/ 979714 h 1035118"/>
              <a:gd name="connsiteX56" fmla="*/ 103414 w 5805714"/>
              <a:gd name="connsiteY56" fmla="*/ 967014 h 1035118"/>
              <a:gd name="connsiteX57" fmla="*/ 0 w 5805714"/>
              <a:gd name="connsiteY57" fmla="*/ 1001485 h 1035118"/>
              <a:gd name="connsiteX0" fmla="*/ 0 w 5805714"/>
              <a:gd name="connsiteY0" fmla="*/ 1001485 h 1035118"/>
              <a:gd name="connsiteX1" fmla="*/ 0 w 5805714"/>
              <a:gd name="connsiteY1" fmla="*/ 0 h 1035118"/>
              <a:gd name="connsiteX2" fmla="*/ 5805714 w 5805714"/>
              <a:gd name="connsiteY2" fmla="*/ 0 h 1035118"/>
              <a:gd name="connsiteX3" fmla="*/ 5805714 w 5805714"/>
              <a:gd name="connsiteY3" fmla="*/ 957943 h 1035118"/>
              <a:gd name="connsiteX4" fmla="*/ 5684157 w 5805714"/>
              <a:gd name="connsiteY4" fmla="*/ 935264 h 1035118"/>
              <a:gd name="connsiteX5" fmla="*/ 5576207 w 5805714"/>
              <a:gd name="connsiteY5" fmla="*/ 967014 h 1035118"/>
              <a:gd name="connsiteX6" fmla="*/ 5493657 w 5805714"/>
              <a:gd name="connsiteY6" fmla="*/ 929821 h 1035118"/>
              <a:gd name="connsiteX7" fmla="*/ 5324021 w 5805714"/>
              <a:gd name="connsiteY7" fmla="*/ 965200 h 1035118"/>
              <a:gd name="connsiteX8" fmla="*/ 5147128 w 5805714"/>
              <a:gd name="connsiteY8" fmla="*/ 906235 h 1035118"/>
              <a:gd name="connsiteX9" fmla="*/ 4992007 w 5805714"/>
              <a:gd name="connsiteY9" fmla="*/ 954314 h 1035118"/>
              <a:gd name="connsiteX10" fmla="*/ 5007428 w 5805714"/>
              <a:gd name="connsiteY10" fmla="*/ 957943 h 1035118"/>
              <a:gd name="connsiteX11" fmla="*/ 4841421 w 5805714"/>
              <a:gd name="connsiteY11" fmla="*/ 921657 h 1035118"/>
              <a:gd name="connsiteX12" fmla="*/ 4779736 w 5805714"/>
              <a:gd name="connsiteY12" fmla="*/ 994228 h 1035118"/>
              <a:gd name="connsiteX13" fmla="*/ 4644571 w 5805714"/>
              <a:gd name="connsiteY13" fmla="*/ 943428 h 1035118"/>
              <a:gd name="connsiteX14" fmla="*/ 4524828 w 5805714"/>
              <a:gd name="connsiteY14" fmla="*/ 913493 h 1035118"/>
              <a:gd name="connsiteX15" fmla="*/ 4405993 w 5805714"/>
              <a:gd name="connsiteY15" fmla="*/ 946150 h 1035118"/>
              <a:gd name="connsiteX16" fmla="*/ 4278086 w 5805714"/>
              <a:gd name="connsiteY16" fmla="*/ 998764 h 1035118"/>
              <a:gd name="connsiteX17" fmla="*/ 4125686 w 5805714"/>
              <a:gd name="connsiteY17" fmla="*/ 913493 h 1035118"/>
              <a:gd name="connsiteX18" fmla="*/ 4054021 w 5805714"/>
              <a:gd name="connsiteY18" fmla="*/ 993321 h 1035118"/>
              <a:gd name="connsiteX19" fmla="*/ 3844108 w 5805714"/>
              <a:gd name="connsiteY19" fmla="*/ 929640 h 1035118"/>
              <a:gd name="connsiteX20" fmla="*/ 3780608 w 5805714"/>
              <a:gd name="connsiteY20" fmla="*/ 988423 h 1035118"/>
              <a:gd name="connsiteX21" fmla="*/ 3651613 w 5805714"/>
              <a:gd name="connsiteY21" fmla="*/ 948871 h 1035118"/>
              <a:gd name="connsiteX22" fmla="*/ 3552008 w 5805714"/>
              <a:gd name="connsiteY22" fmla="*/ 999671 h 1035118"/>
              <a:gd name="connsiteX23" fmla="*/ 3401241 w 5805714"/>
              <a:gd name="connsiteY23" fmla="*/ 963748 h 1035118"/>
              <a:gd name="connsiteX24" fmla="*/ 3315607 w 5805714"/>
              <a:gd name="connsiteY24" fmla="*/ 986064 h 1035118"/>
              <a:gd name="connsiteX25" fmla="*/ 3164114 w 5805714"/>
              <a:gd name="connsiteY25" fmla="*/ 914400 h 1035118"/>
              <a:gd name="connsiteX26" fmla="*/ 3163207 w 5805714"/>
              <a:gd name="connsiteY26" fmla="*/ 992413 h 1035118"/>
              <a:gd name="connsiteX27" fmla="*/ 3125107 w 5805714"/>
              <a:gd name="connsiteY27" fmla="*/ 960664 h 1035118"/>
              <a:gd name="connsiteX28" fmla="*/ 3070678 w 5805714"/>
              <a:gd name="connsiteY28" fmla="*/ 953407 h 1035118"/>
              <a:gd name="connsiteX29" fmla="*/ 2982686 w 5805714"/>
              <a:gd name="connsiteY29" fmla="*/ 1035050 h 1035118"/>
              <a:gd name="connsiteX30" fmla="*/ 2877457 w 5805714"/>
              <a:gd name="connsiteY30" fmla="*/ 967014 h 1035118"/>
              <a:gd name="connsiteX31" fmla="*/ 2830286 w 5805714"/>
              <a:gd name="connsiteY31" fmla="*/ 943428 h 1035118"/>
              <a:gd name="connsiteX32" fmla="*/ 2801257 w 5805714"/>
              <a:gd name="connsiteY32" fmla="*/ 1001485 h 1035118"/>
              <a:gd name="connsiteX33" fmla="*/ 2699657 w 5805714"/>
              <a:gd name="connsiteY33" fmla="*/ 1001485 h 1035118"/>
              <a:gd name="connsiteX34" fmla="*/ 2625271 w 5805714"/>
              <a:gd name="connsiteY34" fmla="*/ 975178 h 1035118"/>
              <a:gd name="connsiteX35" fmla="*/ 2554514 w 5805714"/>
              <a:gd name="connsiteY35" fmla="*/ 943428 h 1035118"/>
              <a:gd name="connsiteX36" fmla="*/ 2509157 w 5805714"/>
              <a:gd name="connsiteY36" fmla="*/ 986064 h 1035118"/>
              <a:gd name="connsiteX37" fmla="*/ 2393043 w 5805714"/>
              <a:gd name="connsiteY37" fmla="*/ 983343 h 1035118"/>
              <a:gd name="connsiteX38" fmla="*/ 2305050 w 5805714"/>
              <a:gd name="connsiteY38" fmla="*/ 1023257 h 1035118"/>
              <a:gd name="connsiteX39" fmla="*/ 2169886 w 5805714"/>
              <a:gd name="connsiteY39" fmla="*/ 982435 h 1035118"/>
              <a:gd name="connsiteX40" fmla="*/ 2012043 w 5805714"/>
              <a:gd name="connsiteY40" fmla="*/ 997857 h 1035118"/>
              <a:gd name="connsiteX41" fmla="*/ 1894114 w 5805714"/>
              <a:gd name="connsiteY41" fmla="*/ 941614 h 1035118"/>
              <a:gd name="connsiteX42" fmla="*/ 1785257 w 5805714"/>
              <a:gd name="connsiteY42" fmla="*/ 992414 h 1035118"/>
              <a:gd name="connsiteX43" fmla="*/ 1654628 w 5805714"/>
              <a:gd name="connsiteY43" fmla="*/ 986971 h 1035118"/>
              <a:gd name="connsiteX44" fmla="*/ 1520371 w 5805714"/>
              <a:gd name="connsiteY44" fmla="*/ 1034143 h 1035118"/>
              <a:gd name="connsiteX45" fmla="*/ 1348921 w 5805714"/>
              <a:gd name="connsiteY45" fmla="*/ 960664 h 1035118"/>
              <a:gd name="connsiteX46" fmla="*/ 1230086 w 5805714"/>
              <a:gd name="connsiteY46" fmla="*/ 986971 h 1035118"/>
              <a:gd name="connsiteX47" fmla="*/ 1127578 w 5805714"/>
              <a:gd name="connsiteY47" fmla="*/ 954314 h 1035118"/>
              <a:gd name="connsiteX48" fmla="*/ 1030514 w 5805714"/>
              <a:gd name="connsiteY48" fmla="*/ 1016000 h 1035118"/>
              <a:gd name="connsiteX49" fmla="*/ 903514 w 5805714"/>
              <a:gd name="connsiteY49" fmla="*/ 971550 h 1035118"/>
              <a:gd name="connsiteX50" fmla="*/ 760186 w 5805714"/>
              <a:gd name="connsiteY50" fmla="*/ 981528 h 1035118"/>
              <a:gd name="connsiteX51" fmla="*/ 678543 w 5805714"/>
              <a:gd name="connsiteY51" fmla="*/ 947964 h 1035118"/>
              <a:gd name="connsiteX52" fmla="*/ 594178 w 5805714"/>
              <a:gd name="connsiteY52" fmla="*/ 996043 h 1035118"/>
              <a:gd name="connsiteX53" fmla="*/ 493486 w 5805714"/>
              <a:gd name="connsiteY53" fmla="*/ 1001485 h 1035118"/>
              <a:gd name="connsiteX54" fmla="*/ 390071 w 5805714"/>
              <a:gd name="connsiteY54" fmla="*/ 930728 h 1035118"/>
              <a:gd name="connsiteX55" fmla="*/ 262164 w 5805714"/>
              <a:gd name="connsiteY55" fmla="*/ 979714 h 1035118"/>
              <a:gd name="connsiteX56" fmla="*/ 103414 w 5805714"/>
              <a:gd name="connsiteY56" fmla="*/ 967014 h 1035118"/>
              <a:gd name="connsiteX57" fmla="*/ 0 w 5805714"/>
              <a:gd name="connsiteY57" fmla="*/ 1001485 h 1035118"/>
              <a:gd name="connsiteX0" fmla="*/ 0 w 5805714"/>
              <a:gd name="connsiteY0" fmla="*/ 1001485 h 1035118"/>
              <a:gd name="connsiteX1" fmla="*/ 0 w 5805714"/>
              <a:gd name="connsiteY1" fmla="*/ 0 h 1035118"/>
              <a:gd name="connsiteX2" fmla="*/ 5805714 w 5805714"/>
              <a:gd name="connsiteY2" fmla="*/ 0 h 1035118"/>
              <a:gd name="connsiteX3" fmla="*/ 5805714 w 5805714"/>
              <a:gd name="connsiteY3" fmla="*/ 957943 h 1035118"/>
              <a:gd name="connsiteX4" fmla="*/ 5684157 w 5805714"/>
              <a:gd name="connsiteY4" fmla="*/ 935264 h 1035118"/>
              <a:gd name="connsiteX5" fmla="*/ 5576207 w 5805714"/>
              <a:gd name="connsiteY5" fmla="*/ 967014 h 1035118"/>
              <a:gd name="connsiteX6" fmla="*/ 5493657 w 5805714"/>
              <a:gd name="connsiteY6" fmla="*/ 929821 h 1035118"/>
              <a:gd name="connsiteX7" fmla="*/ 5324021 w 5805714"/>
              <a:gd name="connsiteY7" fmla="*/ 965200 h 1035118"/>
              <a:gd name="connsiteX8" fmla="*/ 5147128 w 5805714"/>
              <a:gd name="connsiteY8" fmla="*/ 906235 h 1035118"/>
              <a:gd name="connsiteX9" fmla="*/ 4992007 w 5805714"/>
              <a:gd name="connsiteY9" fmla="*/ 954314 h 1035118"/>
              <a:gd name="connsiteX10" fmla="*/ 5007428 w 5805714"/>
              <a:gd name="connsiteY10" fmla="*/ 957943 h 1035118"/>
              <a:gd name="connsiteX11" fmla="*/ 4841421 w 5805714"/>
              <a:gd name="connsiteY11" fmla="*/ 921657 h 1035118"/>
              <a:gd name="connsiteX12" fmla="*/ 4779736 w 5805714"/>
              <a:gd name="connsiteY12" fmla="*/ 994228 h 1035118"/>
              <a:gd name="connsiteX13" fmla="*/ 4644571 w 5805714"/>
              <a:gd name="connsiteY13" fmla="*/ 943428 h 1035118"/>
              <a:gd name="connsiteX14" fmla="*/ 4524828 w 5805714"/>
              <a:gd name="connsiteY14" fmla="*/ 913493 h 1035118"/>
              <a:gd name="connsiteX15" fmla="*/ 4405993 w 5805714"/>
              <a:gd name="connsiteY15" fmla="*/ 946150 h 1035118"/>
              <a:gd name="connsiteX16" fmla="*/ 4278086 w 5805714"/>
              <a:gd name="connsiteY16" fmla="*/ 998764 h 1035118"/>
              <a:gd name="connsiteX17" fmla="*/ 4201886 w 5805714"/>
              <a:gd name="connsiteY17" fmla="*/ 921113 h 1035118"/>
              <a:gd name="connsiteX18" fmla="*/ 4054021 w 5805714"/>
              <a:gd name="connsiteY18" fmla="*/ 993321 h 1035118"/>
              <a:gd name="connsiteX19" fmla="*/ 3844108 w 5805714"/>
              <a:gd name="connsiteY19" fmla="*/ 929640 h 1035118"/>
              <a:gd name="connsiteX20" fmla="*/ 3780608 w 5805714"/>
              <a:gd name="connsiteY20" fmla="*/ 988423 h 1035118"/>
              <a:gd name="connsiteX21" fmla="*/ 3651613 w 5805714"/>
              <a:gd name="connsiteY21" fmla="*/ 948871 h 1035118"/>
              <a:gd name="connsiteX22" fmla="*/ 3552008 w 5805714"/>
              <a:gd name="connsiteY22" fmla="*/ 999671 h 1035118"/>
              <a:gd name="connsiteX23" fmla="*/ 3401241 w 5805714"/>
              <a:gd name="connsiteY23" fmla="*/ 963748 h 1035118"/>
              <a:gd name="connsiteX24" fmla="*/ 3315607 w 5805714"/>
              <a:gd name="connsiteY24" fmla="*/ 986064 h 1035118"/>
              <a:gd name="connsiteX25" fmla="*/ 3164114 w 5805714"/>
              <a:gd name="connsiteY25" fmla="*/ 914400 h 1035118"/>
              <a:gd name="connsiteX26" fmla="*/ 3163207 w 5805714"/>
              <a:gd name="connsiteY26" fmla="*/ 992413 h 1035118"/>
              <a:gd name="connsiteX27" fmla="*/ 3125107 w 5805714"/>
              <a:gd name="connsiteY27" fmla="*/ 960664 h 1035118"/>
              <a:gd name="connsiteX28" fmla="*/ 3070678 w 5805714"/>
              <a:gd name="connsiteY28" fmla="*/ 953407 h 1035118"/>
              <a:gd name="connsiteX29" fmla="*/ 2982686 w 5805714"/>
              <a:gd name="connsiteY29" fmla="*/ 1035050 h 1035118"/>
              <a:gd name="connsiteX30" fmla="*/ 2877457 w 5805714"/>
              <a:gd name="connsiteY30" fmla="*/ 967014 h 1035118"/>
              <a:gd name="connsiteX31" fmla="*/ 2830286 w 5805714"/>
              <a:gd name="connsiteY31" fmla="*/ 943428 h 1035118"/>
              <a:gd name="connsiteX32" fmla="*/ 2801257 w 5805714"/>
              <a:gd name="connsiteY32" fmla="*/ 1001485 h 1035118"/>
              <a:gd name="connsiteX33" fmla="*/ 2699657 w 5805714"/>
              <a:gd name="connsiteY33" fmla="*/ 1001485 h 1035118"/>
              <a:gd name="connsiteX34" fmla="*/ 2625271 w 5805714"/>
              <a:gd name="connsiteY34" fmla="*/ 975178 h 1035118"/>
              <a:gd name="connsiteX35" fmla="*/ 2554514 w 5805714"/>
              <a:gd name="connsiteY35" fmla="*/ 943428 h 1035118"/>
              <a:gd name="connsiteX36" fmla="*/ 2509157 w 5805714"/>
              <a:gd name="connsiteY36" fmla="*/ 986064 h 1035118"/>
              <a:gd name="connsiteX37" fmla="*/ 2393043 w 5805714"/>
              <a:gd name="connsiteY37" fmla="*/ 983343 h 1035118"/>
              <a:gd name="connsiteX38" fmla="*/ 2305050 w 5805714"/>
              <a:gd name="connsiteY38" fmla="*/ 1023257 h 1035118"/>
              <a:gd name="connsiteX39" fmla="*/ 2169886 w 5805714"/>
              <a:gd name="connsiteY39" fmla="*/ 982435 h 1035118"/>
              <a:gd name="connsiteX40" fmla="*/ 2012043 w 5805714"/>
              <a:gd name="connsiteY40" fmla="*/ 997857 h 1035118"/>
              <a:gd name="connsiteX41" fmla="*/ 1894114 w 5805714"/>
              <a:gd name="connsiteY41" fmla="*/ 941614 h 1035118"/>
              <a:gd name="connsiteX42" fmla="*/ 1785257 w 5805714"/>
              <a:gd name="connsiteY42" fmla="*/ 992414 h 1035118"/>
              <a:gd name="connsiteX43" fmla="*/ 1654628 w 5805714"/>
              <a:gd name="connsiteY43" fmla="*/ 986971 h 1035118"/>
              <a:gd name="connsiteX44" fmla="*/ 1520371 w 5805714"/>
              <a:gd name="connsiteY44" fmla="*/ 1034143 h 1035118"/>
              <a:gd name="connsiteX45" fmla="*/ 1348921 w 5805714"/>
              <a:gd name="connsiteY45" fmla="*/ 960664 h 1035118"/>
              <a:gd name="connsiteX46" fmla="*/ 1230086 w 5805714"/>
              <a:gd name="connsiteY46" fmla="*/ 986971 h 1035118"/>
              <a:gd name="connsiteX47" fmla="*/ 1127578 w 5805714"/>
              <a:gd name="connsiteY47" fmla="*/ 954314 h 1035118"/>
              <a:gd name="connsiteX48" fmla="*/ 1030514 w 5805714"/>
              <a:gd name="connsiteY48" fmla="*/ 1016000 h 1035118"/>
              <a:gd name="connsiteX49" fmla="*/ 903514 w 5805714"/>
              <a:gd name="connsiteY49" fmla="*/ 971550 h 1035118"/>
              <a:gd name="connsiteX50" fmla="*/ 760186 w 5805714"/>
              <a:gd name="connsiteY50" fmla="*/ 981528 h 1035118"/>
              <a:gd name="connsiteX51" fmla="*/ 678543 w 5805714"/>
              <a:gd name="connsiteY51" fmla="*/ 947964 h 1035118"/>
              <a:gd name="connsiteX52" fmla="*/ 594178 w 5805714"/>
              <a:gd name="connsiteY52" fmla="*/ 996043 h 1035118"/>
              <a:gd name="connsiteX53" fmla="*/ 493486 w 5805714"/>
              <a:gd name="connsiteY53" fmla="*/ 1001485 h 1035118"/>
              <a:gd name="connsiteX54" fmla="*/ 390071 w 5805714"/>
              <a:gd name="connsiteY54" fmla="*/ 930728 h 1035118"/>
              <a:gd name="connsiteX55" fmla="*/ 262164 w 5805714"/>
              <a:gd name="connsiteY55" fmla="*/ 979714 h 1035118"/>
              <a:gd name="connsiteX56" fmla="*/ 103414 w 5805714"/>
              <a:gd name="connsiteY56" fmla="*/ 967014 h 1035118"/>
              <a:gd name="connsiteX57" fmla="*/ 0 w 5805714"/>
              <a:gd name="connsiteY57" fmla="*/ 1001485 h 1035118"/>
              <a:gd name="connsiteX0" fmla="*/ 0 w 5805714"/>
              <a:gd name="connsiteY0" fmla="*/ 1001485 h 1035118"/>
              <a:gd name="connsiteX1" fmla="*/ 0 w 5805714"/>
              <a:gd name="connsiteY1" fmla="*/ 0 h 1035118"/>
              <a:gd name="connsiteX2" fmla="*/ 5805714 w 5805714"/>
              <a:gd name="connsiteY2" fmla="*/ 0 h 1035118"/>
              <a:gd name="connsiteX3" fmla="*/ 5805714 w 5805714"/>
              <a:gd name="connsiteY3" fmla="*/ 957943 h 1035118"/>
              <a:gd name="connsiteX4" fmla="*/ 5684157 w 5805714"/>
              <a:gd name="connsiteY4" fmla="*/ 935264 h 1035118"/>
              <a:gd name="connsiteX5" fmla="*/ 5576207 w 5805714"/>
              <a:gd name="connsiteY5" fmla="*/ 967014 h 1035118"/>
              <a:gd name="connsiteX6" fmla="*/ 5493657 w 5805714"/>
              <a:gd name="connsiteY6" fmla="*/ 929821 h 1035118"/>
              <a:gd name="connsiteX7" fmla="*/ 5324021 w 5805714"/>
              <a:gd name="connsiteY7" fmla="*/ 965200 h 1035118"/>
              <a:gd name="connsiteX8" fmla="*/ 5147128 w 5805714"/>
              <a:gd name="connsiteY8" fmla="*/ 906235 h 1035118"/>
              <a:gd name="connsiteX9" fmla="*/ 4992007 w 5805714"/>
              <a:gd name="connsiteY9" fmla="*/ 954314 h 1035118"/>
              <a:gd name="connsiteX10" fmla="*/ 5007428 w 5805714"/>
              <a:gd name="connsiteY10" fmla="*/ 957943 h 1035118"/>
              <a:gd name="connsiteX11" fmla="*/ 4841421 w 5805714"/>
              <a:gd name="connsiteY11" fmla="*/ 921657 h 1035118"/>
              <a:gd name="connsiteX12" fmla="*/ 4779736 w 5805714"/>
              <a:gd name="connsiteY12" fmla="*/ 994228 h 1035118"/>
              <a:gd name="connsiteX13" fmla="*/ 4644571 w 5805714"/>
              <a:gd name="connsiteY13" fmla="*/ 943428 h 1035118"/>
              <a:gd name="connsiteX14" fmla="*/ 4524828 w 5805714"/>
              <a:gd name="connsiteY14" fmla="*/ 913493 h 1035118"/>
              <a:gd name="connsiteX15" fmla="*/ 4405993 w 5805714"/>
              <a:gd name="connsiteY15" fmla="*/ 946150 h 1035118"/>
              <a:gd name="connsiteX16" fmla="*/ 4278086 w 5805714"/>
              <a:gd name="connsiteY16" fmla="*/ 998764 h 1035118"/>
              <a:gd name="connsiteX17" fmla="*/ 4201886 w 5805714"/>
              <a:gd name="connsiteY17" fmla="*/ 921113 h 1035118"/>
              <a:gd name="connsiteX18" fmla="*/ 4106999 w 5805714"/>
              <a:gd name="connsiteY18" fmla="*/ 969553 h 1035118"/>
              <a:gd name="connsiteX19" fmla="*/ 4054021 w 5805714"/>
              <a:gd name="connsiteY19" fmla="*/ 993321 h 1035118"/>
              <a:gd name="connsiteX20" fmla="*/ 3844108 w 5805714"/>
              <a:gd name="connsiteY20" fmla="*/ 929640 h 1035118"/>
              <a:gd name="connsiteX21" fmla="*/ 3780608 w 5805714"/>
              <a:gd name="connsiteY21" fmla="*/ 988423 h 1035118"/>
              <a:gd name="connsiteX22" fmla="*/ 3651613 w 5805714"/>
              <a:gd name="connsiteY22" fmla="*/ 948871 h 1035118"/>
              <a:gd name="connsiteX23" fmla="*/ 3552008 w 5805714"/>
              <a:gd name="connsiteY23" fmla="*/ 999671 h 1035118"/>
              <a:gd name="connsiteX24" fmla="*/ 3401241 w 5805714"/>
              <a:gd name="connsiteY24" fmla="*/ 963748 h 1035118"/>
              <a:gd name="connsiteX25" fmla="*/ 3315607 w 5805714"/>
              <a:gd name="connsiteY25" fmla="*/ 986064 h 1035118"/>
              <a:gd name="connsiteX26" fmla="*/ 3164114 w 5805714"/>
              <a:gd name="connsiteY26" fmla="*/ 914400 h 1035118"/>
              <a:gd name="connsiteX27" fmla="*/ 3163207 w 5805714"/>
              <a:gd name="connsiteY27" fmla="*/ 992413 h 1035118"/>
              <a:gd name="connsiteX28" fmla="*/ 3125107 w 5805714"/>
              <a:gd name="connsiteY28" fmla="*/ 960664 h 1035118"/>
              <a:gd name="connsiteX29" fmla="*/ 3070678 w 5805714"/>
              <a:gd name="connsiteY29" fmla="*/ 953407 h 1035118"/>
              <a:gd name="connsiteX30" fmla="*/ 2982686 w 5805714"/>
              <a:gd name="connsiteY30" fmla="*/ 1035050 h 1035118"/>
              <a:gd name="connsiteX31" fmla="*/ 2877457 w 5805714"/>
              <a:gd name="connsiteY31" fmla="*/ 967014 h 1035118"/>
              <a:gd name="connsiteX32" fmla="*/ 2830286 w 5805714"/>
              <a:gd name="connsiteY32" fmla="*/ 943428 h 1035118"/>
              <a:gd name="connsiteX33" fmla="*/ 2801257 w 5805714"/>
              <a:gd name="connsiteY33" fmla="*/ 1001485 h 1035118"/>
              <a:gd name="connsiteX34" fmla="*/ 2699657 w 5805714"/>
              <a:gd name="connsiteY34" fmla="*/ 1001485 h 1035118"/>
              <a:gd name="connsiteX35" fmla="*/ 2625271 w 5805714"/>
              <a:gd name="connsiteY35" fmla="*/ 975178 h 1035118"/>
              <a:gd name="connsiteX36" fmla="*/ 2554514 w 5805714"/>
              <a:gd name="connsiteY36" fmla="*/ 943428 h 1035118"/>
              <a:gd name="connsiteX37" fmla="*/ 2509157 w 5805714"/>
              <a:gd name="connsiteY37" fmla="*/ 986064 h 1035118"/>
              <a:gd name="connsiteX38" fmla="*/ 2393043 w 5805714"/>
              <a:gd name="connsiteY38" fmla="*/ 983343 h 1035118"/>
              <a:gd name="connsiteX39" fmla="*/ 2305050 w 5805714"/>
              <a:gd name="connsiteY39" fmla="*/ 1023257 h 1035118"/>
              <a:gd name="connsiteX40" fmla="*/ 2169886 w 5805714"/>
              <a:gd name="connsiteY40" fmla="*/ 982435 h 1035118"/>
              <a:gd name="connsiteX41" fmla="*/ 2012043 w 5805714"/>
              <a:gd name="connsiteY41" fmla="*/ 997857 h 1035118"/>
              <a:gd name="connsiteX42" fmla="*/ 1894114 w 5805714"/>
              <a:gd name="connsiteY42" fmla="*/ 941614 h 1035118"/>
              <a:gd name="connsiteX43" fmla="*/ 1785257 w 5805714"/>
              <a:gd name="connsiteY43" fmla="*/ 992414 h 1035118"/>
              <a:gd name="connsiteX44" fmla="*/ 1654628 w 5805714"/>
              <a:gd name="connsiteY44" fmla="*/ 986971 h 1035118"/>
              <a:gd name="connsiteX45" fmla="*/ 1520371 w 5805714"/>
              <a:gd name="connsiteY45" fmla="*/ 1034143 h 1035118"/>
              <a:gd name="connsiteX46" fmla="*/ 1348921 w 5805714"/>
              <a:gd name="connsiteY46" fmla="*/ 960664 h 1035118"/>
              <a:gd name="connsiteX47" fmla="*/ 1230086 w 5805714"/>
              <a:gd name="connsiteY47" fmla="*/ 986971 h 1035118"/>
              <a:gd name="connsiteX48" fmla="*/ 1127578 w 5805714"/>
              <a:gd name="connsiteY48" fmla="*/ 954314 h 1035118"/>
              <a:gd name="connsiteX49" fmla="*/ 1030514 w 5805714"/>
              <a:gd name="connsiteY49" fmla="*/ 1016000 h 1035118"/>
              <a:gd name="connsiteX50" fmla="*/ 903514 w 5805714"/>
              <a:gd name="connsiteY50" fmla="*/ 971550 h 1035118"/>
              <a:gd name="connsiteX51" fmla="*/ 760186 w 5805714"/>
              <a:gd name="connsiteY51" fmla="*/ 981528 h 1035118"/>
              <a:gd name="connsiteX52" fmla="*/ 678543 w 5805714"/>
              <a:gd name="connsiteY52" fmla="*/ 947964 h 1035118"/>
              <a:gd name="connsiteX53" fmla="*/ 594178 w 5805714"/>
              <a:gd name="connsiteY53" fmla="*/ 996043 h 1035118"/>
              <a:gd name="connsiteX54" fmla="*/ 493486 w 5805714"/>
              <a:gd name="connsiteY54" fmla="*/ 1001485 h 1035118"/>
              <a:gd name="connsiteX55" fmla="*/ 390071 w 5805714"/>
              <a:gd name="connsiteY55" fmla="*/ 930728 h 1035118"/>
              <a:gd name="connsiteX56" fmla="*/ 262164 w 5805714"/>
              <a:gd name="connsiteY56" fmla="*/ 979714 h 1035118"/>
              <a:gd name="connsiteX57" fmla="*/ 103414 w 5805714"/>
              <a:gd name="connsiteY57" fmla="*/ 967014 h 1035118"/>
              <a:gd name="connsiteX58" fmla="*/ 0 w 5805714"/>
              <a:gd name="connsiteY58" fmla="*/ 1001485 h 1035118"/>
              <a:gd name="connsiteX0" fmla="*/ 0 w 5805714"/>
              <a:gd name="connsiteY0" fmla="*/ 1001485 h 1035118"/>
              <a:gd name="connsiteX1" fmla="*/ 0 w 5805714"/>
              <a:gd name="connsiteY1" fmla="*/ 0 h 1035118"/>
              <a:gd name="connsiteX2" fmla="*/ 5805714 w 5805714"/>
              <a:gd name="connsiteY2" fmla="*/ 0 h 1035118"/>
              <a:gd name="connsiteX3" fmla="*/ 5805714 w 5805714"/>
              <a:gd name="connsiteY3" fmla="*/ 957943 h 1035118"/>
              <a:gd name="connsiteX4" fmla="*/ 5684157 w 5805714"/>
              <a:gd name="connsiteY4" fmla="*/ 935264 h 1035118"/>
              <a:gd name="connsiteX5" fmla="*/ 5576207 w 5805714"/>
              <a:gd name="connsiteY5" fmla="*/ 967014 h 1035118"/>
              <a:gd name="connsiteX6" fmla="*/ 5493657 w 5805714"/>
              <a:gd name="connsiteY6" fmla="*/ 929821 h 1035118"/>
              <a:gd name="connsiteX7" fmla="*/ 5324021 w 5805714"/>
              <a:gd name="connsiteY7" fmla="*/ 965200 h 1035118"/>
              <a:gd name="connsiteX8" fmla="*/ 5147128 w 5805714"/>
              <a:gd name="connsiteY8" fmla="*/ 906235 h 1035118"/>
              <a:gd name="connsiteX9" fmla="*/ 4992007 w 5805714"/>
              <a:gd name="connsiteY9" fmla="*/ 954314 h 1035118"/>
              <a:gd name="connsiteX10" fmla="*/ 5007428 w 5805714"/>
              <a:gd name="connsiteY10" fmla="*/ 957943 h 1035118"/>
              <a:gd name="connsiteX11" fmla="*/ 4841421 w 5805714"/>
              <a:gd name="connsiteY11" fmla="*/ 921657 h 1035118"/>
              <a:gd name="connsiteX12" fmla="*/ 4779736 w 5805714"/>
              <a:gd name="connsiteY12" fmla="*/ 994228 h 1035118"/>
              <a:gd name="connsiteX13" fmla="*/ 4644571 w 5805714"/>
              <a:gd name="connsiteY13" fmla="*/ 943428 h 1035118"/>
              <a:gd name="connsiteX14" fmla="*/ 4524828 w 5805714"/>
              <a:gd name="connsiteY14" fmla="*/ 913493 h 1035118"/>
              <a:gd name="connsiteX15" fmla="*/ 4405993 w 5805714"/>
              <a:gd name="connsiteY15" fmla="*/ 946150 h 1035118"/>
              <a:gd name="connsiteX16" fmla="*/ 4278086 w 5805714"/>
              <a:gd name="connsiteY16" fmla="*/ 998764 h 1035118"/>
              <a:gd name="connsiteX17" fmla="*/ 4201886 w 5805714"/>
              <a:gd name="connsiteY17" fmla="*/ 921113 h 1035118"/>
              <a:gd name="connsiteX18" fmla="*/ 4099379 w 5805714"/>
              <a:gd name="connsiteY18" fmla="*/ 931453 h 1035118"/>
              <a:gd name="connsiteX19" fmla="*/ 4054021 w 5805714"/>
              <a:gd name="connsiteY19" fmla="*/ 993321 h 1035118"/>
              <a:gd name="connsiteX20" fmla="*/ 3844108 w 5805714"/>
              <a:gd name="connsiteY20" fmla="*/ 929640 h 1035118"/>
              <a:gd name="connsiteX21" fmla="*/ 3780608 w 5805714"/>
              <a:gd name="connsiteY21" fmla="*/ 988423 h 1035118"/>
              <a:gd name="connsiteX22" fmla="*/ 3651613 w 5805714"/>
              <a:gd name="connsiteY22" fmla="*/ 948871 h 1035118"/>
              <a:gd name="connsiteX23" fmla="*/ 3552008 w 5805714"/>
              <a:gd name="connsiteY23" fmla="*/ 999671 h 1035118"/>
              <a:gd name="connsiteX24" fmla="*/ 3401241 w 5805714"/>
              <a:gd name="connsiteY24" fmla="*/ 963748 h 1035118"/>
              <a:gd name="connsiteX25" fmla="*/ 3315607 w 5805714"/>
              <a:gd name="connsiteY25" fmla="*/ 986064 h 1035118"/>
              <a:gd name="connsiteX26" fmla="*/ 3164114 w 5805714"/>
              <a:gd name="connsiteY26" fmla="*/ 914400 h 1035118"/>
              <a:gd name="connsiteX27" fmla="*/ 3163207 w 5805714"/>
              <a:gd name="connsiteY27" fmla="*/ 992413 h 1035118"/>
              <a:gd name="connsiteX28" fmla="*/ 3125107 w 5805714"/>
              <a:gd name="connsiteY28" fmla="*/ 960664 h 1035118"/>
              <a:gd name="connsiteX29" fmla="*/ 3070678 w 5805714"/>
              <a:gd name="connsiteY29" fmla="*/ 953407 h 1035118"/>
              <a:gd name="connsiteX30" fmla="*/ 2982686 w 5805714"/>
              <a:gd name="connsiteY30" fmla="*/ 1035050 h 1035118"/>
              <a:gd name="connsiteX31" fmla="*/ 2877457 w 5805714"/>
              <a:gd name="connsiteY31" fmla="*/ 967014 h 1035118"/>
              <a:gd name="connsiteX32" fmla="*/ 2830286 w 5805714"/>
              <a:gd name="connsiteY32" fmla="*/ 943428 h 1035118"/>
              <a:gd name="connsiteX33" fmla="*/ 2801257 w 5805714"/>
              <a:gd name="connsiteY33" fmla="*/ 1001485 h 1035118"/>
              <a:gd name="connsiteX34" fmla="*/ 2699657 w 5805714"/>
              <a:gd name="connsiteY34" fmla="*/ 1001485 h 1035118"/>
              <a:gd name="connsiteX35" fmla="*/ 2625271 w 5805714"/>
              <a:gd name="connsiteY35" fmla="*/ 975178 h 1035118"/>
              <a:gd name="connsiteX36" fmla="*/ 2554514 w 5805714"/>
              <a:gd name="connsiteY36" fmla="*/ 943428 h 1035118"/>
              <a:gd name="connsiteX37" fmla="*/ 2509157 w 5805714"/>
              <a:gd name="connsiteY37" fmla="*/ 986064 h 1035118"/>
              <a:gd name="connsiteX38" fmla="*/ 2393043 w 5805714"/>
              <a:gd name="connsiteY38" fmla="*/ 983343 h 1035118"/>
              <a:gd name="connsiteX39" fmla="*/ 2305050 w 5805714"/>
              <a:gd name="connsiteY39" fmla="*/ 1023257 h 1035118"/>
              <a:gd name="connsiteX40" fmla="*/ 2169886 w 5805714"/>
              <a:gd name="connsiteY40" fmla="*/ 982435 h 1035118"/>
              <a:gd name="connsiteX41" fmla="*/ 2012043 w 5805714"/>
              <a:gd name="connsiteY41" fmla="*/ 997857 h 1035118"/>
              <a:gd name="connsiteX42" fmla="*/ 1894114 w 5805714"/>
              <a:gd name="connsiteY42" fmla="*/ 941614 h 1035118"/>
              <a:gd name="connsiteX43" fmla="*/ 1785257 w 5805714"/>
              <a:gd name="connsiteY43" fmla="*/ 992414 h 1035118"/>
              <a:gd name="connsiteX44" fmla="*/ 1654628 w 5805714"/>
              <a:gd name="connsiteY44" fmla="*/ 986971 h 1035118"/>
              <a:gd name="connsiteX45" fmla="*/ 1520371 w 5805714"/>
              <a:gd name="connsiteY45" fmla="*/ 1034143 h 1035118"/>
              <a:gd name="connsiteX46" fmla="*/ 1348921 w 5805714"/>
              <a:gd name="connsiteY46" fmla="*/ 960664 h 1035118"/>
              <a:gd name="connsiteX47" fmla="*/ 1230086 w 5805714"/>
              <a:gd name="connsiteY47" fmla="*/ 986971 h 1035118"/>
              <a:gd name="connsiteX48" fmla="*/ 1127578 w 5805714"/>
              <a:gd name="connsiteY48" fmla="*/ 954314 h 1035118"/>
              <a:gd name="connsiteX49" fmla="*/ 1030514 w 5805714"/>
              <a:gd name="connsiteY49" fmla="*/ 1016000 h 1035118"/>
              <a:gd name="connsiteX50" fmla="*/ 903514 w 5805714"/>
              <a:gd name="connsiteY50" fmla="*/ 971550 h 1035118"/>
              <a:gd name="connsiteX51" fmla="*/ 760186 w 5805714"/>
              <a:gd name="connsiteY51" fmla="*/ 981528 h 1035118"/>
              <a:gd name="connsiteX52" fmla="*/ 678543 w 5805714"/>
              <a:gd name="connsiteY52" fmla="*/ 947964 h 1035118"/>
              <a:gd name="connsiteX53" fmla="*/ 594178 w 5805714"/>
              <a:gd name="connsiteY53" fmla="*/ 996043 h 1035118"/>
              <a:gd name="connsiteX54" fmla="*/ 493486 w 5805714"/>
              <a:gd name="connsiteY54" fmla="*/ 1001485 h 1035118"/>
              <a:gd name="connsiteX55" fmla="*/ 390071 w 5805714"/>
              <a:gd name="connsiteY55" fmla="*/ 930728 h 1035118"/>
              <a:gd name="connsiteX56" fmla="*/ 262164 w 5805714"/>
              <a:gd name="connsiteY56" fmla="*/ 979714 h 1035118"/>
              <a:gd name="connsiteX57" fmla="*/ 103414 w 5805714"/>
              <a:gd name="connsiteY57" fmla="*/ 967014 h 1035118"/>
              <a:gd name="connsiteX58" fmla="*/ 0 w 5805714"/>
              <a:gd name="connsiteY58" fmla="*/ 1001485 h 1035118"/>
              <a:gd name="connsiteX0" fmla="*/ 0 w 5805714"/>
              <a:gd name="connsiteY0" fmla="*/ 1001485 h 1035118"/>
              <a:gd name="connsiteX1" fmla="*/ 0 w 5805714"/>
              <a:gd name="connsiteY1" fmla="*/ 0 h 1035118"/>
              <a:gd name="connsiteX2" fmla="*/ 5805714 w 5805714"/>
              <a:gd name="connsiteY2" fmla="*/ 0 h 1035118"/>
              <a:gd name="connsiteX3" fmla="*/ 5805714 w 5805714"/>
              <a:gd name="connsiteY3" fmla="*/ 957943 h 1035118"/>
              <a:gd name="connsiteX4" fmla="*/ 5684157 w 5805714"/>
              <a:gd name="connsiteY4" fmla="*/ 935264 h 1035118"/>
              <a:gd name="connsiteX5" fmla="*/ 5576207 w 5805714"/>
              <a:gd name="connsiteY5" fmla="*/ 967014 h 1035118"/>
              <a:gd name="connsiteX6" fmla="*/ 5493657 w 5805714"/>
              <a:gd name="connsiteY6" fmla="*/ 929821 h 1035118"/>
              <a:gd name="connsiteX7" fmla="*/ 5324021 w 5805714"/>
              <a:gd name="connsiteY7" fmla="*/ 965200 h 1035118"/>
              <a:gd name="connsiteX8" fmla="*/ 5147128 w 5805714"/>
              <a:gd name="connsiteY8" fmla="*/ 906235 h 1035118"/>
              <a:gd name="connsiteX9" fmla="*/ 4992007 w 5805714"/>
              <a:gd name="connsiteY9" fmla="*/ 954314 h 1035118"/>
              <a:gd name="connsiteX10" fmla="*/ 5007428 w 5805714"/>
              <a:gd name="connsiteY10" fmla="*/ 957943 h 1035118"/>
              <a:gd name="connsiteX11" fmla="*/ 4841421 w 5805714"/>
              <a:gd name="connsiteY11" fmla="*/ 921657 h 1035118"/>
              <a:gd name="connsiteX12" fmla="*/ 4779736 w 5805714"/>
              <a:gd name="connsiteY12" fmla="*/ 994228 h 1035118"/>
              <a:gd name="connsiteX13" fmla="*/ 4644571 w 5805714"/>
              <a:gd name="connsiteY13" fmla="*/ 943428 h 1035118"/>
              <a:gd name="connsiteX14" fmla="*/ 4524828 w 5805714"/>
              <a:gd name="connsiteY14" fmla="*/ 913493 h 1035118"/>
              <a:gd name="connsiteX15" fmla="*/ 4405993 w 5805714"/>
              <a:gd name="connsiteY15" fmla="*/ 946150 h 1035118"/>
              <a:gd name="connsiteX16" fmla="*/ 4278086 w 5805714"/>
              <a:gd name="connsiteY16" fmla="*/ 998764 h 1035118"/>
              <a:gd name="connsiteX17" fmla="*/ 4209506 w 5805714"/>
              <a:gd name="connsiteY17" fmla="*/ 951593 h 1035118"/>
              <a:gd name="connsiteX18" fmla="*/ 4099379 w 5805714"/>
              <a:gd name="connsiteY18" fmla="*/ 931453 h 1035118"/>
              <a:gd name="connsiteX19" fmla="*/ 4054021 w 5805714"/>
              <a:gd name="connsiteY19" fmla="*/ 993321 h 1035118"/>
              <a:gd name="connsiteX20" fmla="*/ 3844108 w 5805714"/>
              <a:gd name="connsiteY20" fmla="*/ 929640 h 1035118"/>
              <a:gd name="connsiteX21" fmla="*/ 3780608 w 5805714"/>
              <a:gd name="connsiteY21" fmla="*/ 988423 h 1035118"/>
              <a:gd name="connsiteX22" fmla="*/ 3651613 w 5805714"/>
              <a:gd name="connsiteY22" fmla="*/ 948871 h 1035118"/>
              <a:gd name="connsiteX23" fmla="*/ 3552008 w 5805714"/>
              <a:gd name="connsiteY23" fmla="*/ 999671 h 1035118"/>
              <a:gd name="connsiteX24" fmla="*/ 3401241 w 5805714"/>
              <a:gd name="connsiteY24" fmla="*/ 963748 h 1035118"/>
              <a:gd name="connsiteX25" fmla="*/ 3315607 w 5805714"/>
              <a:gd name="connsiteY25" fmla="*/ 986064 h 1035118"/>
              <a:gd name="connsiteX26" fmla="*/ 3164114 w 5805714"/>
              <a:gd name="connsiteY26" fmla="*/ 914400 h 1035118"/>
              <a:gd name="connsiteX27" fmla="*/ 3163207 w 5805714"/>
              <a:gd name="connsiteY27" fmla="*/ 992413 h 1035118"/>
              <a:gd name="connsiteX28" fmla="*/ 3125107 w 5805714"/>
              <a:gd name="connsiteY28" fmla="*/ 960664 h 1035118"/>
              <a:gd name="connsiteX29" fmla="*/ 3070678 w 5805714"/>
              <a:gd name="connsiteY29" fmla="*/ 953407 h 1035118"/>
              <a:gd name="connsiteX30" fmla="*/ 2982686 w 5805714"/>
              <a:gd name="connsiteY30" fmla="*/ 1035050 h 1035118"/>
              <a:gd name="connsiteX31" fmla="*/ 2877457 w 5805714"/>
              <a:gd name="connsiteY31" fmla="*/ 967014 h 1035118"/>
              <a:gd name="connsiteX32" fmla="*/ 2830286 w 5805714"/>
              <a:gd name="connsiteY32" fmla="*/ 943428 h 1035118"/>
              <a:gd name="connsiteX33" fmla="*/ 2801257 w 5805714"/>
              <a:gd name="connsiteY33" fmla="*/ 1001485 h 1035118"/>
              <a:gd name="connsiteX34" fmla="*/ 2699657 w 5805714"/>
              <a:gd name="connsiteY34" fmla="*/ 1001485 h 1035118"/>
              <a:gd name="connsiteX35" fmla="*/ 2625271 w 5805714"/>
              <a:gd name="connsiteY35" fmla="*/ 975178 h 1035118"/>
              <a:gd name="connsiteX36" fmla="*/ 2554514 w 5805714"/>
              <a:gd name="connsiteY36" fmla="*/ 943428 h 1035118"/>
              <a:gd name="connsiteX37" fmla="*/ 2509157 w 5805714"/>
              <a:gd name="connsiteY37" fmla="*/ 986064 h 1035118"/>
              <a:gd name="connsiteX38" fmla="*/ 2393043 w 5805714"/>
              <a:gd name="connsiteY38" fmla="*/ 983343 h 1035118"/>
              <a:gd name="connsiteX39" fmla="*/ 2305050 w 5805714"/>
              <a:gd name="connsiteY39" fmla="*/ 1023257 h 1035118"/>
              <a:gd name="connsiteX40" fmla="*/ 2169886 w 5805714"/>
              <a:gd name="connsiteY40" fmla="*/ 982435 h 1035118"/>
              <a:gd name="connsiteX41" fmla="*/ 2012043 w 5805714"/>
              <a:gd name="connsiteY41" fmla="*/ 997857 h 1035118"/>
              <a:gd name="connsiteX42" fmla="*/ 1894114 w 5805714"/>
              <a:gd name="connsiteY42" fmla="*/ 941614 h 1035118"/>
              <a:gd name="connsiteX43" fmla="*/ 1785257 w 5805714"/>
              <a:gd name="connsiteY43" fmla="*/ 992414 h 1035118"/>
              <a:gd name="connsiteX44" fmla="*/ 1654628 w 5805714"/>
              <a:gd name="connsiteY44" fmla="*/ 986971 h 1035118"/>
              <a:gd name="connsiteX45" fmla="*/ 1520371 w 5805714"/>
              <a:gd name="connsiteY45" fmla="*/ 1034143 h 1035118"/>
              <a:gd name="connsiteX46" fmla="*/ 1348921 w 5805714"/>
              <a:gd name="connsiteY46" fmla="*/ 960664 h 1035118"/>
              <a:gd name="connsiteX47" fmla="*/ 1230086 w 5805714"/>
              <a:gd name="connsiteY47" fmla="*/ 986971 h 1035118"/>
              <a:gd name="connsiteX48" fmla="*/ 1127578 w 5805714"/>
              <a:gd name="connsiteY48" fmla="*/ 954314 h 1035118"/>
              <a:gd name="connsiteX49" fmla="*/ 1030514 w 5805714"/>
              <a:gd name="connsiteY49" fmla="*/ 1016000 h 1035118"/>
              <a:gd name="connsiteX50" fmla="*/ 903514 w 5805714"/>
              <a:gd name="connsiteY50" fmla="*/ 971550 h 1035118"/>
              <a:gd name="connsiteX51" fmla="*/ 760186 w 5805714"/>
              <a:gd name="connsiteY51" fmla="*/ 981528 h 1035118"/>
              <a:gd name="connsiteX52" fmla="*/ 678543 w 5805714"/>
              <a:gd name="connsiteY52" fmla="*/ 947964 h 1035118"/>
              <a:gd name="connsiteX53" fmla="*/ 594178 w 5805714"/>
              <a:gd name="connsiteY53" fmla="*/ 996043 h 1035118"/>
              <a:gd name="connsiteX54" fmla="*/ 493486 w 5805714"/>
              <a:gd name="connsiteY54" fmla="*/ 1001485 h 1035118"/>
              <a:gd name="connsiteX55" fmla="*/ 390071 w 5805714"/>
              <a:gd name="connsiteY55" fmla="*/ 930728 h 1035118"/>
              <a:gd name="connsiteX56" fmla="*/ 262164 w 5805714"/>
              <a:gd name="connsiteY56" fmla="*/ 979714 h 1035118"/>
              <a:gd name="connsiteX57" fmla="*/ 103414 w 5805714"/>
              <a:gd name="connsiteY57" fmla="*/ 967014 h 1035118"/>
              <a:gd name="connsiteX58" fmla="*/ 0 w 5805714"/>
              <a:gd name="connsiteY58" fmla="*/ 1001485 h 1035118"/>
              <a:gd name="connsiteX0" fmla="*/ 0 w 5805714"/>
              <a:gd name="connsiteY0" fmla="*/ 1001485 h 1035118"/>
              <a:gd name="connsiteX1" fmla="*/ 0 w 5805714"/>
              <a:gd name="connsiteY1" fmla="*/ 0 h 1035118"/>
              <a:gd name="connsiteX2" fmla="*/ 5805714 w 5805714"/>
              <a:gd name="connsiteY2" fmla="*/ 0 h 1035118"/>
              <a:gd name="connsiteX3" fmla="*/ 5805714 w 5805714"/>
              <a:gd name="connsiteY3" fmla="*/ 957943 h 1035118"/>
              <a:gd name="connsiteX4" fmla="*/ 5684157 w 5805714"/>
              <a:gd name="connsiteY4" fmla="*/ 935264 h 1035118"/>
              <a:gd name="connsiteX5" fmla="*/ 5576207 w 5805714"/>
              <a:gd name="connsiteY5" fmla="*/ 967014 h 1035118"/>
              <a:gd name="connsiteX6" fmla="*/ 5493657 w 5805714"/>
              <a:gd name="connsiteY6" fmla="*/ 929821 h 1035118"/>
              <a:gd name="connsiteX7" fmla="*/ 5324021 w 5805714"/>
              <a:gd name="connsiteY7" fmla="*/ 965200 h 1035118"/>
              <a:gd name="connsiteX8" fmla="*/ 5147128 w 5805714"/>
              <a:gd name="connsiteY8" fmla="*/ 906235 h 1035118"/>
              <a:gd name="connsiteX9" fmla="*/ 4992007 w 5805714"/>
              <a:gd name="connsiteY9" fmla="*/ 954314 h 1035118"/>
              <a:gd name="connsiteX10" fmla="*/ 5007428 w 5805714"/>
              <a:gd name="connsiteY10" fmla="*/ 957943 h 1035118"/>
              <a:gd name="connsiteX11" fmla="*/ 4841421 w 5805714"/>
              <a:gd name="connsiteY11" fmla="*/ 921657 h 1035118"/>
              <a:gd name="connsiteX12" fmla="*/ 4779736 w 5805714"/>
              <a:gd name="connsiteY12" fmla="*/ 994228 h 1035118"/>
              <a:gd name="connsiteX13" fmla="*/ 4644571 w 5805714"/>
              <a:gd name="connsiteY13" fmla="*/ 943428 h 1035118"/>
              <a:gd name="connsiteX14" fmla="*/ 4524828 w 5805714"/>
              <a:gd name="connsiteY14" fmla="*/ 913493 h 1035118"/>
              <a:gd name="connsiteX15" fmla="*/ 4405993 w 5805714"/>
              <a:gd name="connsiteY15" fmla="*/ 946150 h 1035118"/>
              <a:gd name="connsiteX16" fmla="*/ 4316186 w 5805714"/>
              <a:gd name="connsiteY16" fmla="*/ 998764 h 1035118"/>
              <a:gd name="connsiteX17" fmla="*/ 4209506 w 5805714"/>
              <a:gd name="connsiteY17" fmla="*/ 951593 h 1035118"/>
              <a:gd name="connsiteX18" fmla="*/ 4099379 w 5805714"/>
              <a:gd name="connsiteY18" fmla="*/ 931453 h 1035118"/>
              <a:gd name="connsiteX19" fmla="*/ 4054021 w 5805714"/>
              <a:gd name="connsiteY19" fmla="*/ 993321 h 1035118"/>
              <a:gd name="connsiteX20" fmla="*/ 3844108 w 5805714"/>
              <a:gd name="connsiteY20" fmla="*/ 929640 h 1035118"/>
              <a:gd name="connsiteX21" fmla="*/ 3780608 w 5805714"/>
              <a:gd name="connsiteY21" fmla="*/ 988423 h 1035118"/>
              <a:gd name="connsiteX22" fmla="*/ 3651613 w 5805714"/>
              <a:gd name="connsiteY22" fmla="*/ 948871 h 1035118"/>
              <a:gd name="connsiteX23" fmla="*/ 3552008 w 5805714"/>
              <a:gd name="connsiteY23" fmla="*/ 999671 h 1035118"/>
              <a:gd name="connsiteX24" fmla="*/ 3401241 w 5805714"/>
              <a:gd name="connsiteY24" fmla="*/ 963748 h 1035118"/>
              <a:gd name="connsiteX25" fmla="*/ 3315607 w 5805714"/>
              <a:gd name="connsiteY25" fmla="*/ 986064 h 1035118"/>
              <a:gd name="connsiteX26" fmla="*/ 3164114 w 5805714"/>
              <a:gd name="connsiteY26" fmla="*/ 914400 h 1035118"/>
              <a:gd name="connsiteX27" fmla="*/ 3163207 w 5805714"/>
              <a:gd name="connsiteY27" fmla="*/ 992413 h 1035118"/>
              <a:gd name="connsiteX28" fmla="*/ 3125107 w 5805714"/>
              <a:gd name="connsiteY28" fmla="*/ 960664 h 1035118"/>
              <a:gd name="connsiteX29" fmla="*/ 3070678 w 5805714"/>
              <a:gd name="connsiteY29" fmla="*/ 953407 h 1035118"/>
              <a:gd name="connsiteX30" fmla="*/ 2982686 w 5805714"/>
              <a:gd name="connsiteY30" fmla="*/ 1035050 h 1035118"/>
              <a:gd name="connsiteX31" fmla="*/ 2877457 w 5805714"/>
              <a:gd name="connsiteY31" fmla="*/ 967014 h 1035118"/>
              <a:gd name="connsiteX32" fmla="*/ 2830286 w 5805714"/>
              <a:gd name="connsiteY32" fmla="*/ 943428 h 1035118"/>
              <a:gd name="connsiteX33" fmla="*/ 2801257 w 5805714"/>
              <a:gd name="connsiteY33" fmla="*/ 1001485 h 1035118"/>
              <a:gd name="connsiteX34" fmla="*/ 2699657 w 5805714"/>
              <a:gd name="connsiteY34" fmla="*/ 1001485 h 1035118"/>
              <a:gd name="connsiteX35" fmla="*/ 2625271 w 5805714"/>
              <a:gd name="connsiteY35" fmla="*/ 975178 h 1035118"/>
              <a:gd name="connsiteX36" fmla="*/ 2554514 w 5805714"/>
              <a:gd name="connsiteY36" fmla="*/ 943428 h 1035118"/>
              <a:gd name="connsiteX37" fmla="*/ 2509157 w 5805714"/>
              <a:gd name="connsiteY37" fmla="*/ 986064 h 1035118"/>
              <a:gd name="connsiteX38" fmla="*/ 2393043 w 5805714"/>
              <a:gd name="connsiteY38" fmla="*/ 983343 h 1035118"/>
              <a:gd name="connsiteX39" fmla="*/ 2305050 w 5805714"/>
              <a:gd name="connsiteY39" fmla="*/ 1023257 h 1035118"/>
              <a:gd name="connsiteX40" fmla="*/ 2169886 w 5805714"/>
              <a:gd name="connsiteY40" fmla="*/ 982435 h 1035118"/>
              <a:gd name="connsiteX41" fmla="*/ 2012043 w 5805714"/>
              <a:gd name="connsiteY41" fmla="*/ 997857 h 1035118"/>
              <a:gd name="connsiteX42" fmla="*/ 1894114 w 5805714"/>
              <a:gd name="connsiteY42" fmla="*/ 941614 h 1035118"/>
              <a:gd name="connsiteX43" fmla="*/ 1785257 w 5805714"/>
              <a:gd name="connsiteY43" fmla="*/ 992414 h 1035118"/>
              <a:gd name="connsiteX44" fmla="*/ 1654628 w 5805714"/>
              <a:gd name="connsiteY44" fmla="*/ 986971 h 1035118"/>
              <a:gd name="connsiteX45" fmla="*/ 1520371 w 5805714"/>
              <a:gd name="connsiteY45" fmla="*/ 1034143 h 1035118"/>
              <a:gd name="connsiteX46" fmla="*/ 1348921 w 5805714"/>
              <a:gd name="connsiteY46" fmla="*/ 960664 h 1035118"/>
              <a:gd name="connsiteX47" fmla="*/ 1230086 w 5805714"/>
              <a:gd name="connsiteY47" fmla="*/ 986971 h 1035118"/>
              <a:gd name="connsiteX48" fmla="*/ 1127578 w 5805714"/>
              <a:gd name="connsiteY48" fmla="*/ 954314 h 1035118"/>
              <a:gd name="connsiteX49" fmla="*/ 1030514 w 5805714"/>
              <a:gd name="connsiteY49" fmla="*/ 1016000 h 1035118"/>
              <a:gd name="connsiteX50" fmla="*/ 903514 w 5805714"/>
              <a:gd name="connsiteY50" fmla="*/ 971550 h 1035118"/>
              <a:gd name="connsiteX51" fmla="*/ 760186 w 5805714"/>
              <a:gd name="connsiteY51" fmla="*/ 981528 h 1035118"/>
              <a:gd name="connsiteX52" fmla="*/ 678543 w 5805714"/>
              <a:gd name="connsiteY52" fmla="*/ 947964 h 1035118"/>
              <a:gd name="connsiteX53" fmla="*/ 594178 w 5805714"/>
              <a:gd name="connsiteY53" fmla="*/ 996043 h 1035118"/>
              <a:gd name="connsiteX54" fmla="*/ 493486 w 5805714"/>
              <a:gd name="connsiteY54" fmla="*/ 1001485 h 1035118"/>
              <a:gd name="connsiteX55" fmla="*/ 390071 w 5805714"/>
              <a:gd name="connsiteY55" fmla="*/ 930728 h 1035118"/>
              <a:gd name="connsiteX56" fmla="*/ 262164 w 5805714"/>
              <a:gd name="connsiteY56" fmla="*/ 979714 h 1035118"/>
              <a:gd name="connsiteX57" fmla="*/ 103414 w 5805714"/>
              <a:gd name="connsiteY57" fmla="*/ 967014 h 1035118"/>
              <a:gd name="connsiteX58" fmla="*/ 0 w 5805714"/>
              <a:gd name="connsiteY58" fmla="*/ 1001485 h 1035118"/>
              <a:gd name="connsiteX0" fmla="*/ 0 w 5805714"/>
              <a:gd name="connsiteY0" fmla="*/ 1001485 h 1035118"/>
              <a:gd name="connsiteX1" fmla="*/ 0 w 5805714"/>
              <a:gd name="connsiteY1" fmla="*/ 0 h 1035118"/>
              <a:gd name="connsiteX2" fmla="*/ 5805714 w 5805714"/>
              <a:gd name="connsiteY2" fmla="*/ 0 h 1035118"/>
              <a:gd name="connsiteX3" fmla="*/ 5805714 w 5805714"/>
              <a:gd name="connsiteY3" fmla="*/ 957943 h 1035118"/>
              <a:gd name="connsiteX4" fmla="*/ 5684157 w 5805714"/>
              <a:gd name="connsiteY4" fmla="*/ 935264 h 1035118"/>
              <a:gd name="connsiteX5" fmla="*/ 5576207 w 5805714"/>
              <a:gd name="connsiteY5" fmla="*/ 967014 h 1035118"/>
              <a:gd name="connsiteX6" fmla="*/ 5493657 w 5805714"/>
              <a:gd name="connsiteY6" fmla="*/ 929821 h 1035118"/>
              <a:gd name="connsiteX7" fmla="*/ 5324021 w 5805714"/>
              <a:gd name="connsiteY7" fmla="*/ 965200 h 1035118"/>
              <a:gd name="connsiteX8" fmla="*/ 5147128 w 5805714"/>
              <a:gd name="connsiteY8" fmla="*/ 906235 h 1035118"/>
              <a:gd name="connsiteX9" fmla="*/ 4992007 w 5805714"/>
              <a:gd name="connsiteY9" fmla="*/ 954314 h 1035118"/>
              <a:gd name="connsiteX10" fmla="*/ 5037908 w 5805714"/>
              <a:gd name="connsiteY10" fmla="*/ 1011283 h 1035118"/>
              <a:gd name="connsiteX11" fmla="*/ 4841421 w 5805714"/>
              <a:gd name="connsiteY11" fmla="*/ 921657 h 1035118"/>
              <a:gd name="connsiteX12" fmla="*/ 4779736 w 5805714"/>
              <a:gd name="connsiteY12" fmla="*/ 994228 h 1035118"/>
              <a:gd name="connsiteX13" fmla="*/ 4644571 w 5805714"/>
              <a:gd name="connsiteY13" fmla="*/ 943428 h 1035118"/>
              <a:gd name="connsiteX14" fmla="*/ 4524828 w 5805714"/>
              <a:gd name="connsiteY14" fmla="*/ 913493 h 1035118"/>
              <a:gd name="connsiteX15" fmla="*/ 4405993 w 5805714"/>
              <a:gd name="connsiteY15" fmla="*/ 946150 h 1035118"/>
              <a:gd name="connsiteX16" fmla="*/ 4316186 w 5805714"/>
              <a:gd name="connsiteY16" fmla="*/ 998764 h 1035118"/>
              <a:gd name="connsiteX17" fmla="*/ 4209506 w 5805714"/>
              <a:gd name="connsiteY17" fmla="*/ 951593 h 1035118"/>
              <a:gd name="connsiteX18" fmla="*/ 4099379 w 5805714"/>
              <a:gd name="connsiteY18" fmla="*/ 931453 h 1035118"/>
              <a:gd name="connsiteX19" fmla="*/ 4054021 w 5805714"/>
              <a:gd name="connsiteY19" fmla="*/ 993321 h 1035118"/>
              <a:gd name="connsiteX20" fmla="*/ 3844108 w 5805714"/>
              <a:gd name="connsiteY20" fmla="*/ 929640 h 1035118"/>
              <a:gd name="connsiteX21" fmla="*/ 3780608 w 5805714"/>
              <a:gd name="connsiteY21" fmla="*/ 988423 h 1035118"/>
              <a:gd name="connsiteX22" fmla="*/ 3651613 w 5805714"/>
              <a:gd name="connsiteY22" fmla="*/ 948871 h 1035118"/>
              <a:gd name="connsiteX23" fmla="*/ 3552008 w 5805714"/>
              <a:gd name="connsiteY23" fmla="*/ 999671 h 1035118"/>
              <a:gd name="connsiteX24" fmla="*/ 3401241 w 5805714"/>
              <a:gd name="connsiteY24" fmla="*/ 963748 h 1035118"/>
              <a:gd name="connsiteX25" fmla="*/ 3315607 w 5805714"/>
              <a:gd name="connsiteY25" fmla="*/ 986064 h 1035118"/>
              <a:gd name="connsiteX26" fmla="*/ 3164114 w 5805714"/>
              <a:gd name="connsiteY26" fmla="*/ 914400 h 1035118"/>
              <a:gd name="connsiteX27" fmla="*/ 3163207 w 5805714"/>
              <a:gd name="connsiteY27" fmla="*/ 992413 h 1035118"/>
              <a:gd name="connsiteX28" fmla="*/ 3125107 w 5805714"/>
              <a:gd name="connsiteY28" fmla="*/ 960664 h 1035118"/>
              <a:gd name="connsiteX29" fmla="*/ 3070678 w 5805714"/>
              <a:gd name="connsiteY29" fmla="*/ 953407 h 1035118"/>
              <a:gd name="connsiteX30" fmla="*/ 2982686 w 5805714"/>
              <a:gd name="connsiteY30" fmla="*/ 1035050 h 1035118"/>
              <a:gd name="connsiteX31" fmla="*/ 2877457 w 5805714"/>
              <a:gd name="connsiteY31" fmla="*/ 967014 h 1035118"/>
              <a:gd name="connsiteX32" fmla="*/ 2830286 w 5805714"/>
              <a:gd name="connsiteY32" fmla="*/ 943428 h 1035118"/>
              <a:gd name="connsiteX33" fmla="*/ 2801257 w 5805714"/>
              <a:gd name="connsiteY33" fmla="*/ 1001485 h 1035118"/>
              <a:gd name="connsiteX34" fmla="*/ 2699657 w 5805714"/>
              <a:gd name="connsiteY34" fmla="*/ 1001485 h 1035118"/>
              <a:gd name="connsiteX35" fmla="*/ 2625271 w 5805714"/>
              <a:gd name="connsiteY35" fmla="*/ 975178 h 1035118"/>
              <a:gd name="connsiteX36" fmla="*/ 2554514 w 5805714"/>
              <a:gd name="connsiteY36" fmla="*/ 943428 h 1035118"/>
              <a:gd name="connsiteX37" fmla="*/ 2509157 w 5805714"/>
              <a:gd name="connsiteY37" fmla="*/ 986064 h 1035118"/>
              <a:gd name="connsiteX38" fmla="*/ 2393043 w 5805714"/>
              <a:gd name="connsiteY38" fmla="*/ 983343 h 1035118"/>
              <a:gd name="connsiteX39" fmla="*/ 2305050 w 5805714"/>
              <a:gd name="connsiteY39" fmla="*/ 1023257 h 1035118"/>
              <a:gd name="connsiteX40" fmla="*/ 2169886 w 5805714"/>
              <a:gd name="connsiteY40" fmla="*/ 982435 h 1035118"/>
              <a:gd name="connsiteX41" fmla="*/ 2012043 w 5805714"/>
              <a:gd name="connsiteY41" fmla="*/ 997857 h 1035118"/>
              <a:gd name="connsiteX42" fmla="*/ 1894114 w 5805714"/>
              <a:gd name="connsiteY42" fmla="*/ 941614 h 1035118"/>
              <a:gd name="connsiteX43" fmla="*/ 1785257 w 5805714"/>
              <a:gd name="connsiteY43" fmla="*/ 992414 h 1035118"/>
              <a:gd name="connsiteX44" fmla="*/ 1654628 w 5805714"/>
              <a:gd name="connsiteY44" fmla="*/ 986971 h 1035118"/>
              <a:gd name="connsiteX45" fmla="*/ 1520371 w 5805714"/>
              <a:gd name="connsiteY45" fmla="*/ 1034143 h 1035118"/>
              <a:gd name="connsiteX46" fmla="*/ 1348921 w 5805714"/>
              <a:gd name="connsiteY46" fmla="*/ 960664 h 1035118"/>
              <a:gd name="connsiteX47" fmla="*/ 1230086 w 5805714"/>
              <a:gd name="connsiteY47" fmla="*/ 986971 h 1035118"/>
              <a:gd name="connsiteX48" fmla="*/ 1127578 w 5805714"/>
              <a:gd name="connsiteY48" fmla="*/ 954314 h 1035118"/>
              <a:gd name="connsiteX49" fmla="*/ 1030514 w 5805714"/>
              <a:gd name="connsiteY49" fmla="*/ 1016000 h 1035118"/>
              <a:gd name="connsiteX50" fmla="*/ 903514 w 5805714"/>
              <a:gd name="connsiteY50" fmla="*/ 971550 h 1035118"/>
              <a:gd name="connsiteX51" fmla="*/ 760186 w 5805714"/>
              <a:gd name="connsiteY51" fmla="*/ 981528 h 1035118"/>
              <a:gd name="connsiteX52" fmla="*/ 678543 w 5805714"/>
              <a:gd name="connsiteY52" fmla="*/ 947964 h 1035118"/>
              <a:gd name="connsiteX53" fmla="*/ 594178 w 5805714"/>
              <a:gd name="connsiteY53" fmla="*/ 996043 h 1035118"/>
              <a:gd name="connsiteX54" fmla="*/ 493486 w 5805714"/>
              <a:gd name="connsiteY54" fmla="*/ 1001485 h 1035118"/>
              <a:gd name="connsiteX55" fmla="*/ 390071 w 5805714"/>
              <a:gd name="connsiteY55" fmla="*/ 930728 h 1035118"/>
              <a:gd name="connsiteX56" fmla="*/ 262164 w 5805714"/>
              <a:gd name="connsiteY56" fmla="*/ 979714 h 1035118"/>
              <a:gd name="connsiteX57" fmla="*/ 103414 w 5805714"/>
              <a:gd name="connsiteY57" fmla="*/ 967014 h 1035118"/>
              <a:gd name="connsiteX58" fmla="*/ 0 w 5805714"/>
              <a:gd name="connsiteY58" fmla="*/ 1001485 h 1035118"/>
              <a:gd name="connsiteX0" fmla="*/ 0 w 5805714"/>
              <a:gd name="connsiteY0" fmla="*/ 1001485 h 1035118"/>
              <a:gd name="connsiteX1" fmla="*/ 0 w 5805714"/>
              <a:gd name="connsiteY1" fmla="*/ 0 h 1035118"/>
              <a:gd name="connsiteX2" fmla="*/ 5805714 w 5805714"/>
              <a:gd name="connsiteY2" fmla="*/ 0 h 1035118"/>
              <a:gd name="connsiteX3" fmla="*/ 5805714 w 5805714"/>
              <a:gd name="connsiteY3" fmla="*/ 957943 h 1035118"/>
              <a:gd name="connsiteX4" fmla="*/ 5684157 w 5805714"/>
              <a:gd name="connsiteY4" fmla="*/ 935264 h 1035118"/>
              <a:gd name="connsiteX5" fmla="*/ 5576207 w 5805714"/>
              <a:gd name="connsiteY5" fmla="*/ 967014 h 1035118"/>
              <a:gd name="connsiteX6" fmla="*/ 5493657 w 5805714"/>
              <a:gd name="connsiteY6" fmla="*/ 929821 h 1035118"/>
              <a:gd name="connsiteX7" fmla="*/ 5324021 w 5805714"/>
              <a:gd name="connsiteY7" fmla="*/ 965200 h 1035118"/>
              <a:gd name="connsiteX8" fmla="*/ 5147128 w 5805714"/>
              <a:gd name="connsiteY8" fmla="*/ 906235 h 1035118"/>
              <a:gd name="connsiteX9" fmla="*/ 4992007 w 5805714"/>
              <a:gd name="connsiteY9" fmla="*/ 954314 h 1035118"/>
              <a:gd name="connsiteX10" fmla="*/ 5037908 w 5805714"/>
              <a:gd name="connsiteY10" fmla="*/ 1011283 h 1035118"/>
              <a:gd name="connsiteX11" fmla="*/ 4841421 w 5805714"/>
              <a:gd name="connsiteY11" fmla="*/ 921657 h 1035118"/>
              <a:gd name="connsiteX12" fmla="*/ 4779736 w 5805714"/>
              <a:gd name="connsiteY12" fmla="*/ 994228 h 1035118"/>
              <a:gd name="connsiteX13" fmla="*/ 4644571 w 5805714"/>
              <a:gd name="connsiteY13" fmla="*/ 943428 h 1035118"/>
              <a:gd name="connsiteX14" fmla="*/ 4524828 w 5805714"/>
              <a:gd name="connsiteY14" fmla="*/ 913493 h 1035118"/>
              <a:gd name="connsiteX15" fmla="*/ 4405993 w 5805714"/>
              <a:gd name="connsiteY15" fmla="*/ 946150 h 1035118"/>
              <a:gd name="connsiteX16" fmla="*/ 4316186 w 5805714"/>
              <a:gd name="connsiteY16" fmla="*/ 998764 h 1035118"/>
              <a:gd name="connsiteX17" fmla="*/ 4209506 w 5805714"/>
              <a:gd name="connsiteY17" fmla="*/ 951593 h 1035118"/>
              <a:gd name="connsiteX18" fmla="*/ 4099379 w 5805714"/>
              <a:gd name="connsiteY18" fmla="*/ 931453 h 1035118"/>
              <a:gd name="connsiteX19" fmla="*/ 4054021 w 5805714"/>
              <a:gd name="connsiteY19" fmla="*/ 993321 h 1035118"/>
              <a:gd name="connsiteX20" fmla="*/ 3844108 w 5805714"/>
              <a:gd name="connsiteY20" fmla="*/ 929640 h 1035118"/>
              <a:gd name="connsiteX21" fmla="*/ 3780608 w 5805714"/>
              <a:gd name="connsiteY21" fmla="*/ 988423 h 1035118"/>
              <a:gd name="connsiteX22" fmla="*/ 3651613 w 5805714"/>
              <a:gd name="connsiteY22" fmla="*/ 948871 h 1035118"/>
              <a:gd name="connsiteX23" fmla="*/ 3552008 w 5805714"/>
              <a:gd name="connsiteY23" fmla="*/ 999671 h 1035118"/>
              <a:gd name="connsiteX24" fmla="*/ 3401241 w 5805714"/>
              <a:gd name="connsiteY24" fmla="*/ 963748 h 1035118"/>
              <a:gd name="connsiteX25" fmla="*/ 3315607 w 5805714"/>
              <a:gd name="connsiteY25" fmla="*/ 986064 h 1035118"/>
              <a:gd name="connsiteX26" fmla="*/ 3164114 w 5805714"/>
              <a:gd name="connsiteY26" fmla="*/ 914400 h 1035118"/>
              <a:gd name="connsiteX27" fmla="*/ 3163207 w 5805714"/>
              <a:gd name="connsiteY27" fmla="*/ 992413 h 1035118"/>
              <a:gd name="connsiteX28" fmla="*/ 3125107 w 5805714"/>
              <a:gd name="connsiteY28" fmla="*/ 960664 h 1035118"/>
              <a:gd name="connsiteX29" fmla="*/ 3070678 w 5805714"/>
              <a:gd name="connsiteY29" fmla="*/ 953407 h 1035118"/>
              <a:gd name="connsiteX30" fmla="*/ 2982686 w 5805714"/>
              <a:gd name="connsiteY30" fmla="*/ 1035050 h 1035118"/>
              <a:gd name="connsiteX31" fmla="*/ 2877457 w 5805714"/>
              <a:gd name="connsiteY31" fmla="*/ 967014 h 1035118"/>
              <a:gd name="connsiteX32" fmla="*/ 2830286 w 5805714"/>
              <a:gd name="connsiteY32" fmla="*/ 943428 h 1035118"/>
              <a:gd name="connsiteX33" fmla="*/ 2801257 w 5805714"/>
              <a:gd name="connsiteY33" fmla="*/ 1001485 h 1035118"/>
              <a:gd name="connsiteX34" fmla="*/ 2699657 w 5805714"/>
              <a:gd name="connsiteY34" fmla="*/ 1001485 h 1035118"/>
              <a:gd name="connsiteX35" fmla="*/ 2625271 w 5805714"/>
              <a:gd name="connsiteY35" fmla="*/ 975178 h 1035118"/>
              <a:gd name="connsiteX36" fmla="*/ 2554514 w 5805714"/>
              <a:gd name="connsiteY36" fmla="*/ 943428 h 1035118"/>
              <a:gd name="connsiteX37" fmla="*/ 2509157 w 5805714"/>
              <a:gd name="connsiteY37" fmla="*/ 986064 h 1035118"/>
              <a:gd name="connsiteX38" fmla="*/ 2393043 w 5805714"/>
              <a:gd name="connsiteY38" fmla="*/ 983343 h 1035118"/>
              <a:gd name="connsiteX39" fmla="*/ 2305050 w 5805714"/>
              <a:gd name="connsiteY39" fmla="*/ 1023257 h 1035118"/>
              <a:gd name="connsiteX40" fmla="*/ 2169886 w 5805714"/>
              <a:gd name="connsiteY40" fmla="*/ 982435 h 1035118"/>
              <a:gd name="connsiteX41" fmla="*/ 2012043 w 5805714"/>
              <a:gd name="connsiteY41" fmla="*/ 997857 h 1035118"/>
              <a:gd name="connsiteX42" fmla="*/ 1894114 w 5805714"/>
              <a:gd name="connsiteY42" fmla="*/ 941614 h 1035118"/>
              <a:gd name="connsiteX43" fmla="*/ 1785257 w 5805714"/>
              <a:gd name="connsiteY43" fmla="*/ 992414 h 1035118"/>
              <a:gd name="connsiteX44" fmla="*/ 1654628 w 5805714"/>
              <a:gd name="connsiteY44" fmla="*/ 986971 h 1035118"/>
              <a:gd name="connsiteX45" fmla="*/ 1520371 w 5805714"/>
              <a:gd name="connsiteY45" fmla="*/ 1034143 h 1035118"/>
              <a:gd name="connsiteX46" fmla="*/ 1348921 w 5805714"/>
              <a:gd name="connsiteY46" fmla="*/ 960664 h 1035118"/>
              <a:gd name="connsiteX47" fmla="*/ 1230086 w 5805714"/>
              <a:gd name="connsiteY47" fmla="*/ 986971 h 1035118"/>
              <a:gd name="connsiteX48" fmla="*/ 1127578 w 5805714"/>
              <a:gd name="connsiteY48" fmla="*/ 954314 h 1035118"/>
              <a:gd name="connsiteX49" fmla="*/ 1030514 w 5805714"/>
              <a:gd name="connsiteY49" fmla="*/ 1016000 h 1035118"/>
              <a:gd name="connsiteX50" fmla="*/ 903514 w 5805714"/>
              <a:gd name="connsiteY50" fmla="*/ 971550 h 1035118"/>
              <a:gd name="connsiteX51" fmla="*/ 760186 w 5805714"/>
              <a:gd name="connsiteY51" fmla="*/ 981528 h 1035118"/>
              <a:gd name="connsiteX52" fmla="*/ 678543 w 5805714"/>
              <a:gd name="connsiteY52" fmla="*/ 947964 h 1035118"/>
              <a:gd name="connsiteX53" fmla="*/ 594178 w 5805714"/>
              <a:gd name="connsiteY53" fmla="*/ 996043 h 1035118"/>
              <a:gd name="connsiteX54" fmla="*/ 493486 w 5805714"/>
              <a:gd name="connsiteY54" fmla="*/ 1001485 h 1035118"/>
              <a:gd name="connsiteX55" fmla="*/ 390071 w 5805714"/>
              <a:gd name="connsiteY55" fmla="*/ 930728 h 1035118"/>
              <a:gd name="connsiteX56" fmla="*/ 262164 w 5805714"/>
              <a:gd name="connsiteY56" fmla="*/ 979714 h 1035118"/>
              <a:gd name="connsiteX57" fmla="*/ 103414 w 5805714"/>
              <a:gd name="connsiteY57" fmla="*/ 967014 h 1035118"/>
              <a:gd name="connsiteX58" fmla="*/ 0 w 5805714"/>
              <a:gd name="connsiteY58" fmla="*/ 1001485 h 1035118"/>
              <a:gd name="connsiteX0" fmla="*/ 0 w 5805714"/>
              <a:gd name="connsiteY0" fmla="*/ 1001485 h 1035118"/>
              <a:gd name="connsiteX1" fmla="*/ 0 w 5805714"/>
              <a:gd name="connsiteY1" fmla="*/ 0 h 1035118"/>
              <a:gd name="connsiteX2" fmla="*/ 5805714 w 5805714"/>
              <a:gd name="connsiteY2" fmla="*/ 0 h 1035118"/>
              <a:gd name="connsiteX3" fmla="*/ 5805714 w 5805714"/>
              <a:gd name="connsiteY3" fmla="*/ 957943 h 1035118"/>
              <a:gd name="connsiteX4" fmla="*/ 5684157 w 5805714"/>
              <a:gd name="connsiteY4" fmla="*/ 935264 h 1035118"/>
              <a:gd name="connsiteX5" fmla="*/ 5576207 w 5805714"/>
              <a:gd name="connsiteY5" fmla="*/ 967014 h 1035118"/>
              <a:gd name="connsiteX6" fmla="*/ 5493657 w 5805714"/>
              <a:gd name="connsiteY6" fmla="*/ 929821 h 1035118"/>
              <a:gd name="connsiteX7" fmla="*/ 5324021 w 5805714"/>
              <a:gd name="connsiteY7" fmla="*/ 965200 h 1035118"/>
              <a:gd name="connsiteX8" fmla="*/ 5147128 w 5805714"/>
              <a:gd name="connsiteY8" fmla="*/ 906235 h 1035118"/>
              <a:gd name="connsiteX9" fmla="*/ 4992007 w 5805714"/>
              <a:gd name="connsiteY9" fmla="*/ 954314 h 1035118"/>
              <a:gd name="connsiteX10" fmla="*/ 4862648 w 5805714"/>
              <a:gd name="connsiteY10" fmla="*/ 1026523 h 1035118"/>
              <a:gd name="connsiteX11" fmla="*/ 4841421 w 5805714"/>
              <a:gd name="connsiteY11" fmla="*/ 921657 h 1035118"/>
              <a:gd name="connsiteX12" fmla="*/ 4779736 w 5805714"/>
              <a:gd name="connsiteY12" fmla="*/ 994228 h 1035118"/>
              <a:gd name="connsiteX13" fmla="*/ 4644571 w 5805714"/>
              <a:gd name="connsiteY13" fmla="*/ 943428 h 1035118"/>
              <a:gd name="connsiteX14" fmla="*/ 4524828 w 5805714"/>
              <a:gd name="connsiteY14" fmla="*/ 913493 h 1035118"/>
              <a:gd name="connsiteX15" fmla="*/ 4405993 w 5805714"/>
              <a:gd name="connsiteY15" fmla="*/ 946150 h 1035118"/>
              <a:gd name="connsiteX16" fmla="*/ 4316186 w 5805714"/>
              <a:gd name="connsiteY16" fmla="*/ 998764 h 1035118"/>
              <a:gd name="connsiteX17" fmla="*/ 4209506 w 5805714"/>
              <a:gd name="connsiteY17" fmla="*/ 951593 h 1035118"/>
              <a:gd name="connsiteX18" fmla="*/ 4099379 w 5805714"/>
              <a:gd name="connsiteY18" fmla="*/ 931453 h 1035118"/>
              <a:gd name="connsiteX19" fmla="*/ 4054021 w 5805714"/>
              <a:gd name="connsiteY19" fmla="*/ 993321 h 1035118"/>
              <a:gd name="connsiteX20" fmla="*/ 3844108 w 5805714"/>
              <a:gd name="connsiteY20" fmla="*/ 929640 h 1035118"/>
              <a:gd name="connsiteX21" fmla="*/ 3780608 w 5805714"/>
              <a:gd name="connsiteY21" fmla="*/ 988423 h 1035118"/>
              <a:gd name="connsiteX22" fmla="*/ 3651613 w 5805714"/>
              <a:gd name="connsiteY22" fmla="*/ 948871 h 1035118"/>
              <a:gd name="connsiteX23" fmla="*/ 3552008 w 5805714"/>
              <a:gd name="connsiteY23" fmla="*/ 999671 h 1035118"/>
              <a:gd name="connsiteX24" fmla="*/ 3401241 w 5805714"/>
              <a:gd name="connsiteY24" fmla="*/ 963748 h 1035118"/>
              <a:gd name="connsiteX25" fmla="*/ 3315607 w 5805714"/>
              <a:gd name="connsiteY25" fmla="*/ 986064 h 1035118"/>
              <a:gd name="connsiteX26" fmla="*/ 3164114 w 5805714"/>
              <a:gd name="connsiteY26" fmla="*/ 914400 h 1035118"/>
              <a:gd name="connsiteX27" fmla="*/ 3163207 w 5805714"/>
              <a:gd name="connsiteY27" fmla="*/ 992413 h 1035118"/>
              <a:gd name="connsiteX28" fmla="*/ 3125107 w 5805714"/>
              <a:gd name="connsiteY28" fmla="*/ 960664 h 1035118"/>
              <a:gd name="connsiteX29" fmla="*/ 3070678 w 5805714"/>
              <a:gd name="connsiteY29" fmla="*/ 953407 h 1035118"/>
              <a:gd name="connsiteX30" fmla="*/ 2982686 w 5805714"/>
              <a:gd name="connsiteY30" fmla="*/ 1035050 h 1035118"/>
              <a:gd name="connsiteX31" fmla="*/ 2877457 w 5805714"/>
              <a:gd name="connsiteY31" fmla="*/ 967014 h 1035118"/>
              <a:gd name="connsiteX32" fmla="*/ 2830286 w 5805714"/>
              <a:gd name="connsiteY32" fmla="*/ 943428 h 1035118"/>
              <a:gd name="connsiteX33" fmla="*/ 2801257 w 5805714"/>
              <a:gd name="connsiteY33" fmla="*/ 1001485 h 1035118"/>
              <a:gd name="connsiteX34" fmla="*/ 2699657 w 5805714"/>
              <a:gd name="connsiteY34" fmla="*/ 1001485 h 1035118"/>
              <a:gd name="connsiteX35" fmla="*/ 2625271 w 5805714"/>
              <a:gd name="connsiteY35" fmla="*/ 975178 h 1035118"/>
              <a:gd name="connsiteX36" fmla="*/ 2554514 w 5805714"/>
              <a:gd name="connsiteY36" fmla="*/ 943428 h 1035118"/>
              <a:gd name="connsiteX37" fmla="*/ 2509157 w 5805714"/>
              <a:gd name="connsiteY37" fmla="*/ 986064 h 1035118"/>
              <a:gd name="connsiteX38" fmla="*/ 2393043 w 5805714"/>
              <a:gd name="connsiteY38" fmla="*/ 983343 h 1035118"/>
              <a:gd name="connsiteX39" fmla="*/ 2305050 w 5805714"/>
              <a:gd name="connsiteY39" fmla="*/ 1023257 h 1035118"/>
              <a:gd name="connsiteX40" fmla="*/ 2169886 w 5805714"/>
              <a:gd name="connsiteY40" fmla="*/ 982435 h 1035118"/>
              <a:gd name="connsiteX41" fmla="*/ 2012043 w 5805714"/>
              <a:gd name="connsiteY41" fmla="*/ 997857 h 1035118"/>
              <a:gd name="connsiteX42" fmla="*/ 1894114 w 5805714"/>
              <a:gd name="connsiteY42" fmla="*/ 941614 h 1035118"/>
              <a:gd name="connsiteX43" fmla="*/ 1785257 w 5805714"/>
              <a:gd name="connsiteY43" fmla="*/ 992414 h 1035118"/>
              <a:gd name="connsiteX44" fmla="*/ 1654628 w 5805714"/>
              <a:gd name="connsiteY44" fmla="*/ 986971 h 1035118"/>
              <a:gd name="connsiteX45" fmla="*/ 1520371 w 5805714"/>
              <a:gd name="connsiteY45" fmla="*/ 1034143 h 1035118"/>
              <a:gd name="connsiteX46" fmla="*/ 1348921 w 5805714"/>
              <a:gd name="connsiteY46" fmla="*/ 960664 h 1035118"/>
              <a:gd name="connsiteX47" fmla="*/ 1230086 w 5805714"/>
              <a:gd name="connsiteY47" fmla="*/ 986971 h 1035118"/>
              <a:gd name="connsiteX48" fmla="*/ 1127578 w 5805714"/>
              <a:gd name="connsiteY48" fmla="*/ 954314 h 1035118"/>
              <a:gd name="connsiteX49" fmla="*/ 1030514 w 5805714"/>
              <a:gd name="connsiteY49" fmla="*/ 1016000 h 1035118"/>
              <a:gd name="connsiteX50" fmla="*/ 903514 w 5805714"/>
              <a:gd name="connsiteY50" fmla="*/ 971550 h 1035118"/>
              <a:gd name="connsiteX51" fmla="*/ 760186 w 5805714"/>
              <a:gd name="connsiteY51" fmla="*/ 981528 h 1035118"/>
              <a:gd name="connsiteX52" fmla="*/ 678543 w 5805714"/>
              <a:gd name="connsiteY52" fmla="*/ 947964 h 1035118"/>
              <a:gd name="connsiteX53" fmla="*/ 594178 w 5805714"/>
              <a:gd name="connsiteY53" fmla="*/ 996043 h 1035118"/>
              <a:gd name="connsiteX54" fmla="*/ 493486 w 5805714"/>
              <a:gd name="connsiteY54" fmla="*/ 1001485 h 1035118"/>
              <a:gd name="connsiteX55" fmla="*/ 390071 w 5805714"/>
              <a:gd name="connsiteY55" fmla="*/ 930728 h 1035118"/>
              <a:gd name="connsiteX56" fmla="*/ 262164 w 5805714"/>
              <a:gd name="connsiteY56" fmla="*/ 979714 h 1035118"/>
              <a:gd name="connsiteX57" fmla="*/ 103414 w 5805714"/>
              <a:gd name="connsiteY57" fmla="*/ 967014 h 1035118"/>
              <a:gd name="connsiteX58" fmla="*/ 0 w 5805714"/>
              <a:gd name="connsiteY58" fmla="*/ 1001485 h 1035118"/>
              <a:gd name="connsiteX0" fmla="*/ 0 w 5805714"/>
              <a:gd name="connsiteY0" fmla="*/ 1001485 h 1035118"/>
              <a:gd name="connsiteX1" fmla="*/ 0 w 5805714"/>
              <a:gd name="connsiteY1" fmla="*/ 0 h 1035118"/>
              <a:gd name="connsiteX2" fmla="*/ 5805714 w 5805714"/>
              <a:gd name="connsiteY2" fmla="*/ 0 h 1035118"/>
              <a:gd name="connsiteX3" fmla="*/ 5805714 w 5805714"/>
              <a:gd name="connsiteY3" fmla="*/ 957943 h 1035118"/>
              <a:gd name="connsiteX4" fmla="*/ 5684157 w 5805714"/>
              <a:gd name="connsiteY4" fmla="*/ 935264 h 1035118"/>
              <a:gd name="connsiteX5" fmla="*/ 5576207 w 5805714"/>
              <a:gd name="connsiteY5" fmla="*/ 967014 h 1035118"/>
              <a:gd name="connsiteX6" fmla="*/ 5493657 w 5805714"/>
              <a:gd name="connsiteY6" fmla="*/ 929821 h 1035118"/>
              <a:gd name="connsiteX7" fmla="*/ 5324021 w 5805714"/>
              <a:gd name="connsiteY7" fmla="*/ 965200 h 1035118"/>
              <a:gd name="connsiteX8" fmla="*/ 5147128 w 5805714"/>
              <a:gd name="connsiteY8" fmla="*/ 906235 h 1035118"/>
              <a:gd name="connsiteX9" fmla="*/ 4992007 w 5805714"/>
              <a:gd name="connsiteY9" fmla="*/ 954314 h 1035118"/>
              <a:gd name="connsiteX10" fmla="*/ 4915988 w 5805714"/>
              <a:gd name="connsiteY10" fmla="*/ 1011283 h 1035118"/>
              <a:gd name="connsiteX11" fmla="*/ 4841421 w 5805714"/>
              <a:gd name="connsiteY11" fmla="*/ 921657 h 1035118"/>
              <a:gd name="connsiteX12" fmla="*/ 4779736 w 5805714"/>
              <a:gd name="connsiteY12" fmla="*/ 994228 h 1035118"/>
              <a:gd name="connsiteX13" fmla="*/ 4644571 w 5805714"/>
              <a:gd name="connsiteY13" fmla="*/ 943428 h 1035118"/>
              <a:gd name="connsiteX14" fmla="*/ 4524828 w 5805714"/>
              <a:gd name="connsiteY14" fmla="*/ 913493 h 1035118"/>
              <a:gd name="connsiteX15" fmla="*/ 4405993 w 5805714"/>
              <a:gd name="connsiteY15" fmla="*/ 946150 h 1035118"/>
              <a:gd name="connsiteX16" fmla="*/ 4316186 w 5805714"/>
              <a:gd name="connsiteY16" fmla="*/ 998764 h 1035118"/>
              <a:gd name="connsiteX17" fmla="*/ 4209506 w 5805714"/>
              <a:gd name="connsiteY17" fmla="*/ 951593 h 1035118"/>
              <a:gd name="connsiteX18" fmla="*/ 4099379 w 5805714"/>
              <a:gd name="connsiteY18" fmla="*/ 931453 h 1035118"/>
              <a:gd name="connsiteX19" fmla="*/ 4054021 w 5805714"/>
              <a:gd name="connsiteY19" fmla="*/ 993321 h 1035118"/>
              <a:gd name="connsiteX20" fmla="*/ 3844108 w 5805714"/>
              <a:gd name="connsiteY20" fmla="*/ 929640 h 1035118"/>
              <a:gd name="connsiteX21" fmla="*/ 3780608 w 5805714"/>
              <a:gd name="connsiteY21" fmla="*/ 988423 h 1035118"/>
              <a:gd name="connsiteX22" fmla="*/ 3651613 w 5805714"/>
              <a:gd name="connsiteY22" fmla="*/ 948871 h 1035118"/>
              <a:gd name="connsiteX23" fmla="*/ 3552008 w 5805714"/>
              <a:gd name="connsiteY23" fmla="*/ 999671 h 1035118"/>
              <a:gd name="connsiteX24" fmla="*/ 3401241 w 5805714"/>
              <a:gd name="connsiteY24" fmla="*/ 963748 h 1035118"/>
              <a:gd name="connsiteX25" fmla="*/ 3315607 w 5805714"/>
              <a:gd name="connsiteY25" fmla="*/ 986064 h 1035118"/>
              <a:gd name="connsiteX26" fmla="*/ 3164114 w 5805714"/>
              <a:gd name="connsiteY26" fmla="*/ 914400 h 1035118"/>
              <a:gd name="connsiteX27" fmla="*/ 3163207 w 5805714"/>
              <a:gd name="connsiteY27" fmla="*/ 992413 h 1035118"/>
              <a:gd name="connsiteX28" fmla="*/ 3125107 w 5805714"/>
              <a:gd name="connsiteY28" fmla="*/ 960664 h 1035118"/>
              <a:gd name="connsiteX29" fmla="*/ 3070678 w 5805714"/>
              <a:gd name="connsiteY29" fmla="*/ 953407 h 1035118"/>
              <a:gd name="connsiteX30" fmla="*/ 2982686 w 5805714"/>
              <a:gd name="connsiteY30" fmla="*/ 1035050 h 1035118"/>
              <a:gd name="connsiteX31" fmla="*/ 2877457 w 5805714"/>
              <a:gd name="connsiteY31" fmla="*/ 967014 h 1035118"/>
              <a:gd name="connsiteX32" fmla="*/ 2830286 w 5805714"/>
              <a:gd name="connsiteY32" fmla="*/ 943428 h 1035118"/>
              <a:gd name="connsiteX33" fmla="*/ 2801257 w 5805714"/>
              <a:gd name="connsiteY33" fmla="*/ 1001485 h 1035118"/>
              <a:gd name="connsiteX34" fmla="*/ 2699657 w 5805714"/>
              <a:gd name="connsiteY34" fmla="*/ 1001485 h 1035118"/>
              <a:gd name="connsiteX35" fmla="*/ 2625271 w 5805714"/>
              <a:gd name="connsiteY35" fmla="*/ 975178 h 1035118"/>
              <a:gd name="connsiteX36" fmla="*/ 2554514 w 5805714"/>
              <a:gd name="connsiteY36" fmla="*/ 943428 h 1035118"/>
              <a:gd name="connsiteX37" fmla="*/ 2509157 w 5805714"/>
              <a:gd name="connsiteY37" fmla="*/ 986064 h 1035118"/>
              <a:gd name="connsiteX38" fmla="*/ 2393043 w 5805714"/>
              <a:gd name="connsiteY38" fmla="*/ 983343 h 1035118"/>
              <a:gd name="connsiteX39" fmla="*/ 2305050 w 5805714"/>
              <a:gd name="connsiteY39" fmla="*/ 1023257 h 1035118"/>
              <a:gd name="connsiteX40" fmla="*/ 2169886 w 5805714"/>
              <a:gd name="connsiteY40" fmla="*/ 982435 h 1035118"/>
              <a:gd name="connsiteX41" fmla="*/ 2012043 w 5805714"/>
              <a:gd name="connsiteY41" fmla="*/ 997857 h 1035118"/>
              <a:gd name="connsiteX42" fmla="*/ 1894114 w 5805714"/>
              <a:gd name="connsiteY42" fmla="*/ 941614 h 1035118"/>
              <a:gd name="connsiteX43" fmla="*/ 1785257 w 5805714"/>
              <a:gd name="connsiteY43" fmla="*/ 992414 h 1035118"/>
              <a:gd name="connsiteX44" fmla="*/ 1654628 w 5805714"/>
              <a:gd name="connsiteY44" fmla="*/ 986971 h 1035118"/>
              <a:gd name="connsiteX45" fmla="*/ 1520371 w 5805714"/>
              <a:gd name="connsiteY45" fmla="*/ 1034143 h 1035118"/>
              <a:gd name="connsiteX46" fmla="*/ 1348921 w 5805714"/>
              <a:gd name="connsiteY46" fmla="*/ 960664 h 1035118"/>
              <a:gd name="connsiteX47" fmla="*/ 1230086 w 5805714"/>
              <a:gd name="connsiteY47" fmla="*/ 986971 h 1035118"/>
              <a:gd name="connsiteX48" fmla="*/ 1127578 w 5805714"/>
              <a:gd name="connsiteY48" fmla="*/ 954314 h 1035118"/>
              <a:gd name="connsiteX49" fmla="*/ 1030514 w 5805714"/>
              <a:gd name="connsiteY49" fmla="*/ 1016000 h 1035118"/>
              <a:gd name="connsiteX50" fmla="*/ 903514 w 5805714"/>
              <a:gd name="connsiteY50" fmla="*/ 971550 h 1035118"/>
              <a:gd name="connsiteX51" fmla="*/ 760186 w 5805714"/>
              <a:gd name="connsiteY51" fmla="*/ 981528 h 1035118"/>
              <a:gd name="connsiteX52" fmla="*/ 678543 w 5805714"/>
              <a:gd name="connsiteY52" fmla="*/ 947964 h 1035118"/>
              <a:gd name="connsiteX53" fmla="*/ 594178 w 5805714"/>
              <a:gd name="connsiteY53" fmla="*/ 996043 h 1035118"/>
              <a:gd name="connsiteX54" fmla="*/ 493486 w 5805714"/>
              <a:gd name="connsiteY54" fmla="*/ 1001485 h 1035118"/>
              <a:gd name="connsiteX55" fmla="*/ 390071 w 5805714"/>
              <a:gd name="connsiteY55" fmla="*/ 930728 h 1035118"/>
              <a:gd name="connsiteX56" fmla="*/ 262164 w 5805714"/>
              <a:gd name="connsiteY56" fmla="*/ 979714 h 1035118"/>
              <a:gd name="connsiteX57" fmla="*/ 103414 w 5805714"/>
              <a:gd name="connsiteY57" fmla="*/ 967014 h 1035118"/>
              <a:gd name="connsiteX58" fmla="*/ 0 w 5805714"/>
              <a:gd name="connsiteY58" fmla="*/ 1001485 h 1035118"/>
              <a:gd name="connsiteX0" fmla="*/ 0 w 5805714"/>
              <a:gd name="connsiteY0" fmla="*/ 1001485 h 1035118"/>
              <a:gd name="connsiteX1" fmla="*/ 0 w 5805714"/>
              <a:gd name="connsiteY1" fmla="*/ 0 h 1035118"/>
              <a:gd name="connsiteX2" fmla="*/ 5805714 w 5805714"/>
              <a:gd name="connsiteY2" fmla="*/ 0 h 1035118"/>
              <a:gd name="connsiteX3" fmla="*/ 5805714 w 5805714"/>
              <a:gd name="connsiteY3" fmla="*/ 957943 h 1035118"/>
              <a:gd name="connsiteX4" fmla="*/ 5684157 w 5805714"/>
              <a:gd name="connsiteY4" fmla="*/ 935264 h 1035118"/>
              <a:gd name="connsiteX5" fmla="*/ 5576207 w 5805714"/>
              <a:gd name="connsiteY5" fmla="*/ 967014 h 1035118"/>
              <a:gd name="connsiteX6" fmla="*/ 5493657 w 5805714"/>
              <a:gd name="connsiteY6" fmla="*/ 929821 h 1035118"/>
              <a:gd name="connsiteX7" fmla="*/ 5324021 w 5805714"/>
              <a:gd name="connsiteY7" fmla="*/ 965200 h 1035118"/>
              <a:gd name="connsiteX8" fmla="*/ 5147128 w 5805714"/>
              <a:gd name="connsiteY8" fmla="*/ 906235 h 1035118"/>
              <a:gd name="connsiteX9" fmla="*/ 5030107 w 5805714"/>
              <a:gd name="connsiteY9" fmla="*/ 977174 h 1035118"/>
              <a:gd name="connsiteX10" fmla="*/ 4915988 w 5805714"/>
              <a:gd name="connsiteY10" fmla="*/ 1011283 h 1035118"/>
              <a:gd name="connsiteX11" fmla="*/ 4841421 w 5805714"/>
              <a:gd name="connsiteY11" fmla="*/ 921657 h 1035118"/>
              <a:gd name="connsiteX12" fmla="*/ 4779736 w 5805714"/>
              <a:gd name="connsiteY12" fmla="*/ 994228 h 1035118"/>
              <a:gd name="connsiteX13" fmla="*/ 4644571 w 5805714"/>
              <a:gd name="connsiteY13" fmla="*/ 943428 h 1035118"/>
              <a:gd name="connsiteX14" fmla="*/ 4524828 w 5805714"/>
              <a:gd name="connsiteY14" fmla="*/ 913493 h 1035118"/>
              <a:gd name="connsiteX15" fmla="*/ 4405993 w 5805714"/>
              <a:gd name="connsiteY15" fmla="*/ 946150 h 1035118"/>
              <a:gd name="connsiteX16" fmla="*/ 4316186 w 5805714"/>
              <a:gd name="connsiteY16" fmla="*/ 998764 h 1035118"/>
              <a:gd name="connsiteX17" fmla="*/ 4209506 w 5805714"/>
              <a:gd name="connsiteY17" fmla="*/ 951593 h 1035118"/>
              <a:gd name="connsiteX18" fmla="*/ 4099379 w 5805714"/>
              <a:gd name="connsiteY18" fmla="*/ 931453 h 1035118"/>
              <a:gd name="connsiteX19" fmla="*/ 4054021 w 5805714"/>
              <a:gd name="connsiteY19" fmla="*/ 993321 h 1035118"/>
              <a:gd name="connsiteX20" fmla="*/ 3844108 w 5805714"/>
              <a:gd name="connsiteY20" fmla="*/ 929640 h 1035118"/>
              <a:gd name="connsiteX21" fmla="*/ 3780608 w 5805714"/>
              <a:gd name="connsiteY21" fmla="*/ 988423 h 1035118"/>
              <a:gd name="connsiteX22" fmla="*/ 3651613 w 5805714"/>
              <a:gd name="connsiteY22" fmla="*/ 948871 h 1035118"/>
              <a:gd name="connsiteX23" fmla="*/ 3552008 w 5805714"/>
              <a:gd name="connsiteY23" fmla="*/ 999671 h 1035118"/>
              <a:gd name="connsiteX24" fmla="*/ 3401241 w 5805714"/>
              <a:gd name="connsiteY24" fmla="*/ 963748 h 1035118"/>
              <a:gd name="connsiteX25" fmla="*/ 3315607 w 5805714"/>
              <a:gd name="connsiteY25" fmla="*/ 986064 h 1035118"/>
              <a:gd name="connsiteX26" fmla="*/ 3164114 w 5805714"/>
              <a:gd name="connsiteY26" fmla="*/ 914400 h 1035118"/>
              <a:gd name="connsiteX27" fmla="*/ 3163207 w 5805714"/>
              <a:gd name="connsiteY27" fmla="*/ 992413 h 1035118"/>
              <a:gd name="connsiteX28" fmla="*/ 3125107 w 5805714"/>
              <a:gd name="connsiteY28" fmla="*/ 960664 h 1035118"/>
              <a:gd name="connsiteX29" fmla="*/ 3070678 w 5805714"/>
              <a:gd name="connsiteY29" fmla="*/ 953407 h 1035118"/>
              <a:gd name="connsiteX30" fmla="*/ 2982686 w 5805714"/>
              <a:gd name="connsiteY30" fmla="*/ 1035050 h 1035118"/>
              <a:gd name="connsiteX31" fmla="*/ 2877457 w 5805714"/>
              <a:gd name="connsiteY31" fmla="*/ 967014 h 1035118"/>
              <a:gd name="connsiteX32" fmla="*/ 2830286 w 5805714"/>
              <a:gd name="connsiteY32" fmla="*/ 943428 h 1035118"/>
              <a:gd name="connsiteX33" fmla="*/ 2801257 w 5805714"/>
              <a:gd name="connsiteY33" fmla="*/ 1001485 h 1035118"/>
              <a:gd name="connsiteX34" fmla="*/ 2699657 w 5805714"/>
              <a:gd name="connsiteY34" fmla="*/ 1001485 h 1035118"/>
              <a:gd name="connsiteX35" fmla="*/ 2625271 w 5805714"/>
              <a:gd name="connsiteY35" fmla="*/ 975178 h 1035118"/>
              <a:gd name="connsiteX36" fmla="*/ 2554514 w 5805714"/>
              <a:gd name="connsiteY36" fmla="*/ 943428 h 1035118"/>
              <a:gd name="connsiteX37" fmla="*/ 2509157 w 5805714"/>
              <a:gd name="connsiteY37" fmla="*/ 986064 h 1035118"/>
              <a:gd name="connsiteX38" fmla="*/ 2393043 w 5805714"/>
              <a:gd name="connsiteY38" fmla="*/ 983343 h 1035118"/>
              <a:gd name="connsiteX39" fmla="*/ 2305050 w 5805714"/>
              <a:gd name="connsiteY39" fmla="*/ 1023257 h 1035118"/>
              <a:gd name="connsiteX40" fmla="*/ 2169886 w 5805714"/>
              <a:gd name="connsiteY40" fmla="*/ 982435 h 1035118"/>
              <a:gd name="connsiteX41" fmla="*/ 2012043 w 5805714"/>
              <a:gd name="connsiteY41" fmla="*/ 997857 h 1035118"/>
              <a:gd name="connsiteX42" fmla="*/ 1894114 w 5805714"/>
              <a:gd name="connsiteY42" fmla="*/ 941614 h 1035118"/>
              <a:gd name="connsiteX43" fmla="*/ 1785257 w 5805714"/>
              <a:gd name="connsiteY43" fmla="*/ 992414 h 1035118"/>
              <a:gd name="connsiteX44" fmla="*/ 1654628 w 5805714"/>
              <a:gd name="connsiteY44" fmla="*/ 986971 h 1035118"/>
              <a:gd name="connsiteX45" fmla="*/ 1520371 w 5805714"/>
              <a:gd name="connsiteY45" fmla="*/ 1034143 h 1035118"/>
              <a:gd name="connsiteX46" fmla="*/ 1348921 w 5805714"/>
              <a:gd name="connsiteY46" fmla="*/ 960664 h 1035118"/>
              <a:gd name="connsiteX47" fmla="*/ 1230086 w 5805714"/>
              <a:gd name="connsiteY47" fmla="*/ 986971 h 1035118"/>
              <a:gd name="connsiteX48" fmla="*/ 1127578 w 5805714"/>
              <a:gd name="connsiteY48" fmla="*/ 954314 h 1035118"/>
              <a:gd name="connsiteX49" fmla="*/ 1030514 w 5805714"/>
              <a:gd name="connsiteY49" fmla="*/ 1016000 h 1035118"/>
              <a:gd name="connsiteX50" fmla="*/ 903514 w 5805714"/>
              <a:gd name="connsiteY50" fmla="*/ 971550 h 1035118"/>
              <a:gd name="connsiteX51" fmla="*/ 760186 w 5805714"/>
              <a:gd name="connsiteY51" fmla="*/ 981528 h 1035118"/>
              <a:gd name="connsiteX52" fmla="*/ 678543 w 5805714"/>
              <a:gd name="connsiteY52" fmla="*/ 947964 h 1035118"/>
              <a:gd name="connsiteX53" fmla="*/ 594178 w 5805714"/>
              <a:gd name="connsiteY53" fmla="*/ 996043 h 1035118"/>
              <a:gd name="connsiteX54" fmla="*/ 493486 w 5805714"/>
              <a:gd name="connsiteY54" fmla="*/ 1001485 h 1035118"/>
              <a:gd name="connsiteX55" fmla="*/ 390071 w 5805714"/>
              <a:gd name="connsiteY55" fmla="*/ 930728 h 1035118"/>
              <a:gd name="connsiteX56" fmla="*/ 262164 w 5805714"/>
              <a:gd name="connsiteY56" fmla="*/ 979714 h 1035118"/>
              <a:gd name="connsiteX57" fmla="*/ 103414 w 5805714"/>
              <a:gd name="connsiteY57" fmla="*/ 967014 h 1035118"/>
              <a:gd name="connsiteX58" fmla="*/ 0 w 5805714"/>
              <a:gd name="connsiteY58" fmla="*/ 1001485 h 1035118"/>
              <a:gd name="connsiteX0" fmla="*/ 0 w 5805714"/>
              <a:gd name="connsiteY0" fmla="*/ 1001485 h 1035118"/>
              <a:gd name="connsiteX1" fmla="*/ 0 w 5805714"/>
              <a:gd name="connsiteY1" fmla="*/ 0 h 1035118"/>
              <a:gd name="connsiteX2" fmla="*/ 5805714 w 5805714"/>
              <a:gd name="connsiteY2" fmla="*/ 0 h 1035118"/>
              <a:gd name="connsiteX3" fmla="*/ 5805714 w 5805714"/>
              <a:gd name="connsiteY3" fmla="*/ 957943 h 1035118"/>
              <a:gd name="connsiteX4" fmla="*/ 5684157 w 5805714"/>
              <a:gd name="connsiteY4" fmla="*/ 935264 h 1035118"/>
              <a:gd name="connsiteX5" fmla="*/ 5576207 w 5805714"/>
              <a:gd name="connsiteY5" fmla="*/ 967014 h 1035118"/>
              <a:gd name="connsiteX6" fmla="*/ 5493657 w 5805714"/>
              <a:gd name="connsiteY6" fmla="*/ 929821 h 1035118"/>
              <a:gd name="connsiteX7" fmla="*/ 5324021 w 5805714"/>
              <a:gd name="connsiteY7" fmla="*/ 965200 h 1035118"/>
              <a:gd name="connsiteX8" fmla="*/ 5154748 w 5805714"/>
              <a:gd name="connsiteY8" fmla="*/ 944335 h 1035118"/>
              <a:gd name="connsiteX9" fmla="*/ 5030107 w 5805714"/>
              <a:gd name="connsiteY9" fmla="*/ 977174 h 1035118"/>
              <a:gd name="connsiteX10" fmla="*/ 4915988 w 5805714"/>
              <a:gd name="connsiteY10" fmla="*/ 1011283 h 1035118"/>
              <a:gd name="connsiteX11" fmla="*/ 4841421 w 5805714"/>
              <a:gd name="connsiteY11" fmla="*/ 921657 h 1035118"/>
              <a:gd name="connsiteX12" fmla="*/ 4779736 w 5805714"/>
              <a:gd name="connsiteY12" fmla="*/ 994228 h 1035118"/>
              <a:gd name="connsiteX13" fmla="*/ 4644571 w 5805714"/>
              <a:gd name="connsiteY13" fmla="*/ 943428 h 1035118"/>
              <a:gd name="connsiteX14" fmla="*/ 4524828 w 5805714"/>
              <a:gd name="connsiteY14" fmla="*/ 913493 h 1035118"/>
              <a:gd name="connsiteX15" fmla="*/ 4405993 w 5805714"/>
              <a:gd name="connsiteY15" fmla="*/ 946150 h 1035118"/>
              <a:gd name="connsiteX16" fmla="*/ 4316186 w 5805714"/>
              <a:gd name="connsiteY16" fmla="*/ 998764 h 1035118"/>
              <a:gd name="connsiteX17" fmla="*/ 4209506 w 5805714"/>
              <a:gd name="connsiteY17" fmla="*/ 951593 h 1035118"/>
              <a:gd name="connsiteX18" fmla="*/ 4099379 w 5805714"/>
              <a:gd name="connsiteY18" fmla="*/ 931453 h 1035118"/>
              <a:gd name="connsiteX19" fmla="*/ 4054021 w 5805714"/>
              <a:gd name="connsiteY19" fmla="*/ 993321 h 1035118"/>
              <a:gd name="connsiteX20" fmla="*/ 3844108 w 5805714"/>
              <a:gd name="connsiteY20" fmla="*/ 929640 h 1035118"/>
              <a:gd name="connsiteX21" fmla="*/ 3780608 w 5805714"/>
              <a:gd name="connsiteY21" fmla="*/ 988423 h 1035118"/>
              <a:gd name="connsiteX22" fmla="*/ 3651613 w 5805714"/>
              <a:gd name="connsiteY22" fmla="*/ 948871 h 1035118"/>
              <a:gd name="connsiteX23" fmla="*/ 3552008 w 5805714"/>
              <a:gd name="connsiteY23" fmla="*/ 999671 h 1035118"/>
              <a:gd name="connsiteX24" fmla="*/ 3401241 w 5805714"/>
              <a:gd name="connsiteY24" fmla="*/ 963748 h 1035118"/>
              <a:gd name="connsiteX25" fmla="*/ 3315607 w 5805714"/>
              <a:gd name="connsiteY25" fmla="*/ 986064 h 1035118"/>
              <a:gd name="connsiteX26" fmla="*/ 3164114 w 5805714"/>
              <a:gd name="connsiteY26" fmla="*/ 914400 h 1035118"/>
              <a:gd name="connsiteX27" fmla="*/ 3163207 w 5805714"/>
              <a:gd name="connsiteY27" fmla="*/ 992413 h 1035118"/>
              <a:gd name="connsiteX28" fmla="*/ 3125107 w 5805714"/>
              <a:gd name="connsiteY28" fmla="*/ 960664 h 1035118"/>
              <a:gd name="connsiteX29" fmla="*/ 3070678 w 5805714"/>
              <a:gd name="connsiteY29" fmla="*/ 953407 h 1035118"/>
              <a:gd name="connsiteX30" fmla="*/ 2982686 w 5805714"/>
              <a:gd name="connsiteY30" fmla="*/ 1035050 h 1035118"/>
              <a:gd name="connsiteX31" fmla="*/ 2877457 w 5805714"/>
              <a:gd name="connsiteY31" fmla="*/ 967014 h 1035118"/>
              <a:gd name="connsiteX32" fmla="*/ 2830286 w 5805714"/>
              <a:gd name="connsiteY32" fmla="*/ 943428 h 1035118"/>
              <a:gd name="connsiteX33" fmla="*/ 2801257 w 5805714"/>
              <a:gd name="connsiteY33" fmla="*/ 1001485 h 1035118"/>
              <a:gd name="connsiteX34" fmla="*/ 2699657 w 5805714"/>
              <a:gd name="connsiteY34" fmla="*/ 1001485 h 1035118"/>
              <a:gd name="connsiteX35" fmla="*/ 2625271 w 5805714"/>
              <a:gd name="connsiteY35" fmla="*/ 975178 h 1035118"/>
              <a:gd name="connsiteX36" fmla="*/ 2554514 w 5805714"/>
              <a:gd name="connsiteY36" fmla="*/ 943428 h 1035118"/>
              <a:gd name="connsiteX37" fmla="*/ 2509157 w 5805714"/>
              <a:gd name="connsiteY37" fmla="*/ 986064 h 1035118"/>
              <a:gd name="connsiteX38" fmla="*/ 2393043 w 5805714"/>
              <a:gd name="connsiteY38" fmla="*/ 983343 h 1035118"/>
              <a:gd name="connsiteX39" fmla="*/ 2305050 w 5805714"/>
              <a:gd name="connsiteY39" fmla="*/ 1023257 h 1035118"/>
              <a:gd name="connsiteX40" fmla="*/ 2169886 w 5805714"/>
              <a:gd name="connsiteY40" fmla="*/ 982435 h 1035118"/>
              <a:gd name="connsiteX41" fmla="*/ 2012043 w 5805714"/>
              <a:gd name="connsiteY41" fmla="*/ 997857 h 1035118"/>
              <a:gd name="connsiteX42" fmla="*/ 1894114 w 5805714"/>
              <a:gd name="connsiteY42" fmla="*/ 941614 h 1035118"/>
              <a:gd name="connsiteX43" fmla="*/ 1785257 w 5805714"/>
              <a:gd name="connsiteY43" fmla="*/ 992414 h 1035118"/>
              <a:gd name="connsiteX44" fmla="*/ 1654628 w 5805714"/>
              <a:gd name="connsiteY44" fmla="*/ 986971 h 1035118"/>
              <a:gd name="connsiteX45" fmla="*/ 1520371 w 5805714"/>
              <a:gd name="connsiteY45" fmla="*/ 1034143 h 1035118"/>
              <a:gd name="connsiteX46" fmla="*/ 1348921 w 5805714"/>
              <a:gd name="connsiteY46" fmla="*/ 960664 h 1035118"/>
              <a:gd name="connsiteX47" fmla="*/ 1230086 w 5805714"/>
              <a:gd name="connsiteY47" fmla="*/ 986971 h 1035118"/>
              <a:gd name="connsiteX48" fmla="*/ 1127578 w 5805714"/>
              <a:gd name="connsiteY48" fmla="*/ 954314 h 1035118"/>
              <a:gd name="connsiteX49" fmla="*/ 1030514 w 5805714"/>
              <a:gd name="connsiteY49" fmla="*/ 1016000 h 1035118"/>
              <a:gd name="connsiteX50" fmla="*/ 903514 w 5805714"/>
              <a:gd name="connsiteY50" fmla="*/ 971550 h 1035118"/>
              <a:gd name="connsiteX51" fmla="*/ 760186 w 5805714"/>
              <a:gd name="connsiteY51" fmla="*/ 981528 h 1035118"/>
              <a:gd name="connsiteX52" fmla="*/ 678543 w 5805714"/>
              <a:gd name="connsiteY52" fmla="*/ 947964 h 1035118"/>
              <a:gd name="connsiteX53" fmla="*/ 594178 w 5805714"/>
              <a:gd name="connsiteY53" fmla="*/ 996043 h 1035118"/>
              <a:gd name="connsiteX54" fmla="*/ 493486 w 5805714"/>
              <a:gd name="connsiteY54" fmla="*/ 1001485 h 1035118"/>
              <a:gd name="connsiteX55" fmla="*/ 390071 w 5805714"/>
              <a:gd name="connsiteY55" fmla="*/ 930728 h 1035118"/>
              <a:gd name="connsiteX56" fmla="*/ 262164 w 5805714"/>
              <a:gd name="connsiteY56" fmla="*/ 979714 h 1035118"/>
              <a:gd name="connsiteX57" fmla="*/ 103414 w 5805714"/>
              <a:gd name="connsiteY57" fmla="*/ 967014 h 1035118"/>
              <a:gd name="connsiteX58" fmla="*/ 0 w 5805714"/>
              <a:gd name="connsiteY58" fmla="*/ 1001485 h 1035118"/>
              <a:gd name="connsiteX0" fmla="*/ 0 w 5805714"/>
              <a:gd name="connsiteY0" fmla="*/ 1001485 h 1035118"/>
              <a:gd name="connsiteX1" fmla="*/ 0 w 5805714"/>
              <a:gd name="connsiteY1" fmla="*/ 0 h 1035118"/>
              <a:gd name="connsiteX2" fmla="*/ 5805714 w 5805714"/>
              <a:gd name="connsiteY2" fmla="*/ 0 h 1035118"/>
              <a:gd name="connsiteX3" fmla="*/ 5805714 w 5805714"/>
              <a:gd name="connsiteY3" fmla="*/ 957943 h 1035118"/>
              <a:gd name="connsiteX4" fmla="*/ 5684157 w 5805714"/>
              <a:gd name="connsiteY4" fmla="*/ 935264 h 1035118"/>
              <a:gd name="connsiteX5" fmla="*/ 5576207 w 5805714"/>
              <a:gd name="connsiteY5" fmla="*/ 967014 h 1035118"/>
              <a:gd name="connsiteX6" fmla="*/ 5493657 w 5805714"/>
              <a:gd name="connsiteY6" fmla="*/ 929821 h 1035118"/>
              <a:gd name="connsiteX7" fmla="*/ 5316401 w 5805714"/>
              <a:gd name="connsiteY7" fmla="*/ 1003300 h 1035118"/>
              <a:gd name="connsiteX8" fmla="*/ 5154748 w 5805714"/>
              <a:gd name="connsiteY8" fmla="*/ 944335 h 1035118"/>
              <a:gd name="connsiteX9" fmla="*/ 5030107 w 5805714"/>
              <a:gd name="connsiteY9" fmla="*/ 977174 h 1035118"/>
              <a:gd name="connsiteX10" fmla="*/ 4915988 w 5805714"/>
              <a:gd name="connsiteY10" fmla="*/ 1011283 h 1035118"/>
              <a:gd name="connsiteX11" fmla="*/ 4841421 w 5805714"/>
              <a:gd name="connsiteY11" fmla="*/ 921657 h 1035118"/>
              <a:gd name="connsiteX12" fmla="*/ 4779736 w 5805714"/>
              <a:gd name="connsiteY12" fmla="*/ 994228 h 1035118"/>
              <a:gd name="connsiteX13" fmla="*/ 4644571 w 5805714"/>
              <a:gd name="connsiteY13" fmla="*/ 943428 h 1035118"/>
              <a:gd name="connsiteX14" fmla="*/ 4524828 w 5805714"/>
              <a:gd name="connsiteY14" fmla="*/ 913493 h 1035118"/>
              <a:gd name="connsiteX15" fmla="*/ 4405993 w 5805714"/>
              <a:gd name="connsiteY15" fmla="*/ 946150 h 1035118"/>
              <a:gd name="connsiteX16" fmla="*/ 4316186 w 5805714"/>
              <a:gd name="connsiteY16" fmla="*/ 998764 h 1035118"/>
              <a:gd name="connsiteX17" fmla="*/ 4209506 w 5805714"/>
              <a:gd name="connsiteY17" fmla="*/ 951593 h 1035118"/>
              <a:gd name="connsiteX18" fmla="*/ 4099379 w 5805714"/>
              <a:gd name="connsiteY18" fmla="*/ 931453 h 1035118"/>
              <a:gd name="connsiteX19" fmla="*/ 4054021 w 5805714"/>
              <a:gd name="connsiteY19" fmla="*/ 993321 h 1035118"/>
              <a:gd name="connsiteX20" fmla="*/ 3844108 w 5805714"/>
              <a:gd name="connsiteY20" fmla="*/ 929640 h 1035118"/>
              <a:gd name="connsiteX21" fmla="*/ 3780608 w 5805714"/>
              <a:gd name="connsiteY21" fmla="*/ 988423 h 1035118"/>
              <a:gd name="connsiteX22" fmla="*/ 3651613 w 5805714"/>
              <a:gd name="connsiteY22" fmla="*/ 948871 h 1035118"/>
              <a:gd name="connsiteX23" fmla="*/ 3552008 w 5805714"/>
              <a:gd name="connsiteY23" fmla="*/ 999671 h 1035118"/>
              <a:gd name="connsiteX24" fmla="*/ 3401241 w 5805714"/>
              <a:gd name="connsiteY24" fmla="*/ 963748 h 1035118"/>
              <a:gd name="connsiteX25" fmla="*/ 3315607 w 5805714"/>
              <a:gd name="connsiteY25" fmla="*/ 986064 h 1035118"/>
              <a:gd name="connsiteX26" fmla="*/ 3164114 w 5805714"/>
              <a:gd name="connsiteY26" fmla="*/ 914400 h 1035118"/>
              <a:gd name="connsiteX27" fmla="*/ 3163207 w 5805714"/>
              <a:gd name="connsiteY27" fmla="*/ 992413 h 1035118"/>
              <a:gd name="connsiteX28" fmla="*/ 3125107 w 5805714"/>
              <a:gd name="connsiteY28" fmla="*/ 960664 h 1035118"/>
              <a:gd name="connsiteX29" fmla="*/ 3070678 w 5805714"/>
              <a:gd name="connsiteY29" fmla="*/ 953407 h 1035118"/>
              <a:gd name="connsiteX30" fmla="*/ 2982686 w 5805714"/>
              <a:gd name="connsiteY30" fmla="*/ 1035050 h 1035118"/>
              <a:gd name="connsiteX31" fmla="*/ 2877457 w 5805714"/>
              <a:gd name="connsiteY31" fmla="*/ 967014 h 1035118"/>
              <a:gd name="connsiteX32" fmla="*/ 2830286 w 5805714"/>
              <a:gd name="connsiteY32" fmla="*/ 943428 h 1035118"/>
              <a:gd name="connsiteX33" fmla="*/ 2801257 w 5805714"/>
              <a:gd name="connsiteY33" fmla="*/ 1001485 h 1035118"/>
              <a:gd name="connsiteX34" fmla="*/ 2699657 w 5805714"/>
              <a:gd name="connsiteY34" fmla="*/ 1001485 h 1035118"/>
              <a:gd name="connsiteX35" fmla="*/ 2625271 w 5805714"/>
              <a:gd name="connsiteY35" fmla="*/ 975178 h 1035118"/>
              <a:gd name="connsiteX36" fmla="*/ 2554514 w 5805714"/>
              <a:gd name="connsiteY36" fmla="*/ 943428 h 1035118"/>
              <a:gd name="connsiteX37" fmla="*/ 2509157 w 5805714"/>
              <a:gd name="connsiteY37" fmla="*/ 986064 h 1035118"/>
              <a:gd name="connsiteX38" fmla="*/ 2393043 w 5805714"/>
              <a:gd name="connsiteY38" fmla="*/ 983343 h 1035118"/>
              <a:gd name="connsiteX39" fmla="*/ 2305050 w 5805714"/>
              <a:gd name="connsiteY39" fmla="*/ 1023257 h 1035118"/>
              <a:gd name="connsiteX40" fmla="*/ 2169886 w 5805714"/>
              <a:gd name="connsiteY40" fmla="*/ 982435 h 1035118"/>
              <a:gd name="connsiteX41" fmla="*/ 2012043 w 5805714"/>
              <a:gd name="connsiteY41" fmla="*/ 997857 h 1035118"/>
              <a:gd name="connsiteX42" fmla="*/ 1894114 w 5805714"/>
              <a:gd name="connsiteY42" fmla="*/ 941614 h 1035118"/>
              <a:gd name="connsiteX43" fmla="*/ 1785257 w 5805714"/>
              <a:gd name="connsiteY43" fmla="*/ 992414 h 1035118"/>
              <a:gd name="connsiteX44" fmla="*/ 1654628 w 5805714"/>
              <a:gd name="connsiteY44" fmla="*/ 986971 h 1035118"/>
              <a:gd name="connsiteX45" fmla="*/ 1520371 w 5805714"/>
              <a:gd name="connsiteY45" fmla="*/ 1034143 h 1035118"/>
              <a:gd name="connsiteX46" fmla="*/ 1348921 w 5805714"/>
              <a:gd name="connsiteY46" fmla="*/ 960664 h 1035118"/>
              <a:gd name="connsiteX47" fmla="*/ 1230086 w 5805714"/>
              <a:gd name="connsiteY47" fmla="*/ 986971 h 1035118"/>
              <a:gd name="connsiteX48" fmla="*/ 1127578 w 5805714"/>
              <a:gd name="connsiteY48" fmla="*/ 954314 h 1035118"/>
              <a:gd name="connsiteX49" fmla="*/ 1030514 w 5805714"/>
              <a:gd name="connsiteY49" fmla="*/ 1016000 h 1035118"/>
              <a:gd name="connsiteX50" fmla="*/ 903514 w 5805714"/>
              <a:gd name="connsiteY50" fmla="*/ 971550 h 1035118"/>
              <a:gd name="connsiteX51" fmla="*/ 760186 w 5805714"/>
              <a:gd name="connsiteY51" fmla="*/ 981528 h 1035118"/>
              <a:gd name="connsiteX52" fmla="*/ 678543 w 5805714"/>
              <a:gd name="connsiteY52" fmla="*/ 947964 h 1035118"/>
              <a:gd name="connsiteX53" fmla="*/ 594178 w 5805714"/>
              <a:gd name="connsiteY53" fmla="*/ 996043 h 1035118"/>
              <a:gd name="connsiteX54" fmla="*/ 493486 w 5805714"/>
              <a:gd name="connsiteY54" fmla="*/ 1001485 h 1035118"/>
              <a:gd name="connsiteX55" fmla="*/ 390071 w 5805714"/>
              <a:gd name="connsiteY55" fmla="*/ 930728 h 1035118"/>
              <a:gd name="connsiteX56" fmla="*/ 262164 w 5805714"/>
              <a:gd name="connsiteY56" fmla="*/ 979714 h 1035118"/>
              <a:gd name="connsiteX57" fmla="*/ 103414 w 5805714"/>
              <a:gd name="connsiteY57" fmla="*/ 967014 h 1035118"/>
              <a:gd name="connsiteX58" fmla="*/ 0 w 5805714"/>
              <a:gd name="connsiteY58" fmla="*/ 1001485 h 1035118"/>
              <a:gd name="connsiteX0" fmla="*/ 0 w 5805714"/>
              <a:gd name="connsiteY0" fmla="*/ 1001485 h 1035118"/>
              <a:gd name="connsiteX1" fmla="*/ 0 w 5805714"/>
              <a:gd name="connsiteY1" fmla="*/ 0 h 1035118"/>
              <a:gd name="connsiteX2" fmla="*/ 5805714 w 5805714"/>
              <a:gd name="connsiteY2" fmla="*/ 0 h 1035118"/>
              <a:gd name="connsiteX3" fmla="*/ 5805714 w 5805714"/>
              <a:gd name="connsiteY3" fmla="*/ 957943 h 1035118"/>
              <a:gd name="connsiteX4" fmla="*/ 5684157 w 5805714"/>
              <a:gd name="connsiteY4" fmla="*/ 935264 h 1035118"/>
              <a:gd name="connsiteX5" fmla="*/ 5599067 w 5805714"/>
              <a:gd name="connsiteY5" fmla="*/ 989874 h 1035118"/>
              <a:gd name="connsiteX6" fmla="*/ 5493657 w 5805714"/>
              <a:gd name="connsiteY6" fmla="*/ 929821 h 1035118"/>
              <a:gd name="connsiteX7" fmla="*/ 5316401 w 5805714"/>
              <a:gd name="connsiteY7" fmla="*/ 1003300 h 1035118"/>
              <a:gd name="connsiteX8" fmla="*/ 5154748 w 5805714"/>
              <a:gd name="connsiteY8" fmla="*/ 944335 h 1035118"/>
              <a:gd name="connsiteX9" fmla="*/ 5030107 w 5805714"/>
              <a:gd name="connsiteY9" fmla="*/ 977174 h 1035118"/>
              <a:gd name="connsiteX10" fmla="*/ 4915988 w 5805714"/>
              <a:gd name="connsiteY10" fmla="*/ 1011283 h 1035118"/>
              <a:gd name="connsiteX11" fmla="*/ 4841421 w 5805714"/>
              <a:gd name="connsiteY11" fmla="*/ 921657 h 1035118"/>
              <a:gd name="connsiteX12" fmla="*/ 4779736 w 5805714"/>
              <a:gd name="connsiteY12" fmla="*/ 994228 h 1035118"/>
              <a:gd name="connsiteX13" fmla="*/ 4644571 w 5805714"/>
              <a:gd name="connsiteY13" fmla="*/ 943428 h 1035118"/>
              <a:gd name="connsiteX14" fmla="*/ 4524828 w 5805714"/>
              <a:gd name="connsiteY14" fmla="*/ 913493 h 1035118"/>
              <a:gd name="connsiteX15" fmla="*/ 4405993 w 5805714"/>
              <a:gd name="connsiteY15" fmla="*/ 946150 h 1035118"/>
              <a:gd name="connsiteX16" fmla="*/ 4316186 w 5805714"/>
              <a:gd name="connsiteY16" fmla="*/ 998764 h 1035118"/>
              <a:gd name="connsiteX17" fmla="*/ 4209506 w 5805714"/>
              <a:gd name="connsiteY17" fmla="*/ 951593 h 1035118"/>
              <a:gd name="connsiteX18" fmla="*/ 4099379 w 5805714"/>
              <a:gd name="connsiteY18" fmla="*/ 931453 h 1035118"/>
              <a:gd name="connsiteX19" fmla="*/ 4054021 w 5805714"/>
              <a:gd name="connsiteY19" fmla="*/ 993321 h 1035118"/>
              <a:gd name="connsiteX20" fmla="*/ 3844108 w 5805714"/>
              <a:gd name="connsiteY20" fmla="*/ 929640 h 1035118"/>
              <a:gd name="connsiteX21" fmla="*/ 3780608 w 5805714"/>
              <a:gd name="connsiteY21" fmla="*/ 988423 h 1035118"/>
              <a:gd name="connsiteX22" fmla="*/ 3651613 w 5805714"/>
              <a:gd name="connsiteY22" fmla="*/ 948871 h 1035118"/>
              <a:gd name="connsiteX23" fmla="*/ 3552008 w 5805714"/>
              <a:gd name="connsiteY23" fmla="*/ 999671 h 1035118"/>
              <a:gd name="connsiteX24" fmla="*/ 3401241 w 5805714"/>
              <a:gd name="connsiteY24" fmla="*/ 963748 h 1035118"/>
              <a:gd name="connsiteX25" fmla="*/ 3315607 w 5805714"/>
              <a:gd name="connsiteY25" fmla="*/ 986064 h 1035118"/>
              <a:gd name="connsiteX26" fmla="*/ 3164114 w 5805714"/>
              <a:gd name="connsiteY26" fmla="*/ 914400 h 1035118"/>
              <a:gd name="connsiteX27" fmla="*/ 3163207 w 5805714"/>
              <a:gd name="connsiteY27" fmla="*/ 992413 h 1035118"/>
              <a:gd name="connsiteX28" fmla="*/ 3125107 w 5805714"/>
              <a:gd name="connsiteY28" fmla="*/ 960664 h 1035118"/>
              <a:gd name="connsiteX29" fmla="*/ 3070678 w 5805714"/>
              <a:gd name="connsiteY29" fmla="*/ 953407 h 1035118"/>
              <a:gd name="connsiteX30" fmla="*/ 2982686 w 5805714"/>
              <a:gd name="connsiteY30" fmla="*/ 1035050 h 1035118"/>
              <a:gd name="connsiteX31" fmla="*/ 2877457 w 5805714"/>
              <a:gd name="connsiteY31" fmla="*/ 967014 h 1035118"/>
              <a:gd name="connsiteX32" fmla="*/ 2830286 w 5805714"/>
              <a:gd name="connsiteY32" fmla="*/ 943428 h 1035118"/>
              <a:gd name="connsiteX33" fmla="*/ 2801257 w 5805714"/>
              <a:gd name="connsiteY33" fmla="*/ 1001485 h 1035118"/>
              <a:gd name="connsiteX34" fmla="*/ 2699657 w 5805714"/>
              <a:gd name="connsiteY34" fmla="*/ 1001485 h 1035118"/>
              <a:gd name="connsiteX35" fmla="*/ 2625271 w 5805714"/>
              <a:gd name="connsiteY35" fmla="*/ 975178 h 1035118"/>
              <a:gd name="connsiteX36" fmla="*/ 2554514 w 5805714"/>
              <a:gd name="connsiteY36" fmla="*/ 943428 h 1035118"/>
              <a:gd name="connsiteX37" fmla="*/ 2509157 w 5805714"/>
              <a:gd name="connsiteY37" fmla="*/ 986064 h 1035118"/>
              <a:gd name="connsiteX38" fmla="*/ 2393043 w 5805714"/>
              <a:gd name="connsiteY38" fmla="*/ 983343 h 1035118"/>
              <a:gd name="connsiteX39" fmla="*/ 2305050 w 5805714"/>
              <a:gd name="connsiteY39" fmla="*/ 1023257 h 1035118"/>
              <a:gd name="connsiteX40" fmla="*/ 2169886 w 5805714"/>
              <a:gd name="connsiteY40" fmla="*/ 982435 h 1035118"/>
              <a:gd name="connsiteX41" fmla="*/ 2012043 w 5805714"/>
              <a:gd name="connsiteY41" fmla="*/ 997857 h 1035118"/>
              <a:gd name="connsiteX42" fmla="*/ 1894114 w 5805714"/>
              <a:gd name="connsiteY42" fmla="*/ 941614 h 1035118"/>
              <a:gd name="connsiteX43" fmla="*/ 1785257 w 5805714"/>
              <a:gd name="connsiteY43" fmla="*/ 992414 h 1035118"/>
              <a:gd name="connsiteX44" fmla="*/ 1654628 w 5805714"/>
              <a:gd name="connsiteY44" fmla="*/ 986971 h 1035118"/>
              <a:gd name="connsiteX45" fmla="*/ 1520371 w 5805714"/>
              <a:gd name="connsiteY45" fmla="*/ 1034143 h 1035118"/>
              <a:gd name="connsiteX46" fmla="*/ 1348921 w 5805714"/>
              <a:gd name="connsiteY46" fmla="*/ 960664 h 1035118"/>
              <a:gd name="connsiteX47" fmla="*/ 1230086 w 5805714"/>
              <a:gd name="connsiteY47" fmla="*/ 986971 h 1035118"/>
              <a:gd name="connsiteX48" fmla="*/ 1127578 w 5805714"/>
              <a:gd name="connsiteY48" fmla="*/ 954314 h 1035118"/>
              <a:gd name="connsiteX49" fmla="*/ 1030514 w 5805714"/>
              <a:gd name="connsiteY49" fmla="*/ 1016000 h 1035118"/>
              <a:gd name="connsiteX50" fmla="*/ 903514 w 5805714"/>
              <a:gd name="connsiteY50" fmla="*/ 971550 h 1035118"/>
              <a:gd name="connsiteX51" fmla="*/ 760186 w 5805714"/>
              <a:gd name="connsiteY51" fmla="*/ 981528 h 1035118"/>
              <a:gd name="connsiteX52" fmla="*/ 678543 w 5805714"/>
              <a:gd name="connsiteY52" fmla="*/ 947964 h 1035118"/>
              <a:gd name="connsiteX53" fmla="*/ 594178 w 5805714"/>
              <a:gd name="connsiteY53" fmla="*/ 996043 h 1035118"/>
              <a:gd name="connsiteX54" fmla="*/ 493486 w 5805714"/>
              <a:gd name="connsiteY54" fmla="*/ 1001485 h 1035118"/>
              <a:gd name="connsiteX55" fmla="*/ 390071 w 5805714"/>
              <a:gd name="connsiteY55" fmla="*/ 930728 h 1035118"/>
              <a:gd name="connsiteX56" fmla="*/ 262164 w 5805714"/>
              <a:gd name="connsiteY56" fmla="*/ 979714 h 1035118"/>
              <a:gd name="connsiteX57" fmla="*/ 103414 w 5805714"/>
              <a:gd name="connsiteY57" fmla="*/ 967014 h 1035118"/>
              <a:gd name="connsiteX58" fmla="*/ 0 w 5805714"/>
              <a:gd name="connsiteY58" fmla="*/ 1001485 h 1035118"/>
              <a:gd name="connsiteX0" fmla="*/ 0 w 5805714"/>
              <a:gd name="connsiteY0" fmla="*/ 1001485 h 1035118"/>
              <a:gd name="connsiteX1" fmla="*/ 0 w 5805714"/>
              <a:gd name="connsiteY1" fmla="*/ 0 h 1035118"/>
              <a:gd name="connsiteX2" fmla="*/ 5805714 w 5805714"/>
              <a:gd name="connsiteY2" fmla="*/ 0 h 1035118"/>
              <a:gd name="connsiteX3" fmla="*/ 5805714 w 5805714"/>
              <a:gd name="connsiteY3" fmla="*/ 957943 h 1035118"/>
              <a:gd name="connsiteX4" fmla="*/ 5684157 w 5805714"/>
              <a:gd name="connsiteY4" fmla="*/ 935264 h 1035118"/>
              <a:gd name="connsiteX5" fmla="*/ 5599067 w 5805714"/>
              <a:gd name="connsiteY5" fmla="*/ 989874 h 1035118"/>
              <a:gd name="connsiteX6" fmla="*/ 5463177 w 5805714"/>
              <a:gd name="connsiteY6" fmla="*/ 952681 h 1035118"/>
              <a:gd name="connsiteX7" fmla="*/ 5316401 w 5805714"/>
              <a:gd name="connsiteY7" fmla="*/ 1003300 h 1035118"/>
              <a:gd name="connsiteX8" fmla="*/ 5154748 w 5805714"/>
              <a:gd name="connsiteY8" fmla="*/ 944335 h 1035118"/>
              <a:gd name="connsiteX9" fmla="*/ 5030107 w 5805714"/>
              <a:gd name="connsiteY9" fmla="*/ 977174 h 1035118"/>
              <a:gd name="connsiteX10" fmla="*/ 4915988 w 5805714"/>
              <a:gd name="connsiteY10" fmla="*/ 1011283 h 1035118"/>
              <a:gd name="connsiteX11" fmla="*/ 4841421 w 5805714"/>
              <a:gd name="connsiteY11" fmla="*/ 921657 h 1035118"/>
              <a:gd name="connsiteX12" fmla="*/ 4779736 w 5805714"/>
              <a:gd name="connsiteY12" fmla="*/ 994228 h 1035118"/>
              <a:gd name="connsiteX13" fmla="*/ 4644571 w 5805714"/>
              <a:gd name="connsiteY13" fmla="*/ 943428 h 1035118"/>
              <a:gd name="connsiteX14" fmla="*/ 4524828 w 5805714"/>
              <a:gd name="connsiteY14" fmla="*/ 913493 h 1035118"/>
              <a:gd name="connsiteX15" fmla="*/ 4405993 w 5805714"/>
              <a:gd name="connsiteY15" fmla="*/ 946150 h 1035118"/>
              <a:gd name="connsiteX16" fmla="*/ 4316186 w 5805714"/>
              <a:gd name="connsiteY16" fmla="*/ 998764 h 1035118"/>
              <a:gd name="connsiteX17" fmla="*/ 4209506 w 5805714"/>
              <a:gd name="connsiteY17" fmla="*/ 951593 h 1035118"/>
              <a:gd name="connsiteX18" fmla="*/ 4099379 w 5805714"/>
              <a:gd name="connsiteY18" fmla="*/ 931453 h 1035118"/>
              <a:gd name="connsiteX19" fmla="*/ 4054021 w 5805714"/>
              <a:gd name="connsiteY19" fmla="*/ 993321 h 1035118"/>
              <a:gd name="connsiteX20" fmla="*/ 3844108 w 5805714"/>
              <a:gd name="connsiteY20" fmla="*/ 929640 h 1035118"/>
              <a:gd name="connsiteX21" fmla="*/ 3780608 w 5805714"/>
              <a:gd name="connsiteY21" fmla="*/ 988423 h 1035118"/>
              <a:gd name="connsiteX22" fmla="*/ 3651613 w 5805714"/>
              <a:gd name="connsiteY22" fmla="*/ 948871 h 1035118"/>
              <a:gd name="connsiteX23" fmla="*/ 3552008 w 5805714"/>
              <a:gd name="connsiteY23" fmla="*/ 999671 h 1035118"/>
              <a:gd name="connsiteX24" fmla="*/ 3401241 w 5805714"/>
              <a:gd name="connsiteY24" fmla="*/ 963748 h 1035118"/>
              <a:gd name="connsiteX25" fmla="*/ 3315607 w 5805714"/>
              <a:gd name="connsiteY25" fmla="*/ 986064 h 1035118"/>
              <a:gd name="connsiteX26" fmla="*/ 3164114 w 5805714"/>
              <a:gd name="connsiteY26" fmla="*/ 914400 h 1035118"/>
              <a:gd name="connsiteX27" fmla="*/ 3163207 w 5805714"/>
              <a:gd name="connsiteY27" fmla="*/ 992413 h 1035118"/>
              <a:gd name="connsiteX28" fmla="*/ 3125107 w 5805714"/>
              <a:gd name="connsiteY28" fmla="*/ 960664 h 1035118"/>
              <a:gd name="connsiteX29" fmla="*/ 3070678 w 5805714"/>
              <a:gd name="connsiteY29" fmla="*/ 953407 h 1035118"/>
              <a:gd name="connsiteX30" fmla="*/ 2982686 w 5805714"/>
              <a:gd name="connsiteY30" fmla="*/ 1035050 h 1035118"/>
              <a:gd name="connsiteX31" fmla="*/ 2877457 w 5805714"/>
              <a:gd name="connsiteY31" fmla="*/ 967014 h 1035118"/>
              <a:gd name="connsiteX32" fmla="*/ 2830286 w 5805714"/>
              <a:gd name="connsiteY32" fmla="*/ 943428 h 1035118"/>
              <a:gd name="connsiteX33" fmla="*/ 2801257 w 5805714"/>
              <a:gd name="connsiteY33" fmla="*/ 1001485 h 1035118"/>
              <a:gd name="connsiteX34" fmla="*/ 2699657 w 5805714"/>
              <a:gd name="connsiteY34" fmla="*/ 1001485 h 1035118"/>
              <a:gd name="connsiteX35" fmla="*/ 2625271 w 5805714"/>
              <a:gd name="connsiteY35" fmla="*/ 975178 h 1035118"/>
              <a:gd name="connsiteX36" fmla="*/ 2554514 w 5805714"/>
              <a:gd name="connsiteY36" fmla="*/ 943428 h 1035118"/>
              <a:gd name="connsiteX37" fmla="*/ 2509157 w 5805714"/>
              <a:gd name="connsiteY37" fmla="*/ 986064 h 1035118"/>
              <a:gd name="connsiteX38" fmla="*/ 2393043 w 5805714"/>
              <a:gd name="connsiteY38" fmla="*/ 983343 h 1035118"/>
              <a:gd name="connsiteX39" fmla="*/ 2305050 w 5805714"/>
              <a:gd name="connsiteY39" fmla="*/ 1023257 h 1035118"/>
              <a:gd name="connsiteX40" fmla="*/ 2169886 w 5805714"/>
              <a:gd name="connsiteY40" fmla="*/ 982435 h 1035118"/>
              <a:gd name="connsiteX41" fmla="*/ 2012043 w 5805714"/>
              <a:gd name="connsiteY41" fmla="*/ 997857 h 1035118"/>
              <a:gd name="connsiteX42" fmla="*/ 1894114 w 5805714"/>
              <a:gd name="connsiteY42" fmla="*/ 941614 h 1035118"/>
              <a:gd name="connsiteX43" fmla="*/ 1785257 w 5805714"/>
              <a:gd name="connsiteY43" fmla="*/ 992414 h 1035118"/>
              <a:gd name="connsiteX44" fmla="*/ 1654628 w 5805714"/>
              <a:gd name="connsiteY44" fmla="*/ 986971 h 1035118"/>
              <a:gd name="connsiteX45" fmla="*/ 1520371 w 5805714"/>
              <a:gd name="connsiteY45" fmla="*/ 1034143 h 1035118"/>
              <a:gd name="connsiteX46" fmla="*/ 1348921 w 5805714"/>
              <a:gd name="connsiteY46" fmla="*/ 960664 h 1035118"/>
              <a:gd name="connsiteX47" fmla="*/ 1230086 w 5805714"/>
              <a:gd name="connsiteY47" fmla="*/ 986971 h 1035118"/>
              <a:gd name="connsiteX48" fmla="*/ 1127578 w 5805714"/>
              <a:gd name="connsiteY48" fmla="*/ 954314 h 1035118"/>
              <a:gd name="connsiteX49" fmla="*/ 1030514 w 5805714"/>
              <a:gd name="connsiteY49" fmla="*/ 1016000 h 1035118"/>
              <a:gd name="connsiteX50" fmla="*/ 903514 w 5805714"/>
              <a:gd name="connsiteY50" fmla="*/ 971550 h 1035118"/>
              <a:gd name="connsiteX51" fmla="*/ 760186 w 5805714"/>
              <a:gd name="connsiteY51" fmla="*/ 981528 h 1035118"/>
              <a:gd name="connsiteX52" fmla="*/ 678543 w 5805714"/>
              <a:gd name="connsiteY52" fmla="*/ 947964 h 1035118"/>
              <a:gd name="connsiteX53" fmla="*/ 594178 w 5805714"/>
              <a:gd name="connsiteY53" fmla="*/ 996043 h 1035118"/>
              <a:gd name="connsiteX54" fmla="*/ 493486 w 5805714"/>
              <a:gd name="connsiteY54" fmla="*/ 1001485 h 1035118"/>
              <a:gd name="connsiteX55" fmla="*/ 390071 w 5805714"/>
              <a:gd name="connsiteY55" fmla="*/ 930728 h 1035118"/>
              <a:gd name="connsiteX56" fmla="*/ 262164 w 5805714"/>
              <a:gd name="connsiteY56" fmla="*/ 979714 h 1035118"/>
              <a:gd name="connsiteX57" fmla="*/ 103414 w 5805714"/>
              <a:gd name="connsiteY57" fmla="*/ 967014 h 1035118"/>
              <a:gd name="connsiteX58" fmla="*/ 0 w 5805714"/>
              <a:gd name="connsiteY58" fmla="*/ 1001485 h 1035118"/>
              <a:gd name="connsiteX0" fmla="*/ 0 w 5813334"/>
              <a:gd name="connsiteY0" fmla="*/ 1001485 h 1035118"/>
              <a:gd name="connsiteX1" fmla="*/ 0 w 5813334"/>
              <a:gd name="connsiteY1" fmla="*/ 0 h 1035118"/>
              <a:gd name="connsiteX2" fmla="*/ 5805714 w 5813334"/>
              <a:gd name="connsiteY2" fmla="*/ 0 h 1035118"/>
              <a:gd name="connsiteX3" fmla="*/ 5813334 w 5813334"/>
              <a:gd name="connsiteY3" fmla="*/ 1011283 h 1035118"/>
              <a:gd name="connsiteX4" fmla="*/ 5684157 w 5813334"/>
              <a:gd name="connsiteY4" fmla="*/ 935264 h 1035118"/>
              <a:gd name="connsiteX5" fmla="*/ 5599067 w 5813334"/>
              <a:gd name="connsiteY5" fmla="*/ 989874 h 1035118"/>
              <a:gd name="connsiteX6" fmla="*/ 5463177 w 5813334"/>
              <a:gd name="connsiteY6" fmla="*/ 952681 h 1035118"/>
              <a:gd name="connsiteX7" fmla="*/ 5316401 w 5813334"/>
              <a:gd name="connsiteY7" fmla="*/ 1003300 h 1035118"/>
              <a:gd name="connsiteX8" fmla="*/ 5154748 w 5813334"/>
              <a:gd name="connsiteY8" fmla="*/ 944335 h 1035118"/>
              <a:gd name="connsiteX9" fmla="*/ 5030107 w 5813334"/>
              <a:gd name="connsiteY9" fmla="*/ 977174 h 1035118"/>
              <a:gd name="connsiteX10" fmla="*/ 4915988 w 5813334"/>
              <a:gd name="connsiteY10" fmla="*/ 1011283 h 1035118"/>
              <a:gd name="connsiteX11" fmla="*/ 4841421 w 5813334"/>
              <a:gd name="connsiteY11" fmla="*/ 921657 h 1035118"/>
              <a:gd name="connsiteX12" fmla="*/ 4779736 w 5813334"/>
              <a:gd name="connsiteY12" fmla="*/ 994228 h 1035118"/>
              <a:gd name="connsiteX13" fmla="*/ 4644571 w 5813334"/>
              <a:gd name="connsiteY13" fmla="*/ 943428 h 1035118"/>
              <a:gd name="connsiteX14" fmla="*/ 4524828 w 5813334"/>
              <a:gd name="connsiteY14" fmla="*/ 913493 h 1035118"/>
              <a:gd name="connsiteX15" fmla="*/ 4405993 w 5813334"/>
              <a:gd name="connsiteY15" fmla="*/ 946150 h 1035118"/>
              <a:gd name="connsiteX16" fmla="*/ 4316186 w 5813334"/>
              <a:gd name="connsiteY16" fmla="*/ 998764 h 1035118"/>
              <a:gd name="connsiteX17" fmla="*/ 4209506 w 5813334"/>
              <a:gd name="connsiteY17" fmla="*/ 951593 h 1035118"/>
              <a:gd name="connsiteX18" fmla="*/ 4099379 w 5813334"/>
              <a:gd name="connsiteY18" fmla="*/ 931453 h 1035118"/>
              <a:gd name="connsiteX19" fmla="*/ 4054021 w 5813334"/>
              <a:gd name="connsiteY19" fmla="*/ 993321 h 1035118"/>
              <a:gd name="connsiteX20" fmla="*/ 3844108 w 5813334"/>
              <a:gd name="connsiteY20" fmla="*/ 929640 h 1035118"/>
              <a:gd name="connsiteX21" fmla="*/ 3780608 w 5813334"/>
              <a:gd name="connsiteY21" fmla="*/ 988423 h 1035118"/>
              <a:gd name="connsiteX22" fmla="*/ 3651613 w 5813334"/>
              <a:gd name="connsiteY22" fmla="*/ 948871 h 1035118"/>
              <a:gd name="connsiteX23" fmla="*/ 3552008 w 5813334"/>
              <a:gd name="connsiteY23" fmla="*/ 999671 h 1035118"/>
              <a:gd name="connsiteX24" fmla="*/ 3401241 w 5813334"/>
              <a:gd name="connsiteY24" fmla="*/ 963748 h 1035118"/>
              <a:gd name="connsiteX25" fmla="*/ 3315607 w 5813334"/>
              <a:gd name="connsiteY25" fmla="*/ 986064 h 1035118"/>
              <a:gd name="connsiteX26" fmla="*/ 3164114 w 5813334"/>
              <a:gd name="connsiteY26" fmla="*/ 914400 h 1035118"/>
              <a:gd name="connsiteX27" fmla="*/ 3163207 w 5813334"/>
              <a:gd name="connsiteY27" fmla="*/ 992413 h 1035118"/>
              <a:gd name="connsiteX28" fmla="*/ 3125107 w 5813334"/>
              <a:gd name="connsiteY28" fmla="*/ 960664 h 1035118"/>
              <a:gd name="connsiteX29" fmla="*/ 3070678 w 5813334"/>
              <a:gd name="connsiteY29" fmla="*/ 953407 h 1035118"/>
              <a:gd name="connsiteX30" fmla="*/ 2982686 w 5813334"/>
              <a:gd name="connsiteY30" fmla="*/ 1035050 h 1035118"/>
              <a:gd name="connsiteX31" fmla="*/ 2877457 w 5813334"/>
              <a:gd name="connsiteY31" fmla="*/ 967014 h 1035118"/>
              <a:gd name="connsiteX32" fmla="*/ 2830286 w 5813334"/>
              <a:gd name="connsiteY32" fmla="*/ 943428 h 1035118"/>
              <a:gd name="connsiteX33" fmla="*/ 2801257 w 5813334"/>
              <a:gd name="connsiteY33" fmla="*/ 1001485 h 1035118"/>
              <a:gd name="connsiteX34" fmla="*/ 2699657 w 5813334"/>
              <a:gd name="connsiteY34" fmla="*/ 1001485 h 1035118"/>
              <a:gd name="connsiteX35" fmla="*/ 2625271 w 5813334"/>
              <a:gd name="connsiteY35" fmla="*/ 975178 h 1035118"/>
              <a:gd name="connsiteX36" fmla="*/ 2554514 w 5813334"/>
              <a:gd name="connsiteY36" fmla="*/ 943428 h 1035118"/>
              <a:gd name="connsiteX37" fmla="*/ 2509157 w 5813334"/>
              <a:gd name="connsiteY37" fmla="*/ 986064 h 1035118"/>
              <a:gd name="connsiteX38" fmla="*/ 2393043 w 5813334"/>
              <a:gd name="connsiteY38" fmla="*/ 983343 h 1035118"/>
              <a:gd name="connsiteX39" fmla="*/ 2305050 w 5813334"/>
              <a:gd name="connsiteY39" fmla="*/ 1023257 h 1035118"/>
              <a:gd name="connsiteX40" fmla="*/ 2169886 w 5813334"/>
              <a:gd name="connsiteY40" fmla="*/ 982435 h 1035118"/>
              <a:gd name="connsiteX41" fmla="*/ 2012043 w 5813334"/>
              <a:gd name="connsiteY41" fmla="*/ 997857 h 1035118"/>
              <a:gd name="connsiteX42" fmla="*/ 1894114 w 5813334"/>
              <a:gd name="connsiteY42" fmla="*/ 941614 h 1035118"/>
              <a:gd name="connsiteX43" fmla="*/ 1785257 w 5813334"/>
              <a:gd name="connsiteY43" fmla="*/ 992414 h 1035118"/>
              <a:gd name="connsiteX44" fmla="*/ 1654628 w 5813334"/>
              <a:gd name="connsiteY44" fmla="*/ 986971 h 1035118"/>
              <a:gd name="connsiteX45" fmla="*/ 1520371 w 5813334"/>
              <a:gd name="connsiteY45" fmla="*/ 1034143 h 1035118"/>
              <a:gd name="connsiteX46" fmla="*/ 1348921 w 5813334"/>
              <a:gd name="connsiteY46" fmla="*/ 960664 h 1035118"/>
              <a:gd name="connsiteX47" fmla="*/ 1230086 w 5813334"/>
              <a:gd name="connsiteY47" fmla="*/ 986971 h 1035118"/>
              <a:gd name="connsiteX48" fmla="*/ 1127578 w 5813334"/>
              <a:gd name="connsiteY48" fmla="*/ 954314 h 1035118"/>
              <a:gd name="connsiteX49" fmla="*/ 1030514 w 5813334"/>
              <a:gd name="connsiteY49" fmla="*/ 1016000 h 1035118"/>
              <a:gd name="connsiteX50" fmla="*/ 903514 w 5813334"/>
              <a:gd name="connsiteY50" fmla="*/ 971550 h 1035118"/>
              <a:gd name="connsiteX51" fmla="*/ 760186 w 5813334"/>
              <a:gd name="connsiteY51" fmla="*/ 981528 h 1035118"/>
              <a:gd name="connsiteX52" fmla="*/ 678543 w 5813334"/>
              <a:gd name="connsiteY52" fmla="*/ 947964 h 1035118"/>
              <a:gd name="connsiteX53" fmla="*/ 594178 w 5813334"/>
              <a:gd name="connsiteY53" fmla="*/ 996043 h 1035118"/>
              <a:gd name="connsiteX54" fmla="*/ 493486 w 5813334"/>
              <a:gd name="connsiteY54" fmla="*/ 1001485 h 1035118"/>
              <a:gd name="connsiteX55" fmla="*/ 390071 w 5813334"/>
              <a:gd name="connsiteY55" fmla="*/ 930728 h 1035118"/>
              <a:gd name="connsiteX56" fmla="*/ 262164 w 5813334"/>
              <a:gd name="connsiteY56" fmla="*/ 979714 h 1035118"/>
              <a:gd name="connsiteX57" fmla="*/ 103414 w 5813334"/>
              <a:gd name="connsiteY57" fmla="*/ 967014 h 1035118"/>
              <a:gd name="connsiteX58" fmla="*/ 0 w 5813334"/>
              <a:gd name="connsiteY58" fmla="*/ 1001485 h 1035118"/>
              <a:gd name="connsiteX0" fmla="*/ 0 w 5813334"/>
              <a:gd name="connsiteY0" fmla="*/ 1001485 h 1035118"/>
              <a:gd name="connsiteX1" fmla="*/ 0 w 5813334"/>
              <a:gd name="connsiteY1" fmla="*/ 0 h 1035118"/>
              <a:gd name="connsiteX2" fmla="*/ 5805714 w 5813334"/>
              <a:gd name="connsiteY2" fmla="*/ 0 h 1035118"/>
              <a:gd name="connsiteX3" fmla="*/ 5813334 w 5813334"/>
              <a:gd name="connsiteY3" fmla="*/ 1011283 h 1035118"/>
              <a:gd name="connsiteX4" fmla="*/ 5684157 w 5813334"/>
              <a:gd name="connsiteY4" fmla="*/ 935264 h 1035118"/>
              <a:gd name="connsiteX5" fmla="*/ 5599067 w 5813334"/>
              <a:gd name="connsiteY5" fmla="*/ 989874 h 1035118"/>
              <a:gd name="connsiteX6" fmla="*/ 5463177 w 5813334"/>
              <a:gd name="connsiteY6" fmla="*/ 952681 h 1035118"/>
              <a:gd name="connsiteX7" fmla="*/ 5316401 w 5813334"/>
              <a:gd name="connsiteY7" fmla="*/ 1003300 h 1035118"/>
              <a:gd name="connsiteX8" fmla="*/ 5154748 w 5813334"/>
              <a:gd name="connsiteY8" fmla="*/ 944335 h 1035118"/>
              <a:gd name="connsiteX9" fmla="*/ 5030107 w 5813334"/>
              <a:gd name="connsiteY9" fmla="*/ 977174 h 1035118"/>
              <a:gd name="connsiteX10" fmla="*/ 4915988 w 5813334"/>
              <a:gd name="connsiteY10" fmla="*/ 1011283 h 1035118"/>
              <a:gd name="connsiteX11" fmla="*/ 4841421 w 5813334"/>
              <a:gd name="connsiteY11" fmla="*/ 921657 h 1035118"/>
              <a:gd name="connsiteX12" fmla="*/ 4779736 w 5813334"/>
              <a:gd name="connsiteY12" fmla="*/ 994228 h 1035118"/>
              <a:gd name="connsiteX13" fmla="*/ 4644571 w 5813334"/>
              <a:gd name="connsiteY13" fmla="*/ 943428 h 1035118"/>
              <a:gd name="connsiteX14" fmla="*/ 4524828 w 5813334"/>
              <a:gd name="connsiteY14" fmla="*/ 913493 h 1035118"/>
              <a:gd name="connsiteX15" fmla="*/ 4405993 w 5813334"/>
              <a:gd name="connsiteY15" fmla="*/ 946150 h 1035118"/>
              <a:gd name="connsiteX16" fmla="*/ 4316186 w 5813334"/>
              <a:gd name="connsiteY16" fmla="*/ 998764 h 1035118"/>
              <a:gd name="connsiteX17" fmla="*/ 4209506 w 5813334"/>
              <a:gd name="connsiteY17" fmla="*/ 951593 h 1035118"/>
              <a:gd name="connsiteX18" fmla="*/ 4099379 w 5813334"/>
              <a:gd name="connsiteY18" fmla="*/ 931453 h 1035118"/>
              <a:gd name="connsiteX19" fmla="*/ 4054021 w 5813334"/>
              <a:gd name="connsiteY19" fmla="*/ 993321 h 1035118"/>
              <a:gd name="connsiteX20" fmla="*/ 3844108 w 5813334"/>
              <a:gd name="connsiteY20" fmla="*/ 929640 h 1035118"/>
              <a:gd name="connsiteX21" fmla="*/ 3780608 w 5813334"/>
              <a:gd name="connsiteY21" fmla="*/ 988423 h 1035118"/>
              <a:gd name="connsiteX22" fmla="*/ 3651613 w 5813334"/>
              <a:gd name="connsiteY22" fmla="*/ 948871 h 1035118"/>
              <a:gd name="connsiteX23" fmla="*/ 3552008 w 5813334"/>
              <a:gd name="connsiteY23" fmla="*/ 999671 h 1035118"/>
              <a:gd name="connsiteX24" fmla="*/ 3401241 w 5813334"/>
              <a:gd name="connsiteY24" fmla="*/ 963748 h 1035118"/>
              <a:gd name="connsiteX25" fmla="*/ 3315607 w 5813334"/>
              <a:gd name="connsiteY25" fmla="*/ 986064 h 1035118"/>
              <a:gd name="connsiteX26" fmla="*/ 3164114 w 5813334"/>
              <a:gd name="connsiteY26" fmla="*/ 914400 h 1035118"/>
              <a:gd name="connsiteX27" fmla="*/ 3163207 w 5813334"/>
              <a:gd name="connsiteY27" fmla="*/ 992413 h 1035118"/>
              <a:gd name="connsiteX28" fmla="*/ 3125107 w 5813334"/>
              <a:gd name="connsiteY28" fmla="*/ 960664 h 1035118"/>
              <a:gd name="connsiteX29" fmla="*/ 3070678 w 5813334"/>
              <a:gd name="connsiteY29" fmla="*/ 953407 h 1035118"/>
              <a:gd name="connsiteX30" fmla="*/ 2982686 w 5813334"/>
              <a:gd name="connsiteY30" fmla="*/ 1035050 h 1035118"/>
              <a:gd name="connsiteX31" fmla="*/ 2877457 w 5813334"/>
              <a:gd name="connsiteY31" fmla="*/ 967014 h 1035118"/>
              <a:gd name="connsiteX32" fmla="*/ 2830286 w 5813334"/>
              <a:gd name="connsiteY32" fmla="*/ 943428 h 1035118"/>
              <a:gd name="connsiteX33" fmla="*/ 2801257 w 5813334"/>
              <a:gd name="connsiteY33" fmla="*/ 1001485 h 1035118"/>
              <a:gd name="connsiteX34" fmla="*/ 2699657 w 5813334"/>
              <a:gd name="connsiteY34" fmla="*/ 1001485 h 1035118"/>
              <a:gd name="connsiteX35" fmla="*/ 2625271 w 5813334"/>
              <a:gd name="connsiteY35" fmla="*/ 975178 h 1035118"/>
              <a:gd name="connsiteX36" fmla="*/ 2554514 w 5813334"/>
              <a:gd name="connsiteY36" fmla="*/ 943428 h 1035118"/>
              <a:gd name="connsiteX37" fmla="*/ 2509157 w 5813334"/>
              <a:gd name="connsiteY37" fmla="*/ 986064 h 1035118"/>
              <a:gd name="connsiteX38" fmla="*/ 2393043 w 5813334"/>
              <a:gd name="connsiteY38" fmla="*/ 983343 h 1035118"/>
              <a:gd name="connsiteX39" fmla="*/ 2305050 w 5813334"/>
              <a:gd name="connsiteY39" fmla="*/ 1023257 h 1035118"/>
              <a:gd name="connsiteX40" fmla="*/ 2169886 w 5813334"/>
              <a:gd name="connsiteY40" fmla="*/ 982435 h 1035118"/>
              <a:gd name="connsiteX41" fmla="*/ 2012043 w 5813334"/>
              <a:gd name="connsiteY41" fmla="*/ 997857 h 1035118"/>
              <a:gd name="connsiteX42" fmla="*/ 1894114 w 5813334"/>
              <a:gd name="connsiteY42" fmla="*/ 941614 h 1035118"/>
              <a:gd name="connsiteX43" fmla="*/ 1785257 w 5813334"/>
              <a:gd name="connsiteY43" fmla="*/ 992414 h 1035118"/>
              <a:gd name="connsiteX44" fmla="*/ 1654628 w 5813334"/>
              <a:gd name="connsiteY44" fmla="*/ 986971 h 1035118"/>
              <a:gd name="connsiteX45" fmla="*/ 1520371 w 5813334"/>
              <a:gd name="connsiteY45" fmla="*/ 1034143 h 1035118"/>
              <a:gd name="connsiteX46" fmla="*/ 1348921 w 5813334"/>
              <a:gd name="connsiteY46" fmla="*/ 960664 h 1035118"/>
              <a:gd name="connsiteX47" fmla="*/ 1230086 w 5813334"/>
              <a:gd name="connsiteY47" fmla="*/ 986971 h 1035118"/>
              <a:gd name="connsiteX48" fmla="*/ 1127578 w 5813334"/>
              <a:gd name="connsiteY48" fmla="*/ 954314 h 1035118"/>
              <a:gd name="connsiteX49" fmla="*/ 1030514 w 5813334"/>
              <a:gd name="connsiteY49" fmla="*/ 1016000 h 1035118"/>
              <a:gd name="connsiteX50" fmla="*/ 903514 w 5813334"/>
              <a:gd name="connsiteY50" fmla="*/ 971550 h 1035118"/>
              <a:gd name="connsiteX51" fmla="*/ 760186 w 5813334"/>
              <a:gd name="connsiteY51" fmla="*/ 981528 h 1035118"/>
              <a:gd name="connsiteX52" fmla="*/ 678543 w 5813334"/>
              <a:gd name="connsiteY52" fmla="*/ 947964 h 1035118"/>
              <a:gd name="connsiteX53" fmla="*/ 594178 w 5813334"/>
              <a:gd name="connsiteY53" fmla="*/ 996043 h 1035118"/>
              <a:gd name="connsiteX54" fmla="*/ 493486 w 5813334"/>
              <a:gd name="connsiteY54" fmla="*/ 1001485 h 1035118"/>
              <a:gd name="connsiteX55" fmla="*/ 390071 w 5813334"/>
              <a:gd name="connsiteY55" fmla="*/ 930728 h 1035118"/>
              <a:gd name="connsiteX56" fmla="*/ 307884 w 5813334"/>
              <a:gd name="connsiteY56" fmla="*/ 1010194 h 1035118"/>
              <a:gd name="connsiteX57" fmla="*/ 103414 w 5813334"/>
              <a:gd name="connsiteY57" fmla="*/ 967014 h 1035118"/>
              <a:gd name="connsiteX58" fmla="*/ 0 w 5813334"/>
              <a:gd name="connsiteY58" fmla="*/ 1001485 h 1035118"/>
              <a:gd name="connsiteX0" fmla="*/ 0 w 5813334"/>
              <a:gd name="connsiteY0" fmla="*/ 1001485 h 1035118"/>
              <a:gd name="connsiteX1" fmla="*/ 0 w 5813334"/>
              <a:gd name="connsiteY1" fmla="*/ 0 h 1035118"/>
              <a:gd name="connsiteX2" fmla="*/ 5805714 w 5813334"/>
              <a:gd name="connsiteY2" fmla="*/ 0 h 1035118"/>
              <a:gd name="connsiteX3" fmla="*/ 5813334 w 5813334"/>
              <a:gd name="connsiteY3" fmla="*/ 1011283 h 1035118"/>
              <a:gd name="connsiteX4" fmla="*/ 5684157 w 5813334"/>
              <a:gd name="connsiteY4" fmla="*/ 935264 h 1035118"/>
              <a:gd name="connsiteX5" fmla="*/ 5599067 w 5813334"/>
              <a:gd name="connsiteY5" fmla="*/ 989874 h 1035118"/>
              <a:gd name="connsiteX6" fmla="*/ 5463177 w 5813334"/>
              <a:gd name="connsiteY6" fmla="*/ 952681 h 1035118"/>
              <a:gd name="connsiteX7" fmla="*/ 5316401 w 5813334"/>
              <a:gd name="connsiteY7" fmla="*/ 1003300 h 1035118"/>
              <a:gd name="connsiteX8" fmla="*/ 5154748 w 5813334"/>
              <a:gd name="connsiteY8" fmla="*/ 944335 h 1035118"/>
              <a:gd name="connsiteX9" fmla="*/ 5030107 w 5813334"/>
              <a:gd name="connsiteY9" fmla="*/ 977174 h 1035118"/>
              <a:gd name="connsiteX10" fmla="*/ 4915988 w 5813334"/>
              <a:gd name="connsiteY10" fmla="*/ 1011283 h 1035118"/>
              <a:gd name="connsiteX11" fmla="*/ 4841421 w 5813334"/>
              <a:gd name="connsiteY11" fmla="*/ 921657 h 1035118"/>
              <a:gd name="connsiteX12" fmla="*/ 4779736 w 5813334"/>
              <a:gd name="connsiteY12" fmla="*/ 994228 h 1035118"/>
              <a:gd name="connsiteX13" fmla="*/ 4644571 w 5813334"/>
              <a:gd name="connsiteY13" fmla="*/ 943428 h 1035118"/>
              <a:gd name="connsiteX14" fmla="*/ 4524828 w 5813334"/>
              <a:gd name="connsiteY14" fmla="*/ 913493 h 1035118"/>
              <a:gd name="connsiteX15" fmla="*/ 4405993 w 5813334"/>
              <a:gd name="connsiteY15" fmla="*/ 946150 h 1035118"/>
              <a:gd name="connsiteX16" fmla="*/ 4316186 w 5813334"/>
              <a:gd name="connsiteY16" fmla="*/ 998764 h 1035118"/>
              <a:gd name="connsiteX17" fmla="*/ 4209506 w 5813334"/>
              <a:gd name="connsiteY17" fmla="*/ 951593 h 1035118"/>
              <a:gd name="connsiteX18" fmla="*/ 4099379 w 5813334"/>
              <a:gd name="connsiteY18" fmla="*/ 931453 h 1035118"/>
              <a:gd name="connsiteX19" fmla="*/ 4054021 w 5813334"/>
              <a:gd name="connsiteY19" fmla="*/ 993321 h 1035118"/>
              <a:gd name="connsiteX20" fmla="*/ 3844108 w 5813334"/>
              <a:gd name="connsiteY20" fmla="*/ 929640 h 1035118"/>
              <a:gd name="connsiteX21" fmla="*/ 3780608 w 5813334"/>
              <a:gd name="connsiteY21" fmla="*/ 988423 h 1035118"/>
              <a:gd name="connsiteX22" fmla="*/ 3651613 w 5813334"/>
              <a:gd name="connsiteY22" fmla="*/ 948871 h 1035118"/>
              <a:gd name="connsiteX23" fmla="*/ 3552008 w 5813334"/>
              <a:gd name="connsiteY23" fmla="*/ 999671 h 1035118"/>
              <a:gd name="connsiteX24" fmla="*/ 3401241 w 5813334"/>
              <a:gd name="connsiteY24" fmla="*/ 963748 h 1035118"/>
              <a:gd name="connsiteX25" fmla="*/ 3315607 w 5813334"/>
              <a:gd name="connsiteY25" fmla="*/ 986064 h 1035118"/>
              <a:gd name="connsiteX26" fmla="*/ 3164114 w 5813334"/>
              <a:gd name="connsiteY26" fmla="*/ 914400 h 1035118"/>
              <a:gd name="connsiteX27" fmla="*/ 3163207 w 5813334"/>
              <a:gd name="connsiteY27" fmla="*/ 992413 h 1035118"/>
              <a:gd name="connsiteX28" fmla="*/ 3125107 w 5813334"/>
              <a:gd name="connsiteY28" fmla="*/ 960664 h 1035118"/>
              <a:gd name="connsiteX29" fmla="*/ 3070678 w 5813334"/>
              <a:gd name="connsiteY29" fmla="*/ 953407 h 1035118"/>
              <a:gd name="connsiteX30" fmla="*/ 2982686 w 5813334"/>
              <a:gd name="connsiteY30" fmla="*/ 1035050 h 1035118"/>
              <a:gd name="connsiteX31" fmla="*/ 2877457 w 5813334"/>
              <a:gd name="connsiteY31" fmla="*/ 967014 h 1035118"/>
              <a:gd name="connsiteX32" fmla="*/ 2830286 w 5813334"/>
              <a:gd name="connsiteY32" fmla="*/ 943428 h 1035118"/>
              <a:gd name="connsiteX33" fmla="*/ 2801257 w 5813334"/>
              <a:gd name="connsiteY33" fmla="*/ 1001485 h 1035118"/>
              <a:gd name="connsiteX34" fmla="*/ 2699657 w 5813334"/>
              <a:gd name="connsiteY34" fmla="*/ 1001485 h 1035118"/>
              <a:gd name="connsiteX35" fmla="*/ 2625271 w 5813334"/>
              <a:gd name="connsiteY35" fmla="*/ 975178 h 1035118"/>
              <a:gd name="connsiteX36" fmla="*/ 2554514 w 5813334"/>
              <a:gd name="connsiteY36" fmla="*/ 943428 h 1035118"/>
              <a:gd name="connsiteX37" fmla="*/ 2509157 w 5813334"/>
              <a:gd name="connsiteY37" fmla="*/ 986064 h 1035118"/>
              <a:gd name="connsiteX38" fmla="*/ 2393043 w 5813334"/>
              <a:gd name="connsiteY38" fmla="*/ 983343 h 1035118"/>
              <a:gd name="connsiteX39" fmla="*/ 2305050 w 5813334"/>
              <a:gd name="connsiteY39" fmla="*/ 1023257 h 1035118"/>
              <a:gd name="connsiteX40" fmla="*/ 2169886 w 5813334"/>
              <a:gd name="connsiteY40" fmla="*/ 982435 h 1035118"/>
              <a:gd name="connsiteX41" fmla="*/ 2012043 w 5813334"/>
              <a:gd name="connsiteY41" fmla="*/ 997857 h 1035118"/>
              <a:gd name="connsiteX42" fmla="*/ 1894114 w 5813334"/>
              <a:gd name="connsiteY42" fmla="*/ 941614 h 1035118"/>
              <a:gd name="connsiteX43" fmla="*/ 1785257 w 5813334"/>
              <a:gd name="connsiteY43" fmla="*/ 992414 h 1035118"/>
              <a:gd name="connsiteX44" fmla="*/ 1654628 w 5813334"/>
              <a:gd name="connsiteY44" fmla="*/ 986971 h 1035118"/>
              <a:gd name="connsiteX45" fmla="*/ 1520371 w 5813334"/>
              <a:gd name="connsiteY45" fmla="*/ 1034143 h 1035118"/>
              <a:gd name="connsiteX46" fmla="*/ 1348921 w 5813334"/>
              <a:gd name="connsiteY46" fmla="*/ 960664 h 1035118"/>
              <a:gd name="connsiteX47" fmla="*/ 1230086 w 5813334"/>
              <a:gd name="connsiteY47" fmla="*/ 986971 h 1035118"/>
              <a:gd name="connsiteX48" fmla="*/ 1127578 w 5813334"/>
              <a:gd name="connsiteY48" fmla="*/ 954314 h 1035118"/>
              <a:gd name="connsiteX49" fmla="*/ 1030514 w 5813334"/>
              <a:gd name="connsiteY49" fmla="*/ 1016000 h 1035118"/>
              <a:gd name="connsiteX50" fmla="*/ 903514 w 5813334"/>
              <a:gd name="connsiteY50" fmla="*/ 971550 h 1035118"/>
              <a:gd name="connsiteX51" fmla="*/ 760186 w 5813334"/>
              <a:gd name="connsiteY51" fmla="*/ 981528 h 1035118"/>
              <a:gd name="connsiteX52" fmla="*/ 678543 w 5813334"/>
              <a:gd name="connsiteY52" fmla="*/ 947964 h 1035118"/>
              <a:gd name="connsiteX53" fmla="*/ 594178 w 5813334"/>
              <a:gd name="connsiteY53" fmla="*/ 996043 h 1035118"/>
              <a:gd name="connsiteX54" fmla="*/ 493486 w 5813334"/>
              <a:gd name="connsiteY54" fmla="*/ 1001485 h 1035118"/>
              <a:gd name="connsiteX55" fmla="*/ 434159 w 5813334"/>
              <a:gd name="connsiteY55" fmla="*/ 969553 h 1035118"/>
              <a:gd name="connsiteX56" fmla="*/ 390071 w 5813334"/>
              <a:gd name="connsiteY56" fmla="*/ 930728 h 1035118"/>
              <a:gd name="connsiteX57" fmla="*/ 307884 w 5813334"/>
              <a:gd name="connsiteY57" fmla="*/ 1010194 h 1035118"/>
              <a:gd name="connsiteX58" fmla="*/ 103414 w 5813334"/>
              <a:gd name="connsiteY58" fmla="*/ 967014 h 1035118"/>
              <a:gd name="connsiteX59" fmla="*/ 0 w 5813334"/>
              <a:gd name="connsiteY59" fmla="*/ 1001485 h 1035118"/>
              <a:gd name="connsiteX0" fmla="*/ 0 w 5813334"/>
              <a:gd name="connsiteY0" fmla="*/ 1001485 h 1035118"/>
              <a:gd name="connsiteX1" fmla="*/ 0 w 5813334"/>
              <a:gd name="connsiteY1" fmla="*/ 0 h 1035118"/>
              <a:gd name="connsiteX2" fmla="*/ 5805714 w 5813334"/>
              <a:gd name="connsiteY2" fmla="*/ 0 h 1035118"/>
              <a:gd name="connsiteX3" fmla="*/ 5813334 w 5813334"/>
              <a:gd name="connsiteY3" fmla="*/ 1011283 h 1035118"/>
              <a:gd name="connsiteX4" fmla="*/ 5684157 w 5813334"/>
              <a:gd name="connsiteY4" fmla="*/ 935264 h 1035118"/>
              <a:gd name="connsiteX5" fmla="*/ 5599067 w 5813334"/>
              <a:gd name="connsiteY5" fmla="*/ 989874 h 1035118"/>
              <a:gd name="connsiteX6" fmla="*/ 5463177 w 5813334"/>
              <a:gd name="connsiteY6" fmla="*/ 952681 h 1035118"/>
              <a:gd name="connsiteX7" fmla="*/ 5316401 w 5813334"/>
              <a:gd name="connsiteY7" fmla="*/ 1003300 h 1035118"/>
              <a:gd name="connsiteX8" fmla="*/ 5154748 w 5813334"/>
              <a:gd name="connsiteY8" fmla="*/ 944335 h 1035118"/>
              <a:gd name="connsiteX9" fmla="*/ 5030107 w 5813334"/>
              <a:gd name="connsiteY9" fmla="*/ 977174 h 1035118"/>
              <a:gd name="connsiteX10" fmla="*/ 4915988 w 5813334"/>
              <a:gd name="connsiteY10" fmla="*/ 1011283 h 1035118"/>
              <a:gd name="connsiteX11" fmla="*/ 4841421 w 5813334"/>
              <a:gd name="connsiteY11" fmla="*/ 921657 h 1035118"/>
              <a:gd name="connsiteX12" fmla="*/ 4779736 w 5813334"/>
              <a:gd name="connsiteY12" fmla="*/ 994228 h 1035118"/>
              <a:gd name="connsiteX13" fmla="*/ 4644571 w 5813334"/>
              <a:gd name="connsiteY13" fmla="*/ 943428 h 1035118"/>
              <a:gd name="connsiteX14" fmla="*/ 4524828 w 5813334"/>
              <a:gd name="connsiteY14" fmla="*/ 913493 h 1035118"/>
              <a:gd name="connsiteX15" fmla="*/ 4405993 w 5813334"/>
              <a:gd name="connsiteY15" fmla="*/ 946150 h 1035118"/>
              <a:gd name="connsiteX16" fmla="*/ 4316186 w 5813334"/>
              <a:gd name="connsiteY16" fmla="*/ 998764 h 1035118"/>
              <a:gd name="connsiteX17" fmla="*/ 4209506 w 5813334"/>
              <a:gd name="connsiteY17" fmla="*/ 951593 h 1035118"/>
              <a:gd name="connsiteX18" fmla="*/ 4099379 w 5813334"/>
              <a:gd name="connsiteY18" fmla="*/ 931453 h 1035118"/>
              <a:gd name="connsiteX19" fmla="*/ 4054021 w 5813334"/>
              <a:gd name="connsiteY19" fmla="*/ 993321 h 1035118"/>
              <a:gd name="connsiteX20" fmla="*/ 3844108 w 5813334"/>
              <a:gd name="connsiteY20" fmla="*/ 929640 h 1035118"/>
              <a:gd name="connsiteX21" fmla="*/ 3780608 w 5813334"/>
              <a:gd name="connsiteY21" fmla="*/ 988423 h 1035118"/>
              <a:gd name="connsiteX22" fmla="*/ 3651613 w 5813334"/>
              <a:gd name="connsiteY22" fmla="*/ 948871 h 1035118"/>
              <a:gd name="connsiteX23" fmla="*/ 3552008 w 5813334"/>
              <a:gd name="connsiteY23" fmla="*/ 999671 h 1035118"/>
              <a:gd name="connsiteX24" fmla="*/ 3401241 w 5813334"/>
              <a:gd name="connsiteY24" fmla="*/ 963748 h 1035118"/>
              <a:gd name="connsiteX25" fmla="*/ 3315607 w 5813334"/>
              <a:gd name="connsiteY25" fmla="*/ 986064 h 1035118"/>
              <a:gd name="connsiteX26" fmla="*/ 3164114 w 5813334"/>
              <a:gd name="connsiteY26" fmla="*/ 914400 h 1035118"/>
              <a:gd name="connsiteX27" fmla="*/ 3163207 w 5813334"/>
              <a:gd name="connsiteY27" fmla="*/ 992413 h 1035118"/>
              <a:gd name="connsiteX28" fmla="*/ 3125107 w 5813334"/>
              <a:gd name="connsiteY28" fmla="*/ 960664 h 1035118"/>
              <a:gd name="connsiteX29" fmla="*/ 3070678 w 5813334"/>
              <a:gd name="connsiteY29" fmla="*/ 953407 h 1035118"/>
              <a:gd name="connsiteX30" fmla="*/ 2982686 w 5813334"/>
              <a:gd name="connsiteY30" fmla="*/ 1035050 h 1035118"/>
              <a:gd name="connsiteX31" fmla="*/ 2877457 w 5813334"/>
              <a:gd name="connsiteY31" fmla="*/ 967014 h 1035118"/>
              <a:gd name="connsiteX32" fmla="*/ 2830286 w 5813334"/>
              <a:gd name="connsiteY32" fmla="*/ 943428 h 1035118"/>
              <a:gd name="connsiteX33" fmla="*/ 2801257 w 5813334"/>
              <a:gd name="connsiteY33" fmla="*/ 1001485 h 1035118"/>
              <a:gd name="connsiteX34" fmla="*/ 2699657 w 5813334"/>
              <a:gd name="connsiteY34" fmla="*/ 1001485 h 1035118"/>
              <a:gd name="connsiteX35" fmla="*/ 2625271 w 5813334"/>
              <a:gd name="connsiteY35" fmla="*/ 975178 h 1035118"/>
              <a:gd name="connsiteX36" fmla="*/ 2554514 w 5813334"/>
              <a:gd name="connsiteY36" fmla="*/ 943428 h 1035118"/>
              <a:gd name="connsiteX37" fmla="*/ 2509157 w 5813334"/>
              <a:gd name="connsiteY37" fmla="*/ 986064 h 1035118"/>
              <a:gd name="connsiteX38" fmla="*/ 2393043 w 5813334"/>
              <a:gd name="connsiteY38" fmla="*/ 983343 h 1035118"/>
              <a:gd name="connsiteX39" fmla="*/ 2305050 w 5813334"/>
              <a:gd name="connsiteY39" fmla="*/ 1023257 h 1035118"/>
              <a:gd name="connsiteX40" fmla="*/ 2169886 w 5813334"/>
              <a:gd name="connsiteY40" fmla="*/ 982435 h 1035118"/>
              <a:gd name="connsiteX41" fmla="*/ 2012043 w 5813334"/>
              <a:gd name="connsiteY41" fmla="*/ 997857 h 1035118"/>
              <a:gd name="connsiteX42" fmla="*/ 1894114 w 5813334"/>
              <a:gd name="connsiteY42" fmla="*/ 941614 h 1035118"/>
              <a:gd name="connsiteX43" fmla="*/ 1785257 w 5813334"/>
              <a:gd name="connsiteY43" fmla="*/ 992414 h 1035118"/>
              <a:gd name="connsiteX44" fmla="*/ 1654628 w 5813334"/>
              <a:gd name="connsiteY44" fmla="*/ 986971 h 1035118"/>
              <a:gd name="connsiteX45" fmla="*/ 1520371 w 5813334"/>
              <a:gd name="connsiteY45" fmla="*/ 1034143 h 1035118"/>
              <a:gd name="connsiteX46" fmla="*/ 1348921 w 5813334"/>
              <a:gd name="connsiteY46" fmla="*/ 960664 h 1035118"/>
              <a:gd name="connsiteX47" fmla="*/ 1230086 w 5813334"/>
              <a:gd name="connsiteY47" fmla="*/ 986971 h 1035118"/>
              <a:gd name="connsiteX48" fmla="*/ 1127578 w 5813334"/>
              <a:gd name="connsiteY48" fmla="*/ 954314 h 1035118"/>
              <a:gd name="connsiteX49" fmla="*/ 1030514 w 5813334"/>
              <a:gd name="connsiteY49" fmla="*/ 1016000 h 1035118"/>
              <a:gd name="connsiteX50" fmla="*/ 903514 w 5813334"/>
              <a:gd name="connsiteY50" fmla="*/ 971550 h 1035118"/>
              <a:gd name="connsiteX51" fmla="*/ 760186 w 5813334"/>
              <a:gd name="connsiteY51" fmla="*/ 981528 h 1035118"/>
              <a:gd name="connsiteX52" fmla="*/ 678543 w 5813334"/>
              <a:gd name="connsiteY52" fmla="*/ 947964 h 1035118"/>
              <a:gd name="connsiteX53" fmla="*/ 594178 w 5813334"/>
              <a:gd name="connsiteY53" fmla="*/ 996043 h 1035118"/>
              <a:gd name="connsiteX54" fmla="*/ 493486 w 5813334"/>
              <a:gd name="connsiteY54" fmla="*/ 1001485 h 1035118"/>
              <a:gd name="connsiteX55" fmla="*/ 434159 w 5813334"/>
              <a:gd name="connsiteY55" fmla="*/ 969553 h 1035118"/>
              <a:gd name="connsiteX56" fmla="*/ 374831 w 5813334"/>
              <a:gd name="connsiteY56" fmla="*/ 976448 h 1035118"/>
              <a:gd name="connsiteX57" fmla="*/ 307884 w 5813334"/>
              <a:gd name="connsiteY57" fmla="*/ 1010194 h 1035118"/>
              <a:gd name="connsiteX58" fmla="*/ 103414 w 5813334"/>
              <a:gd name="connsiteY58" fmla="*/ 967014 h 1035118"/>
              <a:gd name="connsiteX59" fmla="*/ 0 w 5813334"/>
              <a:gd name="connsiteY59" fmla="*/ 1001485 h 1035118"/>
              <a:gd name="connsiteX0" fmla="*/ 0 w 5813334"/>
              <a:gd name="connsiteY0" fmla="*/ 1001485 h 1035118"/>
              <a:gd name="connsiteX1" fmla="*/ 0 w 5813334"/>
              <a:gd name="connsiteY1" fmla="*/ 0 h 1035118"/>
              <a:gd name="connsiteX2" fmla="*/ 5805714 w 5813334"/>
              <a:gd name="connsiteY2" fmla="*/ 0 h 1035118"/>
              <a:gd name="connsiteX3" fmla="*/ 5813334 w 5813334"/>
              <a:gd name="connsiteY3" fmla="*/ 1011283 h 1035118"/>
              <a:gd name="connsiteX4" fmla="*/ 5684157 w 5813334"/>
              <a:gd name="connsiteY4" fmla="*/ 935264 h 1035118"/>
              <a:gd name="connsiteX5" fmla="*/ 5599067 w 5813334"/>
              <a:gd name="connsiteY5" fmla="*/ 989874 h 1035118"/>
              <a:gd name="connsiteX6" fmla="*/ 5463177 w 5813334"/>
              <a:gd name="connsiteY6" fmla="*/ 952681 h 1035118"/>
              <a:gd name="connsiteX7" fmla="*/ 5316401 w 5813334"/>
              <a:gd name="connsiteY7" fmla="*/ 1003300 h 1035118"/>
              <a:gd name="connsiteX8" fmla="*/ 5154748 w 5813334"/>
              <a:gd name="connsiteY8" fmla="*/ 944335 h 1035118"/>
              <a:gd name="connsiteX9" fmla="*/ 5030107 w 5813334"/>
              <a:gd name="connsiteY9" fmla="*/ 977174 h 1035118"/>
              <a:gd name="connsiteX10" fmla="*/ 4915988 w 5813334"/>
              <a:gd name="connsiteY10" fmla="*/ 1011283 h 1035118"/>
              <a:gd name="connsiteX11" fmla="*/ 4841421 w 5813334"/>
              <a:gd name="connsiteY11" fmla="*/ 921657 h 1035118"/>
              <a:gd name="connsiteX12" fmla="*/ 4779736 w 5813334"/>
              <a:gd name="connsiteY12" fmla="*/ 994228 h 1035118"/>
              <a:gd name="connsiteX13" fmla="*/ 4644571 w 5813334"/>
              <a:gd name="connsiteY13" fmla="*/ 943428 h 1035118"/>
              <a:gd name="connsiteX14" fmla="*/ 4524828 w 5813334"/>
              <a:gd name="connsiteY14" fmla="*/ 913493 h 1035118"/>
              <a:gd name="connsiteX15" fmla="*/ 4405993 w 5813334"/>
              <a:gd name="connsiteY15" fmla="*/ 946150 h 1035118"/>
              <a:gd name="connsiteX16" fmla="*/ 4316186 w 5813334"/>
              <a:gd name="connsiteY16" fmla="*/ 998764 h 1035118"/>
              <a:gd name="connsiteX17" fmla="*/ 4209506 w 5813334"/>
              <a:gd name="connsiteY17" fmla="*/ 951593 h 1035118"/>
              <a:gd name="connsiteX18" fmla="*/ 4099379 w 5813334"/>
              <a:gd name="connsiteY18" fmla="*/ 931453 h 1035118"/>
              <a:gd name="connsiteX19" fmla="*/ 4054021 w 5813334"/>
              <a:gd name="connsiteY19" fmla="*/ 993321 h 1035118"/>
              <a:gd name="connsiteX20" fmla="*/ 3844108 w 5813334"/>
              <a:gd name="connsiteY20" fmla="*/ 929640 h 1035118"/>
              <a:gd name="connsiteX21" fmla="*/ 3780608 w 5813334"/>
              <a:gd name="connsiteY21" fmla="*/ 988423 h 1035118"/>
              <a:gd name="connsiteX22" fmla="*/ 3651613 w 5813334"/>
              <a:gd name="connsiteY22" fmla="*/ 948871 h 1035118"/>
              <a:gd name="connsiteX23" fmla="*/ 3552008 w 5813334"/>
              <a:gd name="connsiteY23" fmla="*/ 999671 h 1035118"/>
              <a:gd name="connsiteX24" fmla="*/ 3401241 w 5813334"/>
              <a:gd name="connsiteY24" fmla="*/ 963748 h 1035118"/>
              <a:gd name="connsiteX25" fmla="*/ 3315607 w 5813334"/>
              <a:gd name="connsiteY25" fmla="*/ 986064 h 1035118"/>
              <a:gd name="connsiteX26" fmla="*/ 3164114 w 5813334"/>
              <a:gd name="connsiteY26" fmla="*/ 914400 h 1035118"/>
              <a:gd name="connsiteX27" fmla="*/ 3163207 w 5813334"/>
              <a:gd name="connsiteY27" fmla="*/ 992413 h 1035118"/>
              <a:gd name="connsiteX28" fmla="*/ 3125107 w 5813334"/>
              <a:gd name="connsiteY28" fmla="*/ 960664 h 1035118"/>
              <a:gd name="connsiteX29" fmla="*/ 3070678 w 5813334"/>
              <a:gd name="connsiteY29" fmla="*/ 953407 h 1035118"/>
              <a:gd name="connsiteX30" fmla="*/ 2982686 w 5813334"/>
              <a:gd name="connsiteY30" fmla="*/ 1035050 h 1035118"/>
              <a:gd name="connsiteX31" fmla="*/ 2877457 w 5813334"/>
              <a:gd name="connsiteY31" fmla="*/ 967014 h 1035118"/>
              <a:gd name="connsiteX32" fmla="*/ 2830286 w 5813334"/>
              <a:gd name="connsiteY32" fmla="*/ 943428 h 1035118"/>
              <a:gd name="connsiteX33" fmla="*/ 2801257 w 5813334"/>
              <a:gd name="connsiteY33" fmla="*/ 1001485 h 1035118"/>
              <a:gd name="connsiteX34" fmla="*/ 2699657 w 5813334"/>
              <a:gd name="connsiteY34" fmla="*/ 1001485 h 1035118"/>
              <a:gd name="connsiteX35" fmla="*/ 2625271 w 5813334"/>
              <a:gd name="connsiteY35" fmla="*/ 975178 h 1035118"/>
              <a:gd name="connsiteX36" fmla="*/ 2554514 w 5813334"/>
              <a:gd name="connsiteY36" fmla="*/ 943428 h 1035118"/>
              <a:gd name="connsiteX37" fmla="*/ 2509157 w 5813334"/>
              <a:gd name="connsiteY37" fmla="*/ 986064 h 1035118"/>
              <a:gd name="connsiteX38" fmla="*/ 2393043 w 5813334"/>
              <a:gd name="connsiteY38" fmla="*/ 983343 h 1035118"/>
              <a:gd name="connsiteX39" fmla="*/ 2305050 w 5813334"/>
              <a:gd name="connsiteY39" fmla="*/ 1023257 h 1035118"/>
              <a:gd name="connsiteX40" fmla="*/ 2169886 w 5813334"/>
              <a:gd name="connsiteY40" fmla="*/ 982435 h 1035118"/>
              <a:gd name="connsiteX41" fmla="*/ 2012043 w 5813334"/>
              <a:gd name="connsiteY41" fmla="*/ 997857 h 1035118"/>
              <a:gd name="connsiteX42" fmla="*/ 1894114 w 5813334"/>
              <a:gd name="connsiteY42" fmla="*/ 941614 h 1035118"/>
              <a:gd name="connsiteX43" fmla="*/ 1785257 w 5813334"/>
              <a:gd name="connsiteY43" fmla="*/ 992414 h 1035118"/>
              <a:gd name="connsiteX44" fmla="*/ 1654628 w 5813334"/>
              <a:gd name="connsiteY44" fmla="*/ 986971 h 1035118"/>
              <a:gd name="connsiteX45" fmla="*/ 1520371 w 5813334"/>
              <a:gd name="connsiteY45" fmla="*/ 1034143 h 1035118"/>
              <a:gd name="connsiteX46" fmla="*/ 1348921 w 5813334"/>
              <a:gd name="connsiteY46" fmla="*/ 960664 h 1035118"/>
              <a:gd name="connsiteX47" fmla="*/ 1245326 w 5813334"/>
              <a:gd name="connsiteY47" fmla="*/ 1009831 h 1035118"/>
              <a:gd name="connsiteX48" fmla="*/ 1127578 w 5813334"/>
              <a:gd name="connsiteY48" fmla="*/ 954314 h 1035118"/>
              <a:gd name="connsiteX49" fmla="*/ 1030514 w 5813334"/>
              <a:gd name="connsiteY49" fmla="*/ 1016000 h 1035118"/>
              <a:gd name="connsiteX50" fmla="*/ 903514 w 5813334"/>
              <a:gd name="connsiteY50" fmla="*/ 971550 h 1035118"/>
              <a:gd name="connsiteX51" fmla="*/ 760186 w 5813334"/>
              <a:gd name="connsiteY51" fmla="*/ 981528 h 1035118"/>
              <a:gd name="connsiteX52" fmla="*/ 678543 w 5813334"/>
              <a:gd name="connsiteY52" fmla="*/ 947964 h 1035118"/>
              <a:gd name="connsiteX53" fmla="*/ 594178 w 5813334"/>
              <a:gd name="connsiteY53" fmla="*/ 996043 h 1035118"/>
              <a:gd name="connsiteX54" fmla="*/ 493486 w 5813334"/>
              <a:gd name="connsiteY54" fmla="*/ 1001485 h 1035118"/>
              <a:gd name="connsiteX55" fmla="*/ 434159 w 5813334"/>
              <a:gd name="connsiteY55" fmla="*/ 969553 h 1035118"/>
              <a:gd name="connsiteX56" fmla="*/ 374831 w 5813334"/>
              <a:gd name="connsiteY56" fmla="*/ 976448 h 1035118"/>
              <a:gd name="connsiteX57" fmla="*/ 307884 w 5813334"/>
              <a:gd name="connsiteY57" fmla="*/ 1010194 h 1035118"/>
              <a:gd name="connsiteX58" fmla="*/ 103414 w 5813334"/>
              <a:gd name="connsiteY58" fmla="*/ 967014 h 1035118"/>
              <a:gd name="connsiteX59" fmla="*/ 0 w 5813334"/>
              <a:gd name="connsiteY59" fmla="*/ 1001485 h 1035118"/>
              <a:gd name="connsiteX0" fmla="*/ 0 w 5813334"/>
              <a:gd name="connsiteY0" fmla="*/ 1001485 h 1035118"/>
              <a:gd name="connsiteX1" fmla="*/ 0 w 5813334"/>
              <a:gd name="connsiteY1" fmla="*/ 0 h 1035118"/>
              <a:gd name="connsiteX2" fmla="*/ 5805714 w 5813334"/>
              <a:gd name="connsiteY2" fmla="*/ 0 h 1035118"/>
              <a:gd name="connsiteX3" fmla="*/ 5813334 w 5813334"/>
              <a:gd name="connsiteY3" fmla="*/ 1011283 h 1035118"/>
              <a:gd name="connsiteX4" fmla="*/ 5684157 w 5813334"/>
              <a:gd name="connsiteY4" fmla="*/ 935264 h 1035118"/>
              <a:gd name="connsiteX5" fmla="*/ 5599067 w 5813334"/>
              <a:gd name="connsiteY5" fmla="*/ 989874 h 1035118"/>
              <a:gd name="connsiteX6" fmla="*/ 5463177 w 5813334"/>
              <a:gd name="connsiteY6" fmla="*/ 952681 h 1035118"/>
              <a:gd name="connsiteX7" fmla="*/ 5316401 w 5813334"/>
              <a:gd name="connsiteY7" fmla="*/ 1003300 h 1035118"/>
              <a:gd name="connsiteX8" fmla="*/ 5154748 w 5813334"/>
              <a:gd name="connsiteY8" fmla="*/ 944335 h 1035118"/>
              <a:gd name="connsiteX9" fmla="*/ 5030107 w 5813334"/>
              <a:gd name="connsiteY9" fmla="*/ 977174 h 1035118"/>
              <a:gd name="connsiteX10" fmla="*/ 4915988 w 5813334"/>
              <a:gd name="connsiteY10" fmla="*/ 1011283 h 1035118"/>
              <a:gd name="connsiteX11" fmla="*/ 4841421 w 5813334"/>
              <a:gd name="connsiteY11" fmla="*/ 921657 h 1035118"/>
              <a:gd name="connsiteX12" fmla="*/ 4779736 w 5813334"/>
              <a:gd name="connsiteY12" fmla="*/ 994228 h 1035118"/>
              <a:gd name="connsiteX13" fmla="*/ 4644571 w 5813334"/>
              <a:gd name="connsiteY13" fmla="*/ 943428 h 1035118"/>
              <a:gd name="connsiteX14" fmla="*/ 4555308 w 5813334"/>
              <a:gd name="connsiteY14" fmla="*/ 982073 h 1035118"/>
              <a:gd name="connsiteX15" fmla="*/ 4405993 w 5813334"/>
              <a:gd name="connsiteY15" fmla="*/ 946150 h 1035118"/>
              <a:gd name="connsiteX16" fmla="*/ 4316186 w 5813334"/>
              <a:gd name="connsiteY16" fmla="*/ 998764 h 1035118"/>
              <a:gd name="connsiteX17" fmla="*/ 4209506 w 5813334"/>
              <a:gd name="connsiteY17" fmla="*/ 951593 h 1035118"/>
              <a:gd name="connsiteX18" fmla="*/ 4099379 w 5813334"/>
              <a:gd name="connsiteY18" fmla="*/ 931453 h 1035118"/>
              <a:gd name="connsiteX19" fmla="*/ 4054021 w 5813334"/>
              <a:gd name="connsiteY19" fmla="*/ 993321 h 1035118"/>
              <a:gd name="connsiteX20" fmla="*/ 3844108 w 5813334"/>
              <a:gd name="connsiteY20" fmla="*/ 929640 h 1035118"/>
              <a:gd name="connsiteX21" fmla="*/ 3780608 w 5813334"/>
              <a:gd name="connsiteY21" fmla="*/ 988423 h 1035118"/>
              <a:gd name="connsiteX22" fmla="*/ 3651613 w 5813334"/>
              <a:gd name="connsiteY22" fmla="*/ 948871 h 1035118"/>
              <a:gd name="connsiteX23" fmla="*/ 3552008 w 5813334"/>
              <a:gd name="connsiteY23" fmla="*/ 999671 h 1035118"/>
              <a:gd name="connsiteX24" fmla="*/ 3401241 w 5813334"/>
              <a:gd name="connsiteY24" fmla="*/ 963748 h 1035118"/>
              <a:gd name="connsiteX25" fmla="*/ 3315607 w 5813334"/>
              <a:gd name="connsiteY25" fmla="*/ 986064 h 1035118"/>
              <a:gd name="connsiteX26" fmla="*/ 3164114 w 5813334"/>
              <a:gd name="connsiteY26" fmla="*/ 914400 h 1035118"/>
              <a:gd name="connsiteX27" fmla="*/ 3163207 w 5813334"/>
              <a:gd name="connsiteY27" fmla="*/ 992413 h 1035118"/>
              <a:gd name="connsiteX28" fmla="*/ 3125107 w 5813334"/>
              <a:gd name="connsiteY28" fmla="*/ 960664 h 1035118"/>
              <a:gd name="connsiteX29" fmla="*/ 3070678 w 5813334"/>
              <a:gd name="connsiteY29" fmla="*/ 953407 h 1035118"/>
              <a:gd name="connsiteX30" fmla="*/ 2982686 w 5813334"/>
              <a:gd name="connsiteY30" fmla="*/ 1035050 h 1035118"/>
              <a:gd name="connsiteX31" fmla="*/ 2877457 w 5813334"/>
              <a:gd name="connsiteY31" fmla="*/ 967014 h 1035118"/>
              <a:gd name="connsiteX32" fmla="*/ 2830286 w 5813334"/>
              <a:gd name="connsiteY32" fmla="*/ 943428 h 1035118"/>
              <a:gd name="connsiteX33" fmla="*/ 2801257 w 5813334"/>
              <a:gd name="connsiteY33" fmla="*/ 1001485 h 1035118"/>
              <a:gd name="connsiteX34" fmla="*/ 2699657 w 5813334"/>
              <a:gd name="connsiteY34" fmla="*/ 1001485 h 1035118"/>
              <a:gd name="connsiteX35" fmla="*/ 2625271 w 5813334"/>
              <a:gd name="connsiteY35" fmla="*/ 975178 h 1035118"/>
              <a:gd name="connsiteX36" fmla="*/ 2554514 w 5813334"/>
              <a:gd name="connsiteY36" fmla="*/ 943428 h 1035118"/>
              <a:gd name="connsiteX37" fmla="*/ 2509157 w 5813334"/>
              <a:gd name="connsiteY37" fmla="*/ 986064 h 1035118"/>
              <a:gd name="connsiteX38" fmla="*/ 2393043 w 5813334"/>
              <a:gd name="connsiteY38" fmla="*/ 983343 h 1035118"/>
              <a:gd name="connsiteX39" fmla="*/ 2305050 w 5813334"/>
              <a:gd name="connsiteY39" fmla="*/ 1023257 h 1035118"/>
              <a:gd name="connsiteX40" fmla="*/ 2169886 w 5813334"/>
              <a:gd name="connsiteY40" fmla="*/ 982435 h 1035118"/>
              <a:gd name="connsiteX41" fmla="*/ 2012043 w 5813334"/>
              <a:gd name="connsiteY41" fmla="*/ 997857 h 1035118"/>
              <a:gd name="connsiteX42" fmla="*/ 1894114 w 5813334"/>
              <a:gd name="connsiteY42" fmla="*/ 941614 h 1035118"/>
              <a:gd name="connsiteX43" fmla="*/ 1785257 w 5813334"/>
              <a:gd name="connsiteY43" fmla="*/ 992414 h 1035118"/>
              <a:gd name="connsiteX44" fmla="*/ 1654628 w 5813334"/>
              <a:gd name="connsiteY44" fmla="*/ 986971 h 1035118"/>
              <a:gd name="connsiteX45" fmla="*/ 1520371 w 5813334"/>
              <a:gd name="connsiteY45" fmla="*/ 1034143 h 1035118"/>
              <a:gd name="connsiteX46" fmla="*/ 1348921 w 5813334"/>
              <a:gd name="connsiteY46" fmla="*/ 960664 h 1035118"/>
              <a:gd name="connsiteX47" fmla="*/ 1245326 w 5813334"/>
              <a:gd name="connsiteY47" fmla="*/ 1009831 h 1035118"/>
              <a:gd name="connsiteX48" fmla="*/ 1127578 w 5813334"/>
              <a:gd name="connsiteY48" fmla="*/ 954314 h 1035118"/>
              <a:gd name="connsiteX49" fmla="*/ 1030514 w 5813334"/>
              <a:gd name="connsiteY49" fmla="*/ 1016000 h 1035118"/>
              <a:gd name="connsiteX50" fmla="*/ 903514 w 5813334"/>
              <a:gd name="connsiteY50" fmla="*/ 971550 h 1035118"/>
              <a:gd name="connsiteX51" fmla="*/ 760186 w 5813334"/>
              <a:gd name="connsiteY51" fmla="*/ 981528 h 1035118"/>
              <a:gd name="connsiteX52" fmla="*/ 678543 w 5813334"/>
              <a:gd name="connsiteY52" fmla="*/ 947964 h 1035118"/>
              <a:gd name="connsiteX53" fmla="*/ 594178 w 5813334"/>
              <a:gd name="connsiteY53" fmla="*/ 996043 h 1035118"/>
              <a:gd name="connsiteX54" fmla="*/ 493486 w 5813334"/>
              <a:gd name="connsiteY54" fmla="*/ 1001485 h 1035118"/>
              <a:gd name="connsiteX55" fmla="*/ 434159 w 5813334"/>
              <a:gd name="connsiteY55" fmla="*/ 969553 h 1035118"/>
              <a:gd name="connsiteX56" fmla="*/ 374831 w 5813334"/>
              <a:gd name="connsiteY56" fmla="*/ 976448 h 1035118"/>
              <a:gd name="connsiteX57" fmla="*/ 307884 w 5813334"/>
              <a:gd name="connsiteY57" fmla="*/ 1010194 h 1035118"/>
              <a:gd name="connsiteX58" fmla="*/ 103414 w 5813334"/>
              <a:gd name="connsiteY58" fmla="*/ 967014 h 1035118"/>
              <a:gd name="connsiteX59" fmla="*/ 0 w 5813334"/>
              <a:gd name="connsiteY59" fmla="*/ 1001485 h 1035118"/>
              <a:gd name="connsiteX0" fmla="*/ 0 w 5813334"/>
              <a:gd name="connsiteY0" fmla="*/ 1001485 h 1043214"/>
              <a:gd name="connsiteX1" fmla="*/ 0 w 5813334"/>
              <a:gd name="connsiteY1" fmla="*/ 0 h 1043214"/>
              <a:gd name="connsiteX2" fmla="*/ 5805714 w 5813334"/>
              <a:gd name="connsiteY2" fmla="*/ 0 h 1043214"/>
              <a:gd name="connsiteX3" fmla="*/ 5813334 w 5813334"/>
              <a:gd name="connsiteY3" fmla="*/ 1011283 h 1043214"/>
              <a:gd name="connsiteX4" fmla="*/ 5684157 w 5813334"/>
              <a:gd name="connsiteY4" fmla="*/ 935264 h 1043214"/>
              <a:gd name="connsiteX5" fmla="*/ 5606687 w 5813334"/>
              <a:gd name="connsiteY5" fmla="*/ 1043214 h 1043214"/>
              <a:gd name="connsiteX6" fmla="*/ 5463177 w 5813334"/>
              <a:gd name="connsiteY6" fmla="*/ 952681 h 1043214"/>
              <a:gd name="connsiteX7" fmla="*/ 5316401 w 5813334"/>
              <a:gd name="connsiteY7" fmla="*/ 1003300 h 1043214"/>
              <a:gd name="connsiteX8" fmla="*/ 5154748 w 5813334"/>
              <a:gd name="connsiteY8" fmla="*/ 944335 h 1043214"/>
              <a:gd name="connsiteX9" fmla="*/ 5030107 w 5813334"/>
              <a:gd name="connsiteY9" fmla="*/ 977174 h 1043214"/>
              <a:gd name="connsiteX10" fmla="*/ 4915988 w 5813334"/>
              <a:gd name="connsiteY10" fmla="*/ 1011283 h 1043214"/>
              <a:gd name="connsiteX11" fmla="*/ 4841421 w 5813334"/>
              <a:gd name="connsiteY11" fmla="*/ 921657 h 1043214"/>
              <a:gd name="connsiteX12" fmla="*/ 4779736 w 5813334"/>
              <a:gd name="connsiteY12" fmla="*/ 994228 h 1043214"/>
              <a:gd name="connsiteX13" fmla="*/ 4644571 w 5813334"/>
              <a:gd name="connsiteY13" fmla="*/ 943428 h 1043214"/>
              <a:gd name="connsiteX14" fmla="*/ 4555308 w 5813334"/>
              <a:gd name="connsiteY14" fmla="*/ 982073 h 1043214"/>
              <a:gd name="connsiteX15" fmla="*/ 4405993 w 5813334"/>
              <a:gd name="connsiteY15" fmla="*/ 946150 h 1043214"/>
              <a:gd name="connsiteX16" fmla="*/ 4316186 w 5813334"/>
              <a:gd name="connsiteY16" fmla="*/ 998764 h 1043214"/>
              <a:gd name="connsiteX17" fmla="*/ 4209506 w 5813334"/>
              <a:gd name="connsiteY17" fmla="*/ 951593 h 1043214"/>
              <a:gd name="connsiteX18" fmla="*/ 4099379 w 5813334"/>
              <a:gd name="connsiteY18" fmla="*/ 931453 h 1043214"/>
              <a:gd name="connsiteX19" fmla="*/ 4054021 w 5813334"/>
              <a:gd name="connsiteY19" fmla="*/ 993321 h 1043214"/>
              <a:gd name="connsiteX20" fmla="*/ 3844108 w 5813334"/>
              <a:gd name="connsiteY20" fmla="*/ 929640 h 1043214"/>
              <a:gd name="connsiteX21" fmla="*/ 3780608 w 5813334"/>
              <a:gd name="connsiteY21" fmla="*/ 988423 h 1043214"/>
              <a:gd name="connsiteX22" fmla="*/ 3651613 w 5813334"/>
              <a:gd name="connsiteY22" fmla="*/ 948871 h 1043214"/>
              <a:gd name="connsiteX23" fmla="*/ 3552008 w 5813334"/>
              <a:gd name="connsiteY23" fmla="*/ 999671 h 1043214"/>
              <a:gd name="connsiteX24" fmla="*/ 3401241 w 5813334"/>
              <a:gd name="connsiteY24" fmla="*/ 963748 h 1043214"/>
              <a:gd name="connsiteX25" fmla="*/ 3315607 w 5813334"/>
              <a:gd name="connsiteY25" fmla="*/ 986064 h 1043214"/>
              <a:gd name="connsiteX26" fmla="*/ 3164114 w 5813334"/>
              <a:gd name="connsiteY26" fmla="*/ 914400 h 1043214"/>
              <a:gd name="connsiteX27" fmla="*/ 3163207 w 5813334"/>
              <a:gd name="connsiteY27" fmla="*/ 992413 h 1043214"/>
              <a:gd name="connsiteX28" fmla="*/ 3125107 w 5813334"/>
              <a:gd name="connsiteY28" fmla="*/ 960664 h 1043214"/>
              <a:gd name="connsiteX29" fmla="*/ 3070678 w 5813334"/>
              <a:gd name="connsiteY29" fmla="*/ 953407 h 1043214"/>
              <a:gd name="connsiteX30" fmla="*/ 2982686 w 5813334"/>
              <a:gd name="connsiteY30" fmla="*/ 1035050 h 1043214"/>
              <a:gd name="connsiteX31" fmla="*/ 2877457 w 5813334"/>
              <a:gd name="connsiteY31" fmla="*/ 967014 h 1043214"/>
              <a:gd name="connsiteX32" fmla="*/ 2830286 w 5813334"/>
              <a:gd name="connsiteY32" fmla="*/ 943428 h 1043214"/>
              <a:gd name="connsiteX33" fmla="*/ 2801257 w 5813334"/>
              <a:gd name="connsiteY33" fmla="*/ 1001485 h 1043214"/>
              <a:gd name="connsiteX34" fmla="*/ 2699657 w 5813334"/>
              <a:gd name="connsiteY34" fmla="*/ 1001485 h 1043214"/>
              <a:gd name="connsiteX35" fmla="*/ 2625271 w 5813334"/>
              <a:gd name="connsiteY35" fmla="*/ 975178 h 1043214"/>
              <a:gd name="connsiteX36" fmla="*/ 2554514 w 5813334"/>
              <a:gd name="connsiteY36" fmla="*/ 943428 h 1043214"/>
              <a:gd name="connsiteX37" fmla="*/ 2509157 w 5813334"/>
              <a:gd name="connsiteY37" fmla="*/ 986064 h 1043214"/>
              <a:gd name="connsiteX38" fmla="*/ 2393043 w 5813334"/>
              <a:gd name="connsiteY38" fmla="*/ 983343 h 1043214"/>
              <a:gd name="connsiteX39" fmla="*/ 2305050 w 5813334"/>
              <a:gd name="connsiteY39" fmla="*/ 1023257 h 1043214"/>
              <a:gd name="connsiteX40" fmla="*/ 2169886 w 5813334"/>
              <a:gd name="connsiteY40" fmla="*/ 982435 h 1043214"/>
              <a:gd name="connsiteX41" fmla="*/ 2012043 w 5813334"/>
              <a:gd name="connsiteY41" fmla="*/ 997857 h 1043214"/>
              <a:gd name="connsiteX42" fmla="*/ 1894114 w 5813334"/>
              <a:gd name="connsiteY42" fmla="*/ 941614 h 1043214"/>
              <a:gd name="connsiteX43" fmla="*/ 1785257 w 5813334"/>
              <a:gd name="connsiteY43" fmla="*/ 992414 h 1043214"/>
              <a:gd name="connsiteX44" fmla="*/ 1654628 w 5813334"/>
              <a:gd name="connsiteY44" fmla="*/ 986971 h 1043214"/>
              <a:gd name="connsiteX45" fmla="*/ 1520371 w 5813334"/>
              <a:gd name="connsiteY45" fmla="*/ 1034143 h 1043214"/>
              <a:gd name="connsiteX46" fmla="*/ 1348921 w 5813334"/>
              <a:gd name="connsiteY46" fmla="*/ 960664 h 1043214"/>
              <a:gd name="connsiteX47" fmla="*/ 1245326 w 5813334"/>
              <a:gd name="connsiteY47" fmla="*/ 1009831 h 1043214"/>
              <a:gd name="connsiteX48" fmla="*/ 1127578 w 5813334"/>
              <a:gd name="connsiteY48" fmla="*/ 954314 h 1043214"/>
              <a:gd name="connsiteX49" fmla="*/ 1030514 w 5813334"/>
              <a:gd name="connsiteY49" fmla="*/ 1016000 h 1043214"/>
              <a:gd name="connsiteX50" fmla="*/ 903514 w 5813334"/>
              <a:gd name="connsiteY50" fmla="*/ 971550 h 1043214"/>
              <a:gd name="connsiteX51" fmla="*/ 760186 w 5813334"/>
              <a:gd name="connsiteY51" fmla="*/ 981528 h 1043214"/>
              <a:gd name="connsiteX52" fmla="*/ 678543 w 5813334"/>
              <a:gd name="connsiteY52" fmla="*/ 947964 h 1043214"/>
              <a:gd name="connsiteX53" fmla="*/ 594178 w 5813334"/>
              <a:gd name="connsiteY53" fmla="*/ 996043 h 1043214"/>
              <a:gd name="connsiteX54" fmla="*/ 493486 w 5813334"/>
              <a:gd name="connsiteY54" fmla="*/ 1001485 h 1043214"/>
              <a:gd name="connsiteX55" fmla="*/ 434159 w 5813334"/>
              <a:gd name="connsiteY55" fmla="*/ 969553 h 1043214"/>
              <a:gd name="connsiteX56" fmla="*/ 374831 w 5813334"/>
              <a:gd name="connsiteY56" fmla="*/ 976448 h 1043214"/>
              <a:gd name="connsiteX57" fmla="*/ 307884 w 5813334"/>
              <a:gd name="connsiteY57" fmla="*/ 1010194 h 1043214"/>
              <a:gd name="connsiteX58" fmla="*/ 103414 w 5813334"/>
              <a:gd name="connsiteY58" fmla="*/ 967014 h 1043214"/>
              <a:gd name="connsiteX59" fmla="*/ 0 w 5813334"/>
              <a:gd name="connsiteY59" fmla="*/ 1001485 h 1043214"/>
              <a:gd name="connsiteX0" fmla="*/ 0 w 5820954"/>
              <a:gd name="connsiteY0" fmla="*/ 2121625 h 2163354"/>
              <a:gd name="connsiteX1" fmla="*/ 0 w 5820954"/>
              <a:gd name="connsiteY1" fmla="*/ 1120140 h 2163354"/>
              <a:gd name="connsiteX2" fmla="*/ 5820954 w 5820954"/>
              <a:gd name="connsiteY2" fmla="*/ 0 h 2163354"/>
              <a:gd name="connsiteX3" fmla="*/ 5813334 w 5820954"/>
              <a:gd name="connsiteY3" fmla="*/ 2131423 h 2163354"/>
              <a:gd name="connsiteX4" fmla="*/ 5684157 w 5820954"/>
              <a:gd name="connsiteY4" fmla="*/ 2055404 h 2163354"/>
              <a:gd name="connsiteX5" fmla="*/ 5606687 w 5820954"/>
              <a:gd name="connsiteY5" fmla="*/ 2163354 h 2163354"/>
              <a:gd name="connsiteX6" fmla="*/ 5463177 w 5820954"/>
              <a:gd name="connsiteY6" fmla="*/ 2072821 h 2163354"/>
              <a:gd name="connsiteX7" fmla="*/ 5316401 w 5820954"/>
              <a:gd name="connsiteY7" fmla="*/ 2123440 h 2163354"/>
              <a:gd name="connsiteX8" fmla="*/ 5154748 w 5820954"/>
              <a:gd name="connsiteY8" fmla="*/ 2064475 h 2163354"/>
              <a:gd name="connsiteX9" fmla="*/ 5030107 w 5820954"/>
              <a:gd name="connsiteY9" fmla="*/ 2097314 h 2163354"/>
              <a:gd name="connsiteX10" fmla="*/ 4915988 w 5820954"/>
              <a:gd name="connsiteY10" fmla="*/ 2131423 h 2163354"/>
              <a:gd name="connsiteX11" fmla="*/ 4841421 w 5820954"/>
              <a:gd name="connsiteY11" fmla="*/ 2041797 h 2163354"/>
              <a:gd name="connsiteX12" fmla="*/ 4779736 w 5820954"/>
              <a:gd name="connsiteY12" fmla="*/ 2114368 h 2163354"/>
              <a:gd name="connsiteX13" fmla="*/ 4644571 w 5820954"/>
              <a:gd name="connsiteY13" fmla="*/ 2063568 h 2163354"/>
              <a:gd name="connsiteX14" fmla="*/ 4555308 w 5820954"/>
              <a:gd name="connsiteY14" fmla="*/ 2102213 h 2163354"/>
              <a:gd name="connsiteX15" fmla="*/ 4405993 w 5820954"/>
              <a:gd name="connsiteY15" fmla="*/ 2066290 h 2163354"/>
              <a:gd name="connsiteX16" fmla="*/ 4316186 w 5820954"/>
              <a:gd name="connsiteY16" fmla="*/ 2118904 h 2163354"/>
              <a:gd name="connsiteX17" fmla="*/ 4209506 w 5820954"/>
              <a:gd name="connsiteY17" fmla="*/ 2071733 h 2163354"/>
              <a:gd name="connsiteX18" fmla="*/ 4099379 w 5820954"/>
              <a:gd name="connsiteY18" fmla="*/ 2051593 h 2163354"/>
              <a:gd name="connsiteX19" fmla="*/ 4054021 w 5820954"/>
              <a:gd name="connsiteY19" fmla="*/ 2113461 h 2163354"/>
              <a:gd name="connsiteX20" fmla="*/ 3844108 w 5820954"/>
              <a:gd name="connsiteY20" fmla="*/ 2049780 h 2163354"/>
              <a:gd name="connsiteX21" fmla="*/ 3780608 w 5820954"/>
              <a:gd name="connsiteY21" fmla="*/ 2108563 h 2163354"/>
              <a:gd name="connsiteX22" fmla="*/ 3651613 w 5820954"/>
              <a:gd name="connsiteY22" fmla="*/ 2069011 h 2163354"/>
              <a:gd name="connsiteX23" fmla="*/ 3552008 w 5820954"/>
              <a:gd name="connsiteY23" fmla="*/ 2119811 h 2163354"/>
              <a:gd name="connsiteX24" fmla="*/ 3401241 w 5820954"/>
              <a:gd name="connsiteY24" fmla="*/ 2083888 h 2163354"/>
              <a:gd name="connsiteX25" fmla="*/ 3315607 w 5820954"/>
              <a:gd name="connsiteY25" fmla="*/ 2106204 h 2163354"/>
              <a:gd name="connsiteX26" fmla="*/ 3164114 w 5820954"/>
              <a:gd name="connsiteY26" fmla="*/ 2034540 h 2163354"/>
              <a:gd name="connsiteX27" fmla="*/ 3163207 w 5820954"/>
              <a:gd name="connsiteY27" fmla="*/ 2112553 h 2163354"/>
              <a:gd name="connsiteX28" fmla="*/ 3125107 w 5820954"/>
              <a:gd name="connsiteY28" fmla="*/ 2080804 h 2163354"/>
              <a:gd name="connsiteX29" fmla="*/ 3070678 w 5820954"/>
              <a:gd name="connsiteY29" fmla="*/ 2073547 h 2163354"/>
              <a:gd name="connsiteX30" fmla="*/ 2982686 w 5820954"/>
              <a:gd name="connsiteY30" fmla="*/ 2155190 h 2163354"/>
              <a:gd name="connsiteX31" fmla="*/ 2877457 w 5820954"/>
              <a:gd name="connsiteY31" fmla="*/ 2087154 h 2163354"/>
              <a:gd name="connsiteX32" fmla="*/ 2830286 w 5820954"/>
              <a:gd name="connsiteY32" fmla="*/ 2063568 h 2163354"/>
              <a:gd name="connsiteX33" fmla="*/ 2801257 w 5820954"/>
              <a:gd name="connsiteY33" fmla="*/ 2121625 h 2163354"/>
              <a:gd name="connsiteX34" fmla="*/ 2699657 w 5820954"/>
              <a:gd name="connsiteY34" fmla="*/ 2121625 h 2163354"/>
              <a:gd name="connsiteX35" fmla="*/ 2625271 w 5820954"/>
              <a:gd name="connsiteY35" fmla="*/ 2095318 h 2163354"/>
              <a:gd name="connsiteX36" fmla="*/ 2554514 w 5820954"/>
              <a:gd name="connsiteY36" fmla="*/ 2063568 h 2163354"/>
              <a:gd name="connsiteX37" fmla="*/ 2509157 w 5820954"/>
              <a:gd name="connsiteY37" fmla="*/ 2106204 h 2163354"/>
              <a:gd name="connsiteX38" fmla="*/ 2393043 w 5820954"/>
              <a:gd name="connsiteY38" fmla="*/ 2103483 h 2163354"/>
              <a:gd name="connsiteX39" fmla="*/ 2305050 w 5820954"/>
              <a:gd name="connsiteY39" fmla="*/ 2143397 h 2163354"/>
              <a:gd name="connsiteX40" fmla="*/ 2169886 w 5820954"/>
              <a:gd name="connsiteY40" fmla="*/ 2102575 h 2163354"/>
              <a:gd name="connsiteX41" fmla="*/ 2012043 w 5820954"/>
              <a:gd name="connsiteY41" fmla="*/ 2117997 h 2163354"/>
              <a:gd name="connsiteX42" fmla="*/ 1894114 w 5820954"/>
              <a:gd name="connsiteY42" fmla="*/ 2061754 h 2163354"/>
              <a:gd name="connsiteX43" fmla="*/ 1785257 w 5820954"/>
              <a:gd name="connsiteY43" fmla="*/ 2112554 h 2163354"/>
              <a:gd name="connsiteX44" fmla="*/ 1654628 w 5820954"/>
              <a:gd name="connsiteY44" fmla="*/ 2107111 h 2163354"/>
              <a:gd name="connsiteX45" fmla="*/ 1520371 w 5820954"/>
              <a:gd name="connsiteY45" fmla="*/ 2154283 h 2163354"/>
              <a:gd name="connsiteX46" fmla="*/ 1348921 w 5820954"/>
              <a:gd name="connsiteY46" fmla="*/ 2080804 h 2163354"/>
              <a:gd name="connsiteX47" fmla="*/ 1245326 w 5820954"/>
              <a:gd name="connsiteY47" fmla="*/ 2129971 h 2163354"/>
              <a:gd name="connsiteX48" fmla="*/ 1127578 w 5820954"/>
              <a:gd name="connsiteY48" fmla="*/ 2074454 h 2163354"/>
              <a:gd name="connsiteX49" fmla="*/ 1030514 w 5820954"/>
              <a:gd name="connsiteY49" fmla="*/ 2136140 h 2163354"/>
              <a:gd name="connsiteX50" fmla="*/ 903514 w 5820954"/>
              <a:gd name="connsiteY50" fmla="*/ 2091690 h 2163354"/>
              <a:gd name="connsiteX51" fmla="*/ 760186 w 5820954"/>
              <a:gd name="connsiteY51" fmla="*/ 2101668 h 2163354"/>
              <a:gd name="connsiteX52" fmla="*/ 678543 w 5820954"/>
              <a:gd name="connsiteY52" fmla="*/ 2068104 h 2163354"/>
              <a:gd name="connsiteX53" fmla="*/ 594178 w 5820954"/>
              <a:gd name="connsiteY53" fmla="*/ 2116183 h 2163354"/>
              <a:gd name="connsiteX54" fmla="*/ 493486 w 5820954"/>
              <a:gd name="connsiteY54" fmla="*/ 2121625 h 2163354"/>
              <a:gd name="connsiteX55" fmla="*/ 434159 w 5820954"/>
              <a:gd name="connsiteY55" fmla="*/ 2089693 h 2163354"/>
              <a:gd name="connsiteX56" fmla="*/ 374831 w 5820954"/>
              <a:gd name="connsiteY56" fmla="*/ 2096588 h 2163354"/>
              <a:gd name="connsiteX57" fmla="*/ 307884 w 5820954"/>
              <a:gd name="connsiteY57" fmla="*/ 2130334 h 2163354"/>
              <a:gd name="connsiteX58" fmla="*/ 103414 w 5820954"/>
              <a:gd name="connsiteY58" fmla="*/ 2087154 h 2163354"/>
              <a:gd name="connsiteX59" fmla="*/ 0 w 5820954"/>
              <a:gd name="connsiteY59" fmla="*/ 2121625 h 2163354"/>
              <a:gd name="connsiteX0" fmla="*/ 0 w 5820954"/>
              <a:gd name="connsiteY0" fmla="*/ 2121625 h 2163354"/>
              <a:gd name="connsiteX1" fmla="*/ 7620 w 5820954"/>
              <a:gd name="connsiteY1" fmla="*/ 22860 h 2163354"/>
              <a:gd name="connsiteX2" fmla="*/ 5820954 w 5820954"/>
              <a:gd name="connsiteY2" fmla="*/ 0 h 2163354"/>
              <a:gd name="connsiteX3" fmla="*/ 5813334 w 5820954"/>
              <a:gd name="connsiteY3" fmla="*/ 2131423 h 2163354"/>
              <a:gd name="connsiteX4" fmla="*/ 5684157 w 5820954"/>
              <a:gd name="connsiteY4" fmla="*/ 2055404 h 2163354"/>
              <a:gd name="connsiteX5" fmla="*/ 5606687 w 5820954"/>
              <a:gd name="connsiteY5" fmla="*/ 2163354 h 2163354"/>
              <a:gd name="connsiteX6" fmla="*/ 5463177 w 5820954"/>
              <a:gd name="connsiteY6" fmla="*/ 2072821 h 2163354"/>
              <a:gd name="connsiteX7" fmla="*/ 5316401 w 5820954"/>
              <a:gd name="connsiteY7" fmla="*/ 2123440 h 2163354"/>
              <a:gd name="connsiteX8" fmla="*/ 5154748 w 5820954"/>
              <a:gd name="connsiteY8" fmla="*/ 2064475 h 2163354"/>
              <a:gd name="connsiteX9" fmla="*/ 5030107 w 5820954"/>
              <a:gd name="connsiteY9" fmla="*/ 2097314 h 2163354"/>
              <a:gd name="connsiteX10" fmla="*/ 4915988 w 5820954"/>
              <a:gd name="connsiteY10" fmla="*/ 2131423 h 2163354"/>
              <a:gd name="connsiteX11" fmla="*/ 4841421 w 5820954"/>
              <a:gd name="connsiteY11" fmla="*/ 2041797 h 2163354"/>
              <a:gd name="connsiteX12" fmla="*/ 4779736 w 5820954"/>
              <a:gd name="connsiteY12" fmla="*/ 2114368 h 2163354"/>
              <a:gd name="connsiteX13" fmla="*/ 4644571 w 5820954"/>
              <a:gd name="connsiteY13" fmla="*/ 2063568 h 2163354"/>
              <a:gd name="connsiteX14" fmla="*/ 4555308 w 5820954"/>
              <a:gd name="connsiteY14" fmla="*/ 2102213 h 2163354"/>
              <a:gd name="connsiteX15" fmla="*/ 4405993 w 5820954"/>
              <a:gd name="connsiteY15" fmla="*/ 2066290 h 2163354"/>
              <a:gd name="connsiteX16" fmla="*/ 4316186 w 5820954"/>
              <a:gd name="connsiteY16" fmla="*/ 2118904 h 2163354"/>
              <a:gd name="connsiteX17" fmla="*/ 4209506 w 5820954"/>
              <a:gd name="connsiteY17" fmla="*/ 2071733 h 2163354"/>
              <a:gd name="connsiteX18" fmla="*/ 4099379 w 5820954"/>
              <a:gd name="connsiteY18" fmla="*/ 2051593 h 2163354"/>
              <a:gd name="connsiteX19" fmla="*/ 4054021 w 5820954"/>
              <a:gd name="connsiteY19" fmla="*/ 2113461 h 2163354"/>
              <a:gd name="connsiteX20" fmla="*/ 3844108 w 5820954"/>
              <a:gd name="connsiteY20" fmla="*/ 2049780 h 2163354"/>
              <a:gd name="connsiteX21" fmla="*/ 3780608 w 5820954"/>
              <a:gd name="connsiteY21" fmla="*/ 2108563 h 2163354"/>
              <a:gd name="connsiteX22" fmla="*/ 3651613 w 5820954"/>
              <a:gd name="connsiteY22" fmla="*/ 2069011 h 2163354"/>
              <a:gd name="connsiteX23" fmla="*/ 3552008 w 5820954"/>
              <a:gd name="connsiteY23" fmla="*/ 2119811 h 2163354"/>
              <a:gd name="connsiteX24" fmla="*/ 3401241 w 5820954"/>
              <a:gd name="connsiteY24" fmla="*/ 2083888 h 2163354"/>
              <a:gd name="connsiteX25" fmla="*/ 3315607 w 5820954"/>
              <a:gd name="connsiteY25" fmla="*/ 2106204 h 2163354"/>
              <a:gd name="connsiteX26" fmla="*/ 3164114 w 5820954"/>
              <a:gd name="connsiteY26" fmla="*/ 2034540 h 2163354"/>
              <a:gd name="connsiteX27" fmla="*/ 3163207 w 5820954"/>
              <a:gd name="connsiteY27" fmla="*/ 2112553 h 2163354"/>
              <a:gd name="connsiteX28" fmla="*/ 3125107 w 5820954"/>
              <a:gd name="connsiteY28" fmla="*/ 2080804 h 2163354"/>
              <a:gd name="connsiteX29" fmla="*/ 3070678 w 5820954"/>
              <a:gd name="connsiteY29" fmla="*/ 2073547 h 2163354"/>
              <a:gd name="connsiteX30" fmla="*/ 2982686 w 5820954"/>
              <a:gd name="connsiteY30" fmla="*/ 2155190 h 2163354"/>
              <a:gd name="connsiteX31" fmla="*/ 2877457 w 5820954"/>
              <a:gd name="connsiteY31" fmla="*/ 2087154 h 2163354"/>
              <a:gd name="connsiteX32" fmla="*/ 2830286 w 5820954"/>
              <a:gd name="connsiteY32" fmla="*/ 2063568 h 2163354"/>
              <a:gd name="connsiteX33" fmla="*/ 2801257 w 5820954"/>
              <a:gd name="connsiteY33" fmla="*/ 2121625 h 2163354"/>
              <a:gd name="connsiteX34" fmla="*/ 2699657 w 5820954"/>
              <a:gd name="connsiteY34" fmla="*/ 2121625 h 2163354"/>
              <a:gd name="connsiteX35" fmla="*/ 2625271 w 5820954"/>
              <a:gd name="connsiteY35" fmla="*/ 2095318 h 2163354"/>
              <a:gd name="connsiteX36" fmla="*/ 2554514 w 5820954"/>
              <a:gd name="connsiteY36" fmla="*/ 2063568 h 2163354"/>
              <a:gd name="connsiteX37" fmla="*/ 2509157 w 5820954"/>
              <a:gd name="connsiteY37" fmla="*/ 2106204 h 2163354"/>
              <a:gd name="connsiteX38" fmla="*/ 2393043 w 5820954"/>
              <a:gd name="connsiteY38" fmla="*/ 2103483 h 2163354"/>
              <a:gd name="connsiteX39" fmla="*/ 2305050 w 5820954"/>
              <a:gd name="connsiteY39" fmla="*/ 2143397 h 2163354"/>
              <a:gd name="connsiteX40" fmla="*/ 2169886 w 5820954"/>
              <a:gd name="connsiteY40" fmla="*/ 2102575 h 2163354"/>
              <a:gd name="connsiteX41" fmla="*/ 2012043 w 5820954"/>
              <a:gd name="connsiteY41" fmla="*/ 2117997 h 2163354"/>
              <a:gd name="connsiteX42" fmla="*/ 1894114 w 5820954"/>
              <a:gd name="connsiteY42" fmla="*/ 2061754 h 2163354"/>
              <a:gd name="connsiteX43" fmla="*/ 1785257 w 5820954"/>
              <a:gd name="connsiteY43" fmla="*/ 2112554 h 2163354"/>
              <a:gd name="connsiteX44" fmla="*/ 1654628 w 5820954"/>
              <a:gd name="connsiteY44" fmla="*/ 2107111 h 2163354"/>
              <a:gd name="connsiteX45" fmla="*/ 1520371 w 5820954"/>
              <a:gd name="connsiteY45" fmla="*/ 2154283 h 2163354"/>
              <a:gd name="connsiteX46" fmla="*/ 1348921 w 5820954"/>
              <a:gd name="connsiteY46" fmla="*/ 2080804 h 2163354"/>
              <a:gd name="connsiteX47" fmla="*/ 1245326 w 5820954"/>
              <a:gd name="connsiteY47" fmla="*/ 2129971 h 2163354"/>
              <a:gd name="connsiteX48" fmla="*/ 1127578 w 5820954"/>
              <a:gd name="connsiteY48" fmla="*/ 2074454 h 2163354"/>
              <a:gd name="connsiteX49" fmla="*/ 1030514 w 5820954"/>
              <a:gd name="connsiteY49" fmla="*/ 2136140 h 2163354"/>
              <a:gd name="connsiteX50" fmla="*/ 903514 w 5820954"/>
              <a:gd name="connsiteY50" fmla="*/ 2091690 h 2163354"/>
              <a:gd name="connsiteX51" fmla="*/ 760186 w 5820954"/>
              <a:gd name="connsiteY51" fmla="*/ 2101668 h 2163354"/>
              <a:gd name="connsiteX52" fmla="*/ 678543 w 5820954"/>
              <a:gd name="connsiteY52" fmla="*/ 2068104 h 2163354"/>
              <a:gd name="connsiteX53" fmla="*/ 594178 w 5820954"/>
              <a:gd name="connsiteY53" fmla="*/ 2116183 h 2163354"/>
              <a:gd name="connsiteX54" fmla="*/ 493486 w 5820954"/>
              <a:gd name="connsiteY54" fmla="*/ 2121625 h 2163354"/>
              <a:gd name="connsiteX55" fmla="*/ 434159 w 5820954"/>
              <a:gd name="connsiteY55" fmla="*/ 2089693 h 2163354"/>
              <a:gd name="connsiteX56" fmla="*/ 374831 w 5820954"/>
              <a:gd name="connsiteY56" fmla="*/ 2096588 h 2163354"/>
              <a:gd name="connsiteX57" fmla="*/ 307884 w 5820954"/>
              <a:gd name="connsiteY57" fmla="*/ 2130334 h 2163354"/>
              <a:gd name="connsiteX58" fmla="*/ 103414 w 5820954"/>
              <a:gd name="connsiteY58" fmla="*/ 2087154 h 2163354"/>
              <a:gd name="connsiteX59" fmla="*/ 0 w 5820954"/>
              <a:gd name="connsiteY59" fmla="*/ 2121625 h 2163354"/>
              <a:gd name="connsiteX0" fmla="*/ 0 w 5828574"/>
              <a:gd name="connsiteY0" fmla="*/ 2098765 h 2140494"/>
              <a:gd name="connsiteX1" fmla="*/ 7620 w 5828574"/>
              <a:gd name="connsiteY1" fmla="*/ 0 h 2140494"/>
              <a:gd name="connsiteX2" fmla="*/ 5828574 w 5828574"/>
              <a:gd name="connsiteY2" fmla="*/ 0 h 2140494"/>
              <a:gd name="connsiteX3" fmla="*/ 5813334 w 5828574"/>
              <a:gd name="connsiteY3" fmla="*/ 2108563 h 2140494"/>
              <a:gd name="connsiteX4" fmla="*/ 5684157 w 5828574"/>
              <a:gd name="connsiteY4" fmla="*/ 2032544 h 2140494"/>
              <a:gd name="connsiteX5" fmla="*/ 5606687 w 5828574"/>
              <a:gd name="connsiteY5" fmla="*/ 2140494 h 2140494"/>
              <a:gd name="connsiteX6" fmla="*/ 5463177 w 5828574"/>
              <a:gd name="connsiteY6" fmla="*/ 2049961 h 2140494"/>
              <a:gd name="connsiteX7" fmla="*/ 5316401 w 5828574"/>
              <a:gd name="connsiteY7" fmla="*/ 2100580 h 2140494"/>
              <a:gd name="connsiteX8" fmla="*/ 5154748 w 5828574"/>
              <a:gd name="connsiteY8" fmla="*/ 2041615 h 2140494"/>
              <a:gd name="connsiteX9" fmla="*/ 5030107 w 5828574"/>
              <a:gd name="connsiteY9" fmla="*/ 2074454 h 2140494"/>
              <a:gd name="connsiteX10" fmla="*/ 4915988 w 5828574"/>
              <a:gd name="connsiteY10" fmla="*/ 2108563 h 2140494"/>
              <a:gd name="connsiteX11" fmla="*/ 4841421 w 5828574"/>
              <a:gd name="connsiteY11" fmla="*/ 2018937 h 2140494"/>
              <a:gd name="connsiteX12" fmla="*/ 4779736 w 5828574"/>
              <a:gd name="connsiteY12" fmla="*/ 2091508 h 2140494"/>
              <a:gd name="connsiteX13" fmla="*/ 4644571 w 5828574"/>
              <a:gd name="connsiteY13" fmla="*/ 2040708 h 2140494"/>
              <a:gd name="connsiteX14" fmla="*/ 4555308 w 5828574"/>
              <a:gd name="connsiteY14" fmla="*/ 2079353 h 2140494"/>
              <a:gd name="connsiteX15" fmla="*/ 4405993 w 5828574"/>
              <a:gd name="connsiteY15" fmla="*/ 2043430 h 2140494"/>
              <a:gd name="connsiteX16" fmla="*/ 4316186 w 5828574"/>
              <a:gd name="connsiteY16" fmla="*/ 2096044 h 2140494"/>
              <a:gd name="connsiteX17" fmla="*/ 4209506 w 5828574"/>
              <a:gd name="connsiteY17" fmla="*/ 2048873 h 2140494"/>
              <a:gd name="connsiteX18" fmla="*/ 4099379 w 5828574"/>
              <a:gd name="connsiteY18" fmla="*/ 2028733 h 2140494"/>
              <a:gd name="connsiteX19" fmla="*/ 4054021 w 5828574"/>
              <a:gd name="connsiteY19" fmla="*/ 2090601 h 2140494"/>
              <a:gd name="connsiteX20" fmla="*/ 3844108 w 5828574"/>
              <a:gd name="connsiteY20" fmla="*/ 2026920 h 2140494"/>
              <a:gd name="connsiteX21" fmla="*/ 3780608 w 5828574"/>
              <a:gd name="connsiteY21" fmla="*/ 2085703 h 2140494"/>
              <a:gd name="connsiteX22" fmla="*/ 3651613 w 5828574"/>
              <a:gd name="connsiteY22" fmla="*/ 2046151 h 2140494"/>
              <a:gd name="connsiteX23" fmla="*/ 3552008 w 5828574"/>
              <a:gd name="connsiteY23" fmla="*/ 2096951 h 2140494"/>
              <a:gd name="connsiteX24" fmla="*/ 3401241 w 5828574"/>
              <a:gd name="connsiteY24" fmla="*/ 2061028 h 2140494"/>
              <a:gd name="connsiteX25" fmla="*/ 3315607 w 5828574"/>
              <a:gd name="connsiteY25" fmla="*/ 2083344 h 2140494"/>
              <a:gd name="connsiteX26" fmla="*/ 3164114 w 5828574"/>
              <a:gd name="connsiteY26" fmla="*/ 2011680 h 2140494"/>
              <a:gd name="connsiteX27" fmla="*/ 3163207 w 5828574"/>
              <a:gd name="connsiteY27" fmla="*/ 2089693 h 2140494"/>
              <a:gd name="connsiteX28" fmla="*/ 3125107 w 5828574"/>
              <a:gd name="connsiteY28" fmla="*/ 2057944 h 2140494"/>
              <a:gd name="connsiteX29" fmla="*/ 3070678 w 5828574"/>
              <a:gd name="connsiteY29" fmla="*/ 2050687 h 2140494"/>
              <a:gd name="connsiteX30" fmla="*/ 2982686 w 5828574"/>
              <a:gd name="connsiteY30" fmla="*/ 2132330 h 2140494"/>
              <a:gd name="connsiteX31" fmla="*/ 2877457 w 5828574"/>
              <a:gd name="connsiteY31" fmla="*/ 2064294 h 2140494"/>
              <a:gd name="connsiteX32" fmla="*/ 2830286 w 5828574"/>
              <a:gd name="connsiteY32" fmla="*/ 2040708 h 2140494"/>
              <a:gd name="connsiteX33" fmla="*/ 2801257 w 5828574"/>
              <a:gd name="connsiteY33" fmla="*/ 2098765 h 2140494"/>
              <a:gd name="connsiteX34" fmla="*/ 2699657 w 5828574"/>
              <a:gd name="connsiteY34" fmla="*/ 2098765 h 2140494"/>
              <a:gd name="connsiteX35" fmla="*/ 2625271 w 5828574"/>
              <a:gd name="connsiteY35" fmla="*/ 2072458 h 2140494"/>
              <a:gd name="connsiteX36" fmla="*/ 2554514 w 5828574"/>
              <a:gd name="connsiteY36" fmla="*/ 2040708 h 2140494"/>
              <a:gd name="connsiteX37" fmla="*/ 2509157 w 5828574"/>
              <a:gd name="connsiteY37" fmla="*/ 2083344 h 2140494"/>
              <a:gd name="connsiteX38" fmla="*/ 2393043 w 5828574"/>
              <a:gd name="connsiteY38" fmla="*/ 2080623 h 2140494"/>
              <a:gd name="connsiteX39" fmla="*/ 2305050 w 5828574"/>
              <a:gd name="connsiteY39" fmla="*/ 2120537 h 2140494"/>
              <a:gd name="connsiteX40" fmla="*/ 2169886 w 5828574"/>
              <a:gd name="connsiteY40" fmla="*/ 2079715 h 2140494"/>
              <a:gd name="connsiteX41" fmla="*/ 2012043 w 5828574"/>
              <a:gd name="connsiteY41" fmla="*/ 2095137 h 2140494"/>
              <a:gd name="connsiteX42" fmla="*/ 1894114 w 5828574"/>
              <a:gd name="connsiteY42" fmla="*/ 2038894 h 2140494"/>
              <a:gd name="connsiteX43" fmla="*/ 1785257 w 5828574"/>
              <a:gd name="connsiteY43" fmla="*/ 2089694 h 2140494"/>
              <a:gd name="connsiteX44" fmla="*/ 1654628 w 5828574"/>
              <a:gd name="connsiteY44" fmla="*/ 2084251 h 2140494"/>
              <a:gd name="connsiteX45" fmla="*/ 1520371 w 5828574"/>
              <a:gd name="connsiteY45" fmla="*/ 2131423 h 2140494"/>
              <a:gd name="connsiteX46" fmla="*/ 1348921 w 5828574"/>
              <a:gd name="connsiteY46" fmla="*/ 2057944 h 2140494"/>
              <a:gd name="connsiteX47" fmla="*/ 1245326 w 5828574"/>
              <a:gd name="connsiteY47" fmla="*/ 2107111 h 2140494"/>
              <a:gd name="connsiteX48" fmla="*/ 1127578 w 5828574"/>
              <a:gd name="connsiteY48" fmla="*/ 2051594 h 2140494"/>
              <a:gd name="connsiteX49" fmla="*/ 1030514 w 5828574"/>
              <a:gd name="connsiteY49" fmla="*/ 2113280 h 2140494"/>
              <a:gd name="connsiteX50" fmla="*/ 903514 w 5828574"/>
              <a:gd name="connsiteY50" fmla="*/ 2068830 h 2140494"/>
              <a:gd name="connsiteX51" fmla="*/ 760186 w 5828574"/>
              <a:gd name="connsiteY51" fmla="*/ 2078808 h 2140494"/>
              <a:gd name="connsiteX52" fmla="*/ 678543 w 5828574"/>
              <a:gd name="connsiteY52" fmla="*/ 2045244 h 2140494"/>
              <a:gd name="connsiteX53" fmla="*/ 594178 w 5828574"/>
              <a:gd name="connsiteY53" fmla="*/ 2093323 h 2140494"/>
              <a:gd name="connsiteX54" fmla="*/ 493486 w 5828574"/>
              <a:gd name="connsiteY54" fmla="*/ 2098765 h 2140494"/>
              <a:gd name="connsiteX55" fmla="*/ 434159 w 5828574"/>
              <a:gd name="connsiteY55" fmla="*/ 2066833 h 2140494"/>
              <a:gd name="connsiteX56" fmla="*/ 374831 w 5828574"/>
              <a:gd name="connsiteY56" fmla="*/ 2073728 h 2140494"/>
              <a:gd name="connsiteX57" fmla="*/ 307884 w 5828574"/>
              <a:gd name="connsiteY57" fmla="*/ 2107474 h 2140494"/>
              <a:gd name="connsiteX58" fmla="*/ 103414 w 5828574"/>
              <a:gd name="connsiteY58" fmla="*/ 2064294 h 2140494"/>
              <a:gd name="connsiteX59" fmla="*/ 0 w 5828574"/>
              <a:gd name="connsiteY59" fmla="*/ 2098765 h 2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828574" h="2140494">
                <a:moveTo>
                  <a:pt x="0" y="2098765"/>
                </a:moveTo>
                <a:lnTo>
                  <a:pt x="7620" y="0"/>
                </a:lnTo>
                <a:lnTo>
                  <a:pt x="5828574" y="0"/>
                </a:lnTo>
                <a:lnTo>
                  <a:pt x="5813334" y="2108563"/>
                </a:lnTo>
                <a:lnTo>
                  <a:pt x="5684157" y="2032544"/>
                </a:lnTo>
                <a:lnTo>
                  <a:pt x="5606687" y="2140494"/>
                </a:lnTo>
                <a:lnTo>
                  <a:pt x="5463177" y="2049961"/>
                </a:lnTo>
                <a:lnTo>
                  <a:pt x="5316401" y="2100580"/>
                </a:lnTo>
                <a:lnTo>
                  <a:pt x="5154748" y="2041615"/>
                </a:lnTo>
                <a:cubicBezTo>
                  <a:pt x="5128441" y="2059758"/>
                  <a:pt x="5056414" y="2056311"/>
                  <a:pt x="5030107" y="2074454"/>
                </a:cubicBezTo>
                <a:cubicBezTo>
                  <a:pt x="5045407" y="2093444"/>
                  <a:pt x="5007368" y="2104813"/>
                  <a:pt x="4915988" y="2108563"/>
                </a:cubicBezTo>
                <a:lnTo>
                  <a:pt x="4841421" y="2018937"/>
                </a:lnTo>
                <a:lnTo>
                  <a:pt x="4779736" y="2091508"/>
                </a:lnTo>
                <a:lnTo>
                  <a:pt x="4644571" y="2040708"/>
                </a:lnTo>
                <a:lnTo>
                  <a:pt x="4555308" y="2079353"/>
                </a:lnTo>
                <a:lnTo>
                  <a:pt x="4405993" y="2043430"/>
                </a:lnTo>
                <a:lnTo>
                  <a:pt x="4316186" y="2096044"/>
                </a:lnTo>
                <a:lnTo>
                  <a:pt x="4209506" y="2048873"/>
                </a:lnTo>
                <a:lnTo>
                  <a:pt x="4099379" y="2028733"/>
                </a:lnTo>
                <a:lnTo>
                  <a:pt x="4054021" y="2090601"/>
                </a:lnTo>
                <a:lnTo>
                  <a:pt x="3844108" y="2026920"/>
                </a:lnTo>
                <a:lnTo>
                  <a:pt x="3780608" y="2085703"/>
                </a:lnTo>
                <a:lnTo>
                  <a:pt x="3651613" y="2046151"/>
                </a:lnTo>
                <a:lnTo>
                  <a:pt x="3552008" y="2096951"/>
                </a:lnTo>
                <a:lnTo>
                  <a:pt x="3401241" y="2061028"/>
                </a:lnTo>
                <a:cubicBezTo>
                  <a:pt x="3356186" y="2051957"/>
                  <a:pt x="3360662" y="2092415"/>
                  <a:pt x="3315607" y="2083344"/>
                </a:cubicBezTo>
                <a:lnTo>
                  <a:pt x="3164114" y="2011680"/>
                </a:lnTo>
                <a:cubicBezTo>
                  <a:pt x="3141889" y="2009563"/>
                  <a:pt x="3169708" y="2081982"/>
                  <a:pt x="3163207" y="2089693"/>
                </a:cubicBezTo>
                <a:cubicBezTo>
                  <a:pt x="3156706" y="2097404"/>
                  <a:pt x="3137353" y="2058095"/>
                  <a:pt x="3125107" y="2057944"/>
                </a:cubicBezTo>
                <a:lnTo>
                  <a:pt x="3070678" y="2050687"/>
                </a:lnTo>
                <a:cubicBezTo>
                  <a:pt x="3049814" y="2060968"/>
                  <a:pt x="3014889" y="2130062"/>
                  <a:pt x="2982686" y="2132330"/>
                </a:cubicBezTo>
                <a:cubicBezTo>
                  <a:pt x="2950483" y="2134598"/>
                  <a:pt x="2902857" y="2079564"/>
                  <a:pt x="2877457" y="2064294"/>
                </a:cubicBezTo>
                <a:cubicBezTo>
                  <a:pt x="2852057" y="2049024"/>
                  <a:pt x="2839811" y="2030730"/>
                  <a:pt x="2830286" y="2040708"/>
                </a:cubicBezTo>
                <a:lnTo>
                  <a:pt x="2801257" y="2098765"/>
                </a:lnTo>
                <a:lnTo>
                  <a:pt x="2699657" y="2098765"/>
                </a:lnTo>
                <a:lnTo>
                  <a:pt x="2625271" y="2072458"/>
                </a:lnTo>
                <a:lnTo>
                  <a:pt x="2554514" y="2040708"/>
                </a:lnTo>
                <a:cubicBezTo>
                  <a:pt x="2543628" y="2035870"/>
                  <a:pt x="2520043" y="2088182"/>
                  <a:pt x="2509157" y="2083344"/>
                </a:cubicBezTo>
                <a:lnTo>
                  <a:pt x="2393043" y="2080623"/>
                </a:lnTo>
                <a:lnTo>
                  <a:pt x="2305050" y="2120537"/>
                </a:lnTo>
                <a:lnTo>
                  <a:pt x="2169886" y="2079715"/>
                </a:lnTo>
                <a:lnTo>
                  <a:pt x="2012043" y="2095137"/>
                </a:lnTo>
                <a:lnTo>
                  <a:pt x="1894114" y="2038894"/>
                </a:lnTo>
                <a:lnTo>
                  <a:pt x="1785257" y="2089694"/>
                </a:lnTo>
                <a:lnTo>
                  <a:pt x="1654628" y="2084251"/>
                </a:lnTo>
                <a:lnTo>
                  <a:pt x="1520371" y="2131423"/>
                </a:lnTo>
                <a:lnTo>
                  <a:pt x="1348921" y="2057944"/>
                </a:lnTo>
                <a:lnTo>
                  <a:pt x="1245326" y="2107111"/>
                </a:lnTo>
                <a:lnTo>
                  <a:pt x="1127578" y="2051594"/>
                </a:lnTo>
                <a:lnTo>
                  <a:pt x="1030514" y="2113280"/>
                </a:lnTo>
                <a:lnTo>
                  <a:pt x="903514" y="2068830"/>
                </a:lnTo>
                <a:lnTo>
                  <a:pt x="760186" y="2078808"/>
                </a:lnTo>
                <a:lnTo>
                  <a:pt x="678543" y="2045244"/>
                </a:lnTo>
                <a:lnTo>
                  <a:pt x="594178" y="2093323"/>
                </a:lnTo>
                <a:lnTo>
                  <a:pt x="493486" y="2098765"/>
                </a:lnTo>
                <a:cubicBezTo>
                  <a:pt x="471170" y="2077961"/>
                  <a:pt x="456475" y="2087637"/>
                  <a:pt x="434159" y="2066833"/>
                </a:cubicBezTo>
                <a:lnTo>
                  <a:pt x="374831" y="2073728"/>
                </a:lnTo>
                <a:cubicBezTo>
                  <a:pt x="355479" y="2068890"/>
                  <a:pt x="353120" y="2109046"/>
                  <a:pt x="307884" y="2107474"/>
                </a:cubicBezTo>
                <a:cubicBezTo>
                  <a:pt x="262648" y="2105902"/>
                  <a:pt x="135164" y="2057944"/>
                  <a:pt x="103414" y="2064294"/>
                </a:cubicBezTo>
                <a:lnTo>
                  <a:pt x="0" y="2098765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4246F91-413B-4AE8-84FE-4D25825678B1}"/>
              </a:ext>
            </a:extLst>
          </p:cNvPr>
          <p:cNvSpPr/>
          <p:nvPr/>
        </p:nvSpPr>
        <p:spPr>
          <a:xfrm>
            <a:off x="303624" y="1268696"/>
            <a:ext cx="6309290" cy="1025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1400" b="1" i="1" dirty="0">
                <a:solidFill>
                  <a:srgbClr val="000000"/>
                </a:solidFill>
                <a:latin typeface="Abadi Extra Light" panose="020B0204020104020204" pitchFamily="34" charset="0"/>
                <a:cs typeface="Arial" charset="0"/>
              </a:rPr>
              <a:t>Today, I learned how to ________________________________________________</a:t>
            </a:r>
          </a:p>
          <a:p>
            <a:pPr>
              <a:lnSpc>
                <a:spcPct val="150000"/>
              </a:lnSpc>
              <a:defRPr/>
            </a:pPr>
            <a:r>
              <a:rPr lang="en-US" sz="1400" b="1" i="1" dirty="0">
                <a:solidFill>
                  <a:srgbClr val="000000"/>
                </a:solidFill>
                <a:latin typeface="Abadi Extra Light" panose="020B0204020104020204" pitchFamily="34" charset="0"/>
                <a:cs typeface="Arial" charset="0"/>
              </a:rPr>
              <a:t>___________________________________________________________________</a:t>
            </a:r>
          </a:p>
          <a:p>
            <a:pPr>
              <a:lnSpc>
                <a:spcPct val="150000"/>
              </a:lnSpc>
              <a:defRPr/>
            </a:pPr>
            <a:r>
              <a:rPr lang="en-US" sz="1400" b="1" i="1" dirty="0">
                <a:solidFill>
                  <a:srgbClr val="000000"/>
                </a:solidFill>
                <a:latin typeface="Abadi Extra Light" panose="020B0204020104020204" pitchFamily="34" charset="0"/>
                <a:cs typeface="Arial" charset="0"/>
              </a:rPr>
              <a:t>__________________________________________________________________. </a:t>
            </a:r>
            <a:endParaRPr lang="en-US" sz="1400" b="1" i="1" dirty="0">
              <a:solidFill>
                <a:schemeClr val="bg1">
                  <a:lumMod val="50000"/>
                </a:schemeClr>
              </a:solidFill>
              <a:latin typeface="Abadi Extra Light" panose="020B0204020104020204" pitchFamily="34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194" y="4160512"/>
            <a:ext cx="6534150" cy="1476375"/>
          </a:xfrm>
          <a:prstGeom prst="rect">
            <a:avLst/>
          </a:prstGeom>
        </p:spPr>
      </p:pic>
      <p:pic>
        <p:nvPicPr>
          <p:cNvPr id="8" name="Picture 2" descr="Image result for root art draw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914" y="3306217"/>
            <a:ext cx="1647825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88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93305" y="300728"/>
            <a:ext cx="8479997" cy="1554163"/>
            <a:chOff x="93663" y="982286"/>
            <a:chExt cx="8479997" cy="1554163"/>
          </a:xfrm>
        </p:grpSpPr>
        <p:pic>
          <p:nvPicPr>
            <p:cNvPr id="18" name="Picture 36">
              <a:extLst>
                <a:ext uri="{FF2B5EF4-FFF2-40B4-BE49-F238E27FC236}">
                  <a16:creationId xmlns:a16="http://schemas.microsoft.com/office/drawing/2014/main" id="{9D82E29B-9551-4573-A8AC-B5FDD09F5B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63" y="982286"/>
              <a:ext cx="5669268" cy="1554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A6215045-9370-46EE-B671-A58167CDC34E}"/>
                    </a:ext>
                  </a:extLst>
                </p:cNvPr>
                <p:cNvSpPr/>
                <p:nvPr/>
              </p:nvSpPr>
              <p:spPr bwMode="auto">
                <a:xfrm>
                  <a:off x="424922" y="1308421"/>
                  <a:ext cx="4555599" cy="307777"/>
                </a:xfrm>
                <a:prstGeom prst="rect">
                  <a:avLst/>
                </a:prstGeom>
                <a:noFill/>
                <a:ln w="31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>
                  <a:spAutoFit/>
                </a:bodyPr>
                <a:lstStyle/>
                <a:p>
                  <a:pPr defTabSz="292100">
                    <a:defRPr/>
                  </a:pPr>
                  <a:r>
                    <a:rPr lang="en-US" sz="1400" b="1" dirty="0" smtClean="0">
                      <a:solidFill>
                        <a:srgbClr val="000000"/>
                      </a:solidFill>
                      <a:latin typeface="Handlee" panose="02000000000000000000" pitchFamily="2" charset="0"/>
                    </a:rPr>
                    <a:t>Set </a:t>
                  </a:r>
                  <a14:m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1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1400" b="1" dirty="0" smtClean="0">
                      <a:solidFill>
                        <a:srgbClr val="000000"/>
                      </a:solidFill>
                      <a:latin typeface="Handlee" panose="02000000000000000000" pitchFamily="2" charset="0"/>
                    </a:rPr>
                    <a:t> equal </a:t>
                  </a:r>
                  <a:r>
                    <a:rPr lang="en-US" sz="1400" b="1" dirty="0">
                      <a:solidFill>
                        <a:srgbClr val="000000"/>
                      </a:solidFill>
                      <a:latin typeface="Handlee" panose="02000000000000000000" pitchFamily="2" charset="0"/>
                    </a:rPr>
                    <a:t>to zero. </a:t>
                  </a:r>
                  <a:r>
                    <a:rPr lang="en-US" sz="1400" b="1" dirty="0" smtClean="0">
                      <a:solidFill>
                        <a:srgbClr val="000000"/>
                      </a:solidFill>
                      <a:latin typeface="Handlee" panose="02000000000000000000" pitchFamily="2" charset="0"/>
                    </a:rPr>
                    <a:t>                     </a:t>
                  </a:r>
                  <a:r>
                    <a:rPr lang="en-US" sz="1100" i="1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rPr>
                    <a:t>Ex. (x </a:t>
                  </a:r>
                  <a:r>
                    <a:rPr lang="en-US" sz="1100" i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rPr>
                    <a:t>- 15)(x + 7) = 0</a:t>
                  </a:r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A6215045-9370-46EE-B671-A58167CDC34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4922" y="1308421"/>
                  <a:ext cx="4555599" cy="307777"/>
                </a:xfrm>
                <a:prstGeom prst="rect">
                  <a:avLst/>
                </a:prstGeom>
                <a:blipFill>
                  <a:blip r:embed="rId5"/>
                  <a:stretch>
                    <a:fillRect l="-401" t="-2000" b="-22000"/>
                  </a:stretch>
                </a:blipFill>
                <a:ln w="3175"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Rectangle 1112">
              <a:extLst>
                <a:ext uri="{FF2B5EF4-FFF2-40B4-BE49-F238E27FC236}">
                  <a16:creationId xmlns:a16="http://schemas.microsoft.com/office/drawing/2014/main" id="{A6BDDB79-AC9A-4D74-BF2F-E8D903B9D1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828" y="1061875"/>
              <a:ext cx="299152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 dirty="0">
                  <a:solidFill>
                    <a:schemeClr val="bg1">
                      <a:lumMod val="50000"/>
                    </a:schemeClr>
                  </a:solidFill>
                  <a:latin typeface="Handlee" panose="02000000000000000000" pitchFamily="2" charset="0"/>
                </a:rPr>
                <a:t>Steps to </a:t>
              </a:r>
              <a:r>
                <a:rPr lang="en-US" sz="1400" b="1" kern="0" dirty="0" smtClean="0">
                  <a:solidFill>
                    <a:schemeClr val="bg1">
                      <a:lumMod val="50000"/>
                    </a:schemeClr>
                  </a:solidFill>
                  <a:latin typeface="Handlee" panose="02000000000000000000" pitchFamily="2" charset="0"/>
                </a:rPr>
                <a:t>finding </a:t>
              </a:r>
              <a:r>
                <a:rPr lang="en-US" sz="1400" b="1" kern="0" dirty="0">
                  <a:solidFill>
                    <a:schemeClr val="bg1">
                      <a:lumMod val="50000"/>
                    </a:schemeClr>
                  </a:solidFill>
                  <a:latin typeface="Handlee" panose="02000000000000000000" pitchFamily="2" charset="0"/>
                </a:rPr>
                <a:t>the zeros of </a:t>
              </a:r>
              <a:r>
                <a:rPr lang="en-US" sz="1400" b="1" kern="0" dirty="0" smtClean="0">
                  <a:solidFill>
                    <a:schemeClr val="bg1">
                      <a:lumMod val="50000"/>
                    </a:schemeClr>
                  </a:solidFill>
                  <a:latin typeface="Handlee" panose="02000000000000000000" pitchFamily="2" charset="0"/>
                </a:rPr>
                <a:t>a function</a:t>
              </a:r>
              <a:r>
                <a:rPr lang="en-US" sz="1400" b="1" kern="0" dirty="0">
                  <a:solidFill>
                    <a:schemeClr val="bg1">
                      <a:lumMod val="50000"/>
                    </a:schemeClr>
                  </a:solidFill>
                  <a:latin typeface="Handlee" panose="02000000000000000000" pitchFamily="2" charset="0"/>
                </a:rPr>
                <a:t>.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D69EB78-D9C3-46FE-85C1-F3B8FDAEDDE5}"/>
                </a:ext>
              </a:extLst>
            </p:cNvPr>
            <p:cNvSpPr/>
            <p:nvPr/>
          </p:nvSpPr>
          <p:spPr bwMode="auto">
            <a:xfrm>
              <a:off x="286432" y="1356128"/>
              <a:ext cx="173038" cy="17303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Handlee" panose="02000000000000000000" pitchFamily="2" charset="0"/>
                </a:rPr>
                <a:t>1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FFDEB05-2197-4132-A13D-5423C64F314E}"/>
                </a:ext>
              </a:extLst>
            </p:cNvPr>
            <p:cNvSpPr/>
            <p:nvPr/>
          </p:nvSpPr>
          <p:spPr bwMode="auto">
            <a:xfrm>
              <a:off x="296861" y="1626712"/>
              <a:ext cx="173038" cy="17303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Handlee" panose="02000000000000000000" pitchFamily="2" charset="0"/>
                </a:rPr>
                <a:t>2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6D7D430-A584-4CEF-8AE5-09F9CB290998}"/>
                </a:ext>
              </a:extLst>
            </p:cNvPr>
            <p:cNvSpPr/>
            <p:nvPr/>
          </p:nvSpPr>
          <p:spPr bwMode="auto">
            <a:xfrm>
              <a:off x="287307" y="2148687"/>
              <a:ext cx="173038" cy="17303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Handlee" panose="02000000000000000000" pitchFamily="2" charset="0"/>
                </a:rPr>
                <a:t>3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81CF0E4-CE88-4DDB-A031-F9F224C178D2}"/>
                </a:ext>
              </a:extLst>
            </p:cNvPr>
            <p:cNvSpPr/>
            <p:nvPr/>
          </p:nvSpPr>
          <p:spPr bwMode="auto">
            <a:xfrm>
              <a:off x="542794" y="1887381"/>
              <a:ext cx="173038" cy="174625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Handlee" panose="02000000000000000000" pitchFamily="2" charset="0"/>
                </a:rPr>
                <a:t>a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C962B50-93A8-40FE-B9C0-8C7165278CC2}"/>
                </a:ext>
              </a:extLst>
            </p:cNvPr>
            <p:cNvSpPr/>
            <p:nvPr/>
          </p:nvSpPr>
          <p:spPr bwMode="auto">
            <a:xfrm>
              <a:off x="669854" y="1838414"/>
              <a:ext cx="4065733" cy="307777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defTabSz="292100">
                <a:defRPr/>
              </a:pPr>
              <a:r>
                <a:rPr lang="en-US" sz="1400" b="1" i="1" dirty="0" smtClean="0">
                  <a:solidFill>
                    <a:schemeClr val="bg1">
                      <a:lumMod val="50000"/>
                    </a:schemeClr>
                  </a:solidFill>
                  <a:latin typeface="Handlee" panose="02000000000000000000" pitchFamily="2" charset="0"/>
                </a:rPr>
                <a:t>a = </a:t>
              </a:r>
              <a:r>
                <a:rPr lang="en-US" sz="1400" b="1" i="1" dirty="0" smtClean="0">
                  <a:solidFill>
                    <a:schemeClr val="accent2"/>
                  </a:solidFill>
                  <a:latin typeface="Handlee" panose="02000000000000000000" pitchFamily="2" charset="0"/>
                </a:rPr>
                <a:t>o</a:t>
              </a:r>
              <a:r>
                <a:rPr lang="en-US" sz="1400" b="1" i="1" dirty="0" smtClean="0">
                  <a:solidFill>
                    <a:schemeClr val="bg1">
                      <a:lumMod val="50000"/>
                    </a:schemeClr>
                  </a:solidFill>
                  <a:latin typeface="Handlee" panose="02000000000000000000" pitchFamily="2" charset="0"/>
                </a:rPr>
                <a:t>   </a:t>
              </a:r>
              <a:r>
                <a:rPr lang="en-US" sz="1400" b="1" i="1" u="sng" dirty="0" smtClean="0">
                  <a:solidFill>
                    <a:schemeClr val="bg1">
                      <a:lumMod val="50000"/>
                    </a:schemeClr>
                  </a:solidFill>
                  <a:latin typeface="Handlee" panose="02000000000000000000" pitchFamily="2" charset="0"/>
                </a:rPr>
                <a:t>or</a:t>
              </a:r>
              <a:r>
                <a:rPr lang="en-US" sz="1400" b="1" i="1" dirty="0" smtClean="0">
                  <a:solidFill>
                    <a:schemeClr val="bg1">
                      <a:lumMod val="50000"/>
                    </a:schemeClr>
                  </a:solidFill>
                  <a:latin typeface="Handlee" panose="02000000000000000000" pitchFamily="2" charset="0"/>
                </a:rPr>
                <a:t>      b = </a:t>
              </a:r>
              <a:r>
                <a:rPr lang="en-US" sz="1400" b="1" i="1" dirty="0" smtClean="0">
                  <a:solidFill>
                    <a:schemeClr val="accent2"/>
                  </a:solidFill>
                  <a:latin typeface="Handlee" panose="02000000000000000000" pitchFamily="2" charset="0"/>
                </a:rPr>
                <a:t>o</a:t>
              </a:r>
              <a:r>
                <a:rPr lang="en-US" sz="1400" b="1" i="1" dirty="0">
                  <a:solidFill>
                    <a:schemeClr val="bg1">
                      <a:lumMod val="50000"/>
                    </a:schemeClr>
                  </a:solidFill>
                  <a:latin typeface="Handlee" panose="02000000000000000000" pitchFamily="2" charset="0"/>
                </a:rPr>
                <a:t>. </a:t>
              </a:r>
              <a:r>
                <a:rPr lang="en-US" sz="1400" b="1" i="1" dirty="0" smtClean="0">
                  <a:solidFill>
                    <a:schemeClr val="bg1">
                      <a:lumMod val="50000"/>
                    </a:schemeClr>
                  </a:solidFill>
                  <a:latin typeface="Handlee" panose="02000000000000000000" pitchFamily="2" charset="0"/>
                </a:rPr>
                <a:t>                        </a:t>
              </a:r>
              <a:r>
                <a:rPr lang="en-US" sz="1100" i="1" dirty="0" smtClean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</a:rPr>
                <a:t>Ex. x </a:t>
              </a:r>
              <a:r>
                <a:rPr lang="en-US" sz="1100" i="1" dirty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</a:rPr>
                <a:t>- 15 = 0 </a:t>
              </a:r>
              <a:r>
                <a:rPr lang="en-US" sz="1100" i="1" dirty="0" smtClean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</a:rPr>
                <a:t>  </a:t>
              </a:r>
              <a:r>
                <a:rPr lang="en-US" sz="1100" i="1" u="sng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or</a:t>
              </a:r>
              <a:r>
                <a:rPr lang="en-US" sz="1100" i="1" dirty="0" smtClean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</a:rPr>
                <a:t>    </a:t>
              </a:r>
              <a:r>
                <a:rPr lang="en-US" sz="1100" i="1" dirty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</a:rPr>
                <a:t>x + 7 = 0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E96435D-48A3-4450-967D-CE085C2B7C4A}"/>
                </a:ext>
              </a:extLst>
            </p:cNvPr>
            <p:cNvSpPr/>
            <p:nvPr/>
          </p:nvSpPr>
          <p:spPr bwMode="auto">
            <a:xfrm>
              <a:off x="430843" y="1589129"/>
              <a:ext cx="4384675" cy="307777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defTabSz="292100">
                <a:defRPr/>
              </a:pPr>
              <a:r>
                <a:rPr lang="en-US" sz="1400" b="1" dirty="0">
                  <a:solidFill>
                    <a:srgbClr val="000000"/>
                  </a:solidFill>
                  <a:latin typeface="Handlee" panose="02000000000000000000" pitchFamily="2" charset="0"/>
                </a:rPr>
                <a:t>Apply the Zero Product Property.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C6EAB82-C11F-4E60-B69E-2EF0E77E9BA3}"/>
                </a:ext>
              </a:extLst>
            </p:cNvPr>
            <p:cNvSpPr/>
            <p:nvPr/>
          </p:nvSpPr>
          <p:spPr bwMode="auto">
            <a:xfrm>
              <a:off x="447788" y="2112726"/>
              <a:ext cx="4384675" cy="307777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defTabSz="292100">
                <a:defRPr/>
              </a:pPr>
              <a:r>
                <a:rPr lang="en-US" sz="1400" b="1" dirty="0">
                  <a:solidFill>
                    <a:srgbClr val="000000"/>
                  </a:solidFill>
                  <a:latin typeface="Handlee" panose="02000000000000000000" pitchFamily="2" charset="0"/>
                </a:rPr>
                <a:t>Solve each equation for x</a:t>
              </a:r>
              <a:r>
                <a:rPr lang="en-US" sz="1400" b="1" dirty="0" smtClean="0">
                  <a:solidFill>
                    <a:srgbClr val="000000"/>
                  </a:solidFill>
                  <a:latin typeface="Handlee" panose="02000000000000000000" pitchFamily="2" charset="0"/>
                </a:rPr>
                <a:t>.                 </a:t>
              </a:r>
              <a:r>
                <a:rPr lang="en-US" sz="11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</a:t>
              </a:r>
              <a:r>
                <a:rPr lang="en-US" sz="11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x = 15 </a:t>
              </a:r>
              <a:r>
                <a:rPr lang="en-US" sz="11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en-US" sz="1100" i="1" u="sng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or</a:t>
              </a:r>
              <a:r>
                <a:rPr lang="en-US" sz="11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x </a:t>
              </a:r>
              <a:r>
                <a:rPr lang="en-US" sz="11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-7</a:t>
              </a: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4846831" y="1251686"/>
              <a:ext cx="3726829" cy="1027974"/>
              <a:chOff x="4920955" y="486896"/>
              <a:chExt cx="3726829" cy="1027974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4965CB4-51F0-452B-9BD0-71541F1E86C8}"/>
                  </a:ext>
                </a:extLst>
              </p:cNvPr>
              <p:cNvSpPr/>
              <p:nvPr/>
            </p:nvSpPr>
            <p:spPr bwMode="auto">
              <a:xfrm>
                <a:off x="4920955" y="486896"/>
                <a:ext cx="3726829" cy="1027974"/>
              </a:xfrm>
              <a:prstGeom prst="rect">
                <a:avLst/>
              </a:prstGeom>
              <a:gradFill flip="none" rotWithShape="1">
                <a:gsLst>
                  <a:gs pos="0">
                    <a:srgbClr val="C0ECFC"/>
                  </a:gs>
                  <a:gs pos="32000">
                    <a:srgbClr val="F7FDFF"/>
                  </a:gs>
                  <a:gs pos="100000">
                    <a:srgbClr val="FFFFFF"/>
                  </a:gs>
                </a:gsLst>
                <a:lin ang="2700000" scaled="1"/>
                <a:tileRect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274320" tIns="301752" rIns="45720">
                <a:spAutoFit/>
              </a:bodyPr>
              <a:lstStyle/>
              <a:p>
                <a:pPr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Verdana" pitchFamily="34" charset="0"/>
                  </a:rPr>
                  <a:t>How did I/you </a:t>
                </a:r>
                <a:r>
                  <a:rPr lang="en-US" sz="1000" i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</a:rPr>
                  <a:t>set up f(x) equal to zero</a:t>
                </a:r>
                <a:r>
                  <a:rPr lang="en-US" sz="1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Verdana" pitchFamily="34" charset="0"/>
                  </a:rPr>
                  <a:t>?</a:t>
                </a:r>
              </a:p>
              <a:p>
                <a:pPr>
                  <a:defRPr/>
                </a:pPr>
                <a:endParaRPr lang="en-US" sz="7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endParaRPr>
              </a:p>
              <a:p>
                <a:pPr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Verdana" pitchFamily="34" charset="0"/>
                  </a:rPr>
                  <a:t>How did I/you </a:t>
                </a:r>
                <a:r>
                  <a:rPr lang="en-US" sz="1000" i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</a:rPr>
                  <a:t>apply the Zero Product Property rule</a:t>
                </a:r>
                <a:r>
                  <a:rPr lang="en-US" sz="1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Verdana" pitchFamily="34" charset="0"/>
                  </a:rPr>
                  <a:t>?</a:t>
                </a:r>
              </a:p>
              <a:p>
                <a:pPr>
                  <a:defRPr/>
                </a:pPr>
                <a:endParaRPr lang="en-US" sz="7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endParaRPr>
              </a:p>
              <a:p>
                <a:pPr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Verdana" pitchFamily="34" charset="0"/>
                  </a:rPr>
                  <a:t>How did I/you </a:t>
                </a:r>
                <a:r>
                  <a:rPr lang="en-US" sz="1000" i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</a:rPr>
                  <a:t>solve the equation for x?</a:t>
                </a:r>
                <a:endParaRPr lang="en-US" sz="1000" i="1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136FD49-E3C8-401B-A888-F525E5ED1B54}"/>
                  </a:ext>
                </a:extLst>
              </p:cNvPr>
              <p:cNvSpPr/>
              <p:nvPr/>
            </p:nvSpPr>
            <p:spPr bwMode="auto">
              <a:xfrm>
                <a:off x="4927306" y="486896"/>
                <a:ext cx="3720478" cy="231775"/>
              </a:xfrm>
              <a:prstGeom prst="rect">
                <a:avLst/>
              </a:prstGeom>
              <a:solidFill>
                <a:srgbClr val="08749A"/>
              </a:solidFill>
              <a:ln w="3175">
                <a:solidFill>
                  <a:schemeClr val="accen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1000" b="1" dirty="0">
                    <a:solidFill>
                      <a:prstClr val="white"/>
                    </a:solidFill>
                    <a:latin typeface="Gill Sans MT" pitchFamily="34" charset="0"/>
                    <a:cs typeface="Arial" charset="0"/>
                  </a:rPr>
                  <a:t>CFU</a:t>
                </a: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66A2972F-18A1-430B-8968-02E475B4967C}"/>
                  </a:ext>
                </a:extLst>
              </p:cNvPr>
              <p:cNvSpPr/>
              <p:nvPr/>
            </p:nvSpPr>
            <p:spPr bwMode="auto">
              <a:xfrm>
                <a:off x="4971526" y="772880"/>
                <a:ext cx="173037" cy="173038"/>
              </a:xfrm>
              <a:prstGeom prst="ellipse">
                <a:avLst/>
              </a:prstGeom>
              <a:solidFill>
                <a:srgbClr val="0659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91436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dirty="0">
                    <a:latin typeface="Gill Sans MT" pitchFamily="34" charset="0"/>
                  </a:rPr>
                  <a:t>1</a:t>
                </a: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8B55436E-990D-4922-B46D-1D8DB7D20FE5}"/>
                  </a:ext>
                </a:extLst>
              </p:cNvPr>
              <p:cNvSpPr/>
              <p:nvPr/>
            </p:nvSpPr>
            <p:spPr bwMode="auto">
              <a:xfrm>
                <a:off x="4971526" y="1027095"/>
                <a:ext cx="173037" cy="173037"/>
              </a:xfrm>
              <a:prstGeom prst="ellipse">
                <a:avLst/>
              </a:prstGeom>
              <a:solidFill>
                <a:srgbClr val="0659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91436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dirty="0" smtClean="0">
                    <a:latin typeface="Gill Sans MT" pitchFamily="34" charset="0"/>
                  </a:rPr>
                  <a:t>2</a:t>
                </a:r>
                <a:endParaRPr lang="en-US" sz="1200" b="1" dirty="0">
                  <a:latin typeface="Gill Sans MT" pitchFamily="34" charset="0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8B55436E-990D-4922-B46D-1D8DB7D20FE5}"/>
                  </a:ext>
                </a:extLst>
              </p:cNvPr>
              <p:cNvSpPr/>
              <p:nvPr/>
            </p:nvSpPr>
            <p:spPr bwMode="auto">
              <a:xfrm>
                <a:off x="4971526" y="1285666"/>
                <a:ext cx="173037" cy="173037"/>
              </a:xfrm>
              <a:prstGeom prst="ellipse">
                <a:avLst/>
              </a:prstGeom>
              <a:solidFill>
                <a:srgbClr val="0659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91436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dirty="0">
                    <a:latin typeface="Gill Sans MT" pitchFamily="34" charset="0"/>
                  </a:rPr>
                  <a:t>3</a:t>
                </a:r>
              </a:p>
            </p:txBody>
          </p:sp>
        </p:grpSp>
      </p:grpSp>
      <p:sp>
        <p:nvSpPr>
          <p:cNvPr id="50" name="Rectangle 49"/>
          <p:cNvSpPr/>
          <p:nvPr/>
        </p:nvSpPr>
        <p:spPr>
          <a:xfrm>
            <a:off x="93663" y="111125"/>
            <a:ext cx="9005887" cy="44450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ctangle 144"/>
          <p:cNvSpPr/>
          <p:nvPr/>
        </p:nvSpPr>
        <p:spPr>
          <a:xfrm>
            <a:off x="0" y="-14288"/>
            <a:ext cx="2743200" cy="247651"/>
          </a:xfrm>
          <a:custGeom>
            <a:avLst/>
            <a:gdLst/>
            <a:ahLst/>
            <a:cxnLst/>
            <a:rect l="l" t="t" r="r" b="b"/>
            <a:pathLst>
              <a:path w="2742521" h="247650">
                <a:moveTo>
                  <a:pt x="2641547" y="0"/>
                </a:moveTo>
                <a:lnTo>
                  <a:pt x="2742521" y="123825"/>
                </a:lnTo>
                <a:lnTo>
                  <a:pt x="2641547" y="247650"/>
                </a:lnTo>
                <a:lnTo>
                  <a:pt x="0" y="247650"/>
                </a:lnTo>
                <a:lnTo>
                  <a:pt x="0" y="762"/>
                </a:lnTo>
                <a:lnTo>
                  <a:pt x="2641547" y="762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Guided/Independent Practice</a:t>
            </a:r>
          </a:p>
        </p:txBody>
      </p:sp>
      <p:sp>
        <p:nvSpPr>
          <p:cNvPr id="46" name="Tape">
            <a:extLst>
              <a:ext uri="{FF2B5EF4-FFF2-40B4-BE49-F238E27FC236}">
                <a16:creationId xmlns:a16="http://schemas.microsoft.com/office/drawing/2014/main" id="{301694CF-EDE9-4259-97E8-9E794F148FB5}"/>
              </a:ext>
            </a:extLst>
          </p:cNvPr>
          <p:cNvSpPr/>
          <p:nvPr/>
        </p:nvSpPr>
        <p:spPr bwMode="auto">
          <a:xfrm rot="5400000">
            <a:off x="3968412" y="-315339"/>
            <a:ext cx="271859" cy="1259218"/>
          </a:xfrm>
          <a:custGeom>
            <a:avLst/>
            <a:gdLst>
              <a:gd name="connsiteX0" fmla="*/ 0 w 234247"/>
              <a:gd name="connsiteY0" fmla="*/ 0 h 920626"/>
              <a:gd name="connsiteX1" fmla="*/ 234247 w 234247"/>
              <a:gd name="connsiteY1" fmla="*/ 0 h 920626"/>
              <a:gd name="connsiteX2" fmla="*/ 234247 w 234247"/>
              <a:gd name="connsiteY2" fmla="*/ 920626 h 920626"/>
              <a:gd name="connsiteX3" fmla="*/ 0 w 234247"/>
              <a:gd name="connsiteY3" fmla="*/ 920626 h 920626"/>
              <a:gd name="connsiteX4" fmla="*/ 0 w 234247"/>
              <a:gd name="connsiteY4" fmla="*/ 0 h 920626"/>
              <a:gd name="connsiteX0" fmla="*/ 0 w 234247"/>
              <a:gd name="connsiteY0" fmla="*/ 0 h 920626"/>
              <a:gd name="connsiteX1" fmla="*/ 62185 w 234247"/>
              <a:gd name="connsiteY1" fmla="*/ 4637 h 920626"/>
              <a:gd name="connsiteX2" fmla="*/ 234247 w 234247"/>
              <a:gd name="connsiteY2" fmla="*/ 0 h 920626"/>
              <a:gd name="connsiteX3" fmla="*/ 234247 w 234247"/>
              <a:gd name="connsiteY3" fmla="*/ 920626 h 920626"/>
              <a:gd name="connsiteX4" fmla="*/ 0 w 234247"/>
              <a:gd name="connsiteY4" fmla="*/ 920626 h 920626"/>
              <a:gd name="connsiteX5" fmla="*/ 0 w 234247"/>
              <a:gd name="connsiteY5" fmla="*/ 0 h 920626"/>
              <a:gd name="connsiteX0" fmla="*/ 0 w 234247"/>
              <a:gd name="connsiteY0" fmla="*/ 0 h 920626"/>
              <a:gd name="connsiteX1" fmla="*/ 62185 w 234247"/>
              <a:gd name="connsiteY1" fmla="*/ 26860 h 920626"/>
              <a:gd name="connsiteX2" fmla="*/ 234247 w 234247"/>
              <a:gd name="connsiteY2" fmla="*/ 0 h 920626"/>
              <a:gd name="connsiteX3" fmla="*/ 234247 w 234247"/>
              <a:gd name="connsiteY3" fmla="*/ 920626 h 920626"/>
              <a:gd name="connsiteX4" fmla="*/ 0 w 234247"/>
              <a:gd name="connsiteY4" fmla="*/ 920626 h 920626"/>
              <a:gd name="connsiteX5" fmla="*/ 0 w 234247"/>
              <a:gd name="connsiteY5" fmla="*/ 0 h 920626"/>
              <a:gd name="connsiteX0" fmla="*/ 0 w 234247"/>
              <a:gd name="connsiteY0" fmla="*/ 0 h 920626"/>
              <a:gd name="connsiteX1" fmla="*/ 62185 w 234247"/>
              <a:gd name="connsiteY1" fmla="*/ 26860 h 920626"/>
              <a:gd name="connsiteX2" fmla="*/ 138385 w 234247"/>
              <a:gd name="connsiteY2" fmla="*/ 14162 h 920626"/>
              <a:gd name="connsiteX3" fmla="*/ 234247 w 234247"/>
              <a:gd name="connsiteY3" fmla="*/ 0 h 920626"/>
              <a:gd name="connsiteX4" fmla="*/ 234247 w 234247"/>
              <a:gd name="connsiteY4" fmla="*/ 920626 h 920626"/>
              <a:gd name="connsiteX5" fmla="*/ 0 w 234247"/>
              <a:gd name="connsiteY5" fmla="*/ 920626 h 920626"/>
              <a:gd name="connsiteX6" fmla="*/ 0 w 234247"/>
              <a:gd name="connsiteY6" fmla="*/ 0 h 920626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234247 w 234247"/>
              <a:gd name="connsiteY3" fmla="*/ 8066 h 928692"/>
              <a:gd name="connsiteX4" fmla="*/ 234247 w 234247"/>
              <a:gd name="connsiteY4" fmla="*/ 928692 h 928692"/>
              <a:gd name="connsiteX5" fmla="*/ 0 w 234247"/>
              <a:gd name="connsiteY5" fmla="*/ 928692 h 928692"/>
              <a:gd name="connsiteX6" fmla="*/ 0 w 234247"/>
              <a:gd name="connsiteY6" fmla="*/ 8066 h 928692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179660 w 234247"/>
              <a:gd name="connsiteY3" fmla="*/ 3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176488 w 234247"/>
              <a:gd name="connsiteY3" fmla="*/ 19051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5360 w 234247"/>
              <a:gd name="connsiteY1" fmla="*/ 19049 h 928692"/>
              <a:gd name="connsiteX2" fmla="*/ 112988 w 234247"/>
              <a:gd name="connsiteY2" fmla="*/ 0 h 928692"/>
              <a:gd name="connsiteX3" fmla="*/ 176488 w 234247"/>
              <a:gd name="connsiteY3" fmla="*/ 19051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5360 w 234247"/>
              <a:gd name="connsiteY1" fmla="*/ 19049 h 928692"/>
              <a:gd name="connsiteX2" fmla="*/ 112988 w 234247"/>
              <a:gd name="connsiteY2" fmla="*/ 0 h 928692"/>
              <a:gd name="connsiteX3" fmla="*/ 176491 w 234247"/>
              <a:gd name="connsiteY3" fmla="*/ 6349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0 w 234250"/>
              <a:gd name="connsiteY6" fmla="*/ 930154 h 930154"/>
              <a:gd name="connsiteX7" fmla="*/ 0 w 234250"/>
              <a:gd name="connsiteY7" fmla="*/ 9528 h 930154"/>
              <a:gd name="connsiteX0" fmla="*/ 0 w 234250"/>
              <a:gd name="connsiteY0" fmla="*/ 9528 h 931740"/>
              <a:gd name="connsiteX1" fmla="*/ 65360 w 234250"/>
              <a:gd name="connsiteY1" fmla="*/ 20511 h 931740"/>
              <a:gd name="connsiteX2" fmla="*/ 112988 w 234250"/>
              <a:gd name="connsiteY2" fmla="*/ 1462 h 931740"/>
              <a:gd name="connsiteX3" fmla="*/ 176491 w 234250"/>
              <a:gd name="connsiteY3" fmla="*/ 7811 h 931740"/>
              <a:gd name="connsiteX4" fmla="*/ 234250 w 234250"/>
              <a:gd name="connsiteY4" fmla="*/ 0 h 931740"/>
              <a:gd name="connsiteX5" fmla="*/ 234247 w 234250"/>
              <a:gd name="connsiteY5" fmla="*/ 930154 h 931740"/>
              <a:gd name="connsiteX6" fmla="*/ 43134 w 234250"/>
              <a:gd name="connsiteY6" fmla="*/ 931740 h 931740"/>
              <a:gd name="connsiteX7" fmla="*/ 0 w 234250"/>
              <a:gd name="connsiteY7" fmla="*/ 930154 h 931740"/>
              <a:gd name="connsiteX8" fmla="*/ 0 w 234250"/>
              <a:gd name="connsiteY8" fmla="*/ 9528 h 931740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43134 w 234250"/>
              <a:gd name="connsiteY6" fmla="*/ 922215 h 930154"/>
              <a:gd name="connsiteX7" fmla="*/ 0 w 234250"/>
              <a:gd name="connsiteY7" fmla="*/ 930154 h 930154"/>
              <a:gd name="connsiteX8" fmla="*/ 0 w 234250"/>
              <a:gd name="connsiteY8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84409 w 234250"/>
              <a:gd name="connsiteY6" fmla="*/ 925390 h 930154"/>
              <a:gd name="connsiteX7" fmla="*/ 43134 w 234250"/>
              <a:gd name="connsiteY7" fmla="*/ 922215 h 930154"/>
              <a:gd name="connsiteX8" fmla="*/ 0 w 234250"/>
              <a:gd name="connsiteY8" fmla="*/ 930154 h 930154"/>
              <a:gd name="connsiteX9" fmla="*/ 0 w 234250"/>
              <a:gd name="connsiteY9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93934 w 234250"/>
              <a:gd name="connsiteY6" fmla="*/ 928565 h 930154"/>
              <a:gd name="connsiteX7" fmla="*/ 43134 w 234250"/>
              <a:gd name="connsiteY7" fmla="*/ 922215 h 930154"/>
              <a:gd name="connsiteX8" fmla="*/ 0 w 234250"/>
              <a:gd name="connsiteY8" fmla="*/ 930154 h 930154"/>
              <a:gd name="connsiteX9" fmla="*/ 0 w 234250"/>
              <a:gd name="connsiteY9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29359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19834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89978 w 234250"/>
              <a:gd name="connsiteY6" fmla="*/ 924596 h 930154"/>
              <a:gd name="connsiteX7" fmla="*/ 147115 w 234250"/>
              <a:gd name="connsiteY7" fmla="*/ 919834 h 930154"/>
              <a:gd name="connsiteX8" fmla="*/ 93934 w 234250"/>
              <a:gd name="connsiteY8" fmla="*/ 928565 h 930154"/>
              <a:gd name="connsiteX9" fmla="*/ 43134 w 234250"/>
              <a:gd name="connsiteY9" fmla="*/ 922215 h 930154"/>
              <a:gd name="connsiteX10" fmla="*/ 0 w 234250"/>
              <a:gd name="connsiteY10" fmla="*/ 930154 h 930154"/>
              <a:gd name="connsiteX11" fmla="*/ 0 w 234250"/>
              <a:gd name="connsiteY11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206647 w 234250"/>
              <a:gd name="connsiteY6" fmla="*/ 924596 h 930154"/>
              <a:gd name="connsiteX7" fmla="*/ 189978 w 234250"/>
              <a:gd name="connsiteY7" fmla="*/ 924596 h 930154"/>
              <a:gd name="connsiteX8" fmla="*/ 147115 w 234250"/>
              <a:gd name="connsiteY8" fmla="*/ 919834 h 930154"/>
              <a:gd name="connsiteX9" fmla="*/ 93934 w 234250"/>
              <a:gd name="connsiteY9" fmla="*/ 928565 h 930154"/>
              <a:gd name="connsiteX10" fmla="*/ 43134 w 234250"/>
              <a:gd name="connsiteY10" fmla="*/ 922215 h 930154"/>
              <a:gd name="connsiteX11" fmla="*/ 0 w 234250"/>
              <a:gd name="connsiteY11" fmla="*/ 930154 h 930154"/>
              <a:gd name="connsiteX12" fmla="*/ 0 w 234250"/>
              <a:gd name="connsiteY12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206647 w 234250"/>
              <a:gd name="connsiteY6" fmla="*/ 924596 h 930154"/>
              <a:gd name="connsiteX7" fmla="*/ 147115 w 234250"/>
              <a:gd name="connsiteY7" fmla="*/ 919834 h 930154"/>
              <a:gd name="connsiteX8" fmla="*/ 93934 w 234250"/>
              <a:gd name="connsiteY8" fmla="*/ 928565 h 930154"/>
              <a:gd name="connsiteX9" fmla="*/ 43134 w 234250"/>
              <a:gd name="connsiteY9" fmla="*/ 922215 h 930154"/>
              <a:gd name="connsiteX10" fmla="*/ 0 w 234250"/>
              <a:gd name="connsiteY10" fmla="*/ 930154 h 930154"/>
              <a:gd name="connsiteX11" fmla="*/ 0 w 234250"/>
              <a:gd name="connsiteY11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19834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80452 w 234250"/>
              <a:gd name="connsiteY6" fmla="*/ 917452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3328"/>
              <a:gd name="connsiteX1" fmla="*/ 65360 w 234250"/>
              <a:gd name="connsiteY1" fmla="*/ 20511 h 933328"/>
              <a:gd name="connsiteX2" fmla="*/ 112988 w 234250"/>
              <a:gd name="connsiteY2" fmla="*/ 1462 h 933328"/>
              <a:gd name="connsiteX3" fmla="*/ 176491 w 234250"/>
              <a:gd name="connsiteY3" fmla="*/ 7811 h 933328"/>
              <a:gd name="connsiteX4" fmla="*/ 234250 w 234250"/>
              <a:gd name="connsiteY4" fmla="*/ 0 h 933328"/>
              <a:gd name="connsiteX5" fmla="*/ 234247 w 234250"/>
              <a:gd name="connsiteY5" fmla="*/ 930154 h 933328"/>
              <a:gd name="connsiteX6" fmla="*/ 180452 w 234250"/>
              <a:gd name="connsiteY6" fmla="*/ 917452 h 933328"/>
              <a:gd name="connsiteX7" fmla="*/ 117747 w 234250"/>
              <a:gd name="connsiteY7" fmla="*/ 933328 h 933328"/>
              <a:gd name="connsiteX8" fmla="*/ 43134 w 234250"/>
              <a:gd name="connsiteY8" fmla="*/ 922215 h 933328"/>
              <a:gd name="connsiteX9" fmla="*/ 0 w 234250"/>
              <a:gd name="connsiteY9" fmla="*/ 930154 h 933328"/>
              <a:gd name="connsiteX10" fmla="*/ 0 w 234250"/>
              <a:gd name="connsiteY10" fmla="*/ 9528 h 93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4250" h="933328">
                <a:moveTo>
                  <a:pt x="0" y="9528"/>
                </a:moveTo>
                <a:lnTo>
                  <a:pt x="65360" y="20511"/>
                </a:lnTo>
                <a:lnTo>
                  <a:pt x="112988" y="1462"/>
                </a:lnTo>
                <a:lnTo>
                  <a:pt x="176491" y="7811"/>
                </a:lnTo>
                <a:lnTo>
                  <a:pt x="234250" y="0"/>
                </a:lnTo>
                <a:cubicBezTo>
                  <a:pt x="234249" y="310051"/>
                  <a:pt x="234248" y="620103"/>
                  <a:pt x="234247" y="930154"/>
                </a:cubicBezTo>
                <a:lnTo>
                  <a:pt x="180452" y="917452"/>
                </a:lnTo>
                <a:lnTo>
                  <a:pt x="117747" y="933328"/>
                </a:lnTo>
                <a:lnTo>
                  <a:pt x="43134" y="922215"/>
                </a:lnTo>
                <a:lnTo>
                  <a:pt x="0" y="930154"/>
                </a:lnTo>
                <a:lnTo>
                  <a:pt x="0" y="9528"/>
                </a:lnTo>
                <a:close/>
              </a:path>
            </a:pathLst>
          </a:custGeom>
          <a:blipFill dpi="0" rotWithShape="1">
            <a:blip r:embed="rId6">
              <a:alphaModFix amt="55000"/>
            </a:blip>
            <a:srcRect/>
            <a:stretch>
              <a:fillRect/>
            </a:stretch>
          </a:blip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154" y="1875977"/>
            <a:ext cx="6448505" cy="49547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1268" y="2606049"/>
            <a:ext cx="2423464" cy="731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04341" y="2606049"/>
            <a:ext cx="2423464" cy="731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1267" y="3986851"/>
            <a:ext cx="2697781" cy="996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74325" y="3833993"/>
            <a:ext cx="2651731" cy="119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3498" y="5632753"/>
            <a:ext cx="2645550" cy="1197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7195" y="5632753"/>
            <a:ext cx="2423464" cy="1197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4909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93663" y="111125"/>
            <a:ext cx="9005887" cy="44450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ctangle 144"/>
          <p:cNvSpPr/>
          <p:nvPr/>
        </p:nvSpPr>
        <p:spPr>
          <a:xfrm>
            <a:off x="0" y="-14288"/>
            <a:ext cx="2743200" cy="247651"/>
          </a:xfrm>
          <a:custGeom>
            <a:avLst/>
            <a:gdLst/>
            <a:ahLst/>
            <a:cxnLst/>
            <a:rect l="l" t="t" r="r" b="b"/>
            <a:pathLst>
              <a:path w="2742521" h="247650">
                <a:moveTo>
                  <a:pt x="2641547" y="0"/>
                </a:moveTo>
                <a:lnTo>
                  <a:pt x="2742521" y="123825"/>
                </a:lnTo>
                <a:lnTo>
                  <a:pt x="2641547" y="247650"/>
                </a:lnTo>
                <a:lnTo>
                  <a:pt x="0" y="247650"/>
                </a:lnTo>
                <a:lnTo>
                  <a:pt x="0" y="762"/>
                </a:lnTo>
                <a:lnTo>
                  <a:pt x="2641547" y="762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Guided/Independent Practice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63" y="369324"/>
            <a:ext cx="6915150" cy="2390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53" y="2514610"/>
            <a:ext cx="8334375" cy="2571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736" y="874769"/>
            <a:ext cx="2423464" cy="1530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8856" y="908360"/>
            <a:ext cx="2609046" cy="1392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736" y="3265544"/>
            <a:ext cx="6538239" cy="2004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4400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1a139709fd826d43f5a3ffc8cec70925735927c"/>
  <p:tag name="ISPRING_ULTRA_SCORM_COURSE_ID" val="C2E7595F-D693-4D29-BF2F-C26066B992C4"/>
  <p:tag name="ISPRING_SCORM_RATE_SLIDES" val="1"/>
  <p:tag name="ISPRING_SCORM_PASSING_SCORE" val="100.0000000000"/>
  <p:tag name="ISPRINGONLINEFOLDERID" val="0"/>
  <p:tag name="ISPRINGONLINEFOLDERPATH" val="Content List"/>
  <p:tag name="ISPRINGCLOUDFOLDERID" val="0"/>
  <p:tag name="ISPRING_PLAYERS_CUSTOMIZATION" val="UEsDBBQAAgAIAEqZy0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5mQsTLwI/sDmBAAAcBIAAB0AAAB1bml2ZXJzYWwvY29tbW9uX21lc3NhZ2VzLmxuZ61YbW/bNhD+XqD/gRDQYQO6tB3QotgSB7LEJEJkypXovGwYBEZibKKU6OrFafZpX/cz9mU/rL9kR0p27CaFpKSABZiU7rkj7+65I/cPP2cSrXhRCpUfWG/2XluI54lKRT4/sGb06Of3FiorlqdMqpwfWLmy0OHo+bN9yfJ5zeYc/j9/htB+xssShuVIj+7GSKQH1nQcO8FkapPL2A+Og3jsHVsjR2VLlt8iX83Vj7+8e//5zdt3P+2/auX6wEQT2/d3gZBBevu6BxChYeDHgIb9mOALao1+mFe/rZ9h8sGM+h7B1ujLP/8Ok5yG+Aw0S9DaPp3yszDEhMaR77k49qKYBNTsi48pdq3RparRgq04qhRaCX6DqgUHn1ai4KiUIjUvEgUTec27lLnBxPZIHOKIhp5DvYBYo0gVxe1LA8vqaqEKUFeiVJTsSvLU6IToMe+XBS9BNasguhD8qoWAL1XGRL7Xrfqc+IHtxvZ0Gk9wFNnHsMF0syhA2oG/EdUC3qVcvQQVN7lULEXXBQfAIEJsuZQiab4U0bLQFk4lu+20IrTPPXIc0yDwoxgTdz1jjXCeIrdgerEDUUI7wiEAFKzkxSNkYxP3RhzZUg5DOPGOT3x4qDbhRMwXEp5qqB1TDJEw5XmXFEQqDiHWo+g8CF29aaAKMbRkZXmjinQnSrf92QXsESeARHDoFjjVGGtgiA8BTFYUPKm6wHx7RpyTeEwJ/B1j2Fyf1Xmy6CkHGfJgkG6HZA2+2g68zvhv0eJxcAEpbo1IMEQiOLVGwekQiUscAXngqEuG2Gfesa2pQJPPmhnWzJMwnejyFrEkATnt0pVQdQkzekuAHwwHlcO0RPjDDCLJs/0H+K0BBGebGJqLFQcTirQ7ooF7HezqmP4w836Pj2zPx24MQQ7UE1NTErQyBsSZqwoxKZVeAOhl6YrlCUdXPGHasbfwWSpS85kOQGPJp1r8hVjVku6Llq+Jiy9e7A00bYfi71uY1SWYV1U8W1ZdqrfMf4wVOtm+aUKfpT9Of+RgYode8E0nZey2cVIfz5Qiq2VTC57sn41lQ33UacQTd6q/t763JVFD+mMPWGssVH8JDM2GLmzQH8j+Uh45AkXTpnZAcfHy6wE6SdACEIUei3EGW7Vjwpnm/P7y53gceRQKxzm/KkXV2ZWZbGwc9LBrE2iJJa/4XTJe8WsFPCY5WzXNGZRH4+lOh271fjv1gnrUB5MJAM7bvqpEUmRgf9oDczbB6x1oaH5nJeeqlqlJXik+GqqHva0zfr+rvC5UZmYlK9fB21Saw6dY0SwubJROB/Qlm/zr7Z+t9Hu8lyJsh9CJODZxdPvi6FyVPYUgBfRW+DRadz+QCxmrkgWU1WtV52lPoOZI4+IjG8DaNUecFcniy9//9cT4ypJmFrWzvw4C0X0ZsCDegP1BVMXLP7tAqD3elTODPlLtOXAt1w47JT2Iwu9yxGJNaclUBlN73XohyFun2ZTazskE8iAyYa/qIunu0rYRJnZ4ClxmjgfWaMKKj0CEVCk5CMVstQ7Aapj2zQk8qCspcj5E9mmlRC+YetPYdl1zLQHJByfNj03NTOGok7T3E1LNe4M5JzYBnv0Kj6eiGgoYYry5ctDHaXN09eFsDAHUIytNaVuzGBBFM76jidX9SrcZleZuaP/V1lXR/1BLAwQUAAIACADmZCxMKIpE2PIDAABnEAAAJwAAAHVuaXZlcnNhbC9mbGFzaF9wdWJsaXNoaW5nX3NldHRpbmdzLnhtbOVY3XIaNxS+5yk020nvwtqu3TjugsdjYMwEAzXbaXLlEasDq6KVNpIWQq5628foTR8sT9IjBBgKSZakdDLTYXbwSp++838OcnT9LhNkCtpwJWvBafUkICATxbgc14Jf4tbzy4AYSyWjQkmoBVIF5LpeifJiKLhJB2AtQg1BGmmuclsLUmvzqzCczWZVbnLtdpUoLPKbaqKyMNdgQFrQYS7oHL/sPAcTLBlKEOCTKbk8Vq9UCIk8071ihQDCGWouuTOKipagJg1CDxvSZDLWqpDsVgmliR4Pa8F3rTP3WWE8VYNnIJ1PTB0X3bK9ooxxpwUVA/4eSAp8nKK6pyfnAZlxZtNacHbuaBAe7tIsyL3t1NHcKnSCtEv+DCxl1FL/6gVaeGfNasEvsbmkGU9i3CHOAbWgET8OOu1G87Hbi5uDx7v4vuN1OOBQ3HwdH3AobsedZin83Zt+86HT7r56jHu9TtzuP51CF21ZGIXbLojQVarQCaw9ENm0yIaScoFZ9w+/GLCYt4LqMcSqxTEsIyoMBOS3HMY/F1RwO3ehwvSeAOQ3JofEPrg41AKrCwie6DwhKobBWQf54uU6xi8ut0wPvfQns/ZqGVFraZJiNuDaQrUo3FxawUZKbpnm3slQCbY2CLIhsC7NYCPJBxMuW4g8DcgIgyDQ1F4OkgyoxMLiFs1P1gSmGBrL7aKgWkv0jeZUEOTDygdyP9hxR5JSbba8vva8y+ak3pSMNDSdYbV6l/jlj8H7IMvA7tD7wkUAdBl4U1NzAJLcCFEGfE/1BDSJlRKmDP5XVQhG5qoggk+AWEUwl4sM/0qBbLYAMtIqW6xil7LECI7en3KYAbsuI+gNisgKPIktMRdgvYS3BX9PhjBSGnmBTjEkuM6N568eRJxTY55I6UrHZ74RtLuN5utnzkDKplQmB5JjAUCW22PwU7RdKhQhhEJvblCgZxJaYPBdfBhnC1gZM6tfHhHDs0L4iP/bcdmgPmJ0jiOFzn2MygTmsxqUFpvS6aImXZ0tqLEaOYbEc+JGgp2UywLKEiZUEiXFnNAEp5VxFT7lqjC44mvZU5svUtAfJVwuVB1jw0dhmpXrcienZz+cX/z44vLlVTX88Ptfzz95aDnB+4I6aX6E33505n/m1Ccm/87ZltKZyza2I3X/z5Pl1N2dSVHo5uX+8bmY8t/q9Pzwx59l4vm9sD+tnlL4MWKXT6nsaw7KwLq9MqjeqzKoBz8Z+xtTsZQK2D7Hvh1gAxU845g+RyuJ/yRBv/r3nc/w4yTot+u2r63r/4vX/Nv6srV1u4rCvRdTt5NxyTP0pRtD69ts/eL8BO9re7cqFWTb/udAvfI3UEsDBBQAAgAIAOZkLEx8NYsP4wIAAJEKAAAhAAAAdW5pdmVyc2FsL2ZsYXNoX3NraW5fc2V0dGluZ3MueG1slVbbTuMwEH3nK6rwTgqLgJXSSrQUCakLaIt4d5JpYtWxI3tStn+/duw0TtuQ0hFSPXOO5+opkdpQPr0YjaKkkhI4fkBRMoIw4qSASbBIqwQkXS5Wq7dXbdiBDEKLF0zIFSBSnimjaXQjmk6CuEIU/CoRHPWlV1zIgrBgejkeP87n11FYI4dYYqu9TS9nt3ez8XiAsyYJtG6e6885FOfj+fn3Q7+PRBQl4bulyMRVTJJNJkXF00E/+a4EySjfmMR/388X931IRhW+IBSdmBYPRs6jlBKUAhPS3cLIIIuRGFjjaVx/zuS0rr7P/oC2pYpiTXu8NtJHK0kGB0W+MdKP5/r2DuHpwcj3BIR/qKG/boz0QuuB/1E0oqzKn8xIKUVmCtrlfN/EPYcJkurnZ1IeGxkkmISMo8EuuPLcPhnxQO6r/+4j81ylYO+mrgcLwTQ9ZjBFWUEUNidrU7n4eqtQv4/G7mtazLuO+Z1UCqZrwpSDtcoW+Be+KE99lNO0kE/BqgLmNmAf2TW0hPl8Vi8LH7vXeTFK2Dplm4qnbJGvurBHSE/ZIleMpvDG2e4IfmixnKbJM+La6dXfRd9pgDYDJ/qYuqubU2M1rpbm7So/e6dpQIVIYWpWgl7YBKngH7QA08EorE02tvAouIiTLc1qxh+Di3crhFJF4YHezdzpCYuQIoNTg1dHqtd1J3JzHp5L++vQZmjPI9TLfBIQRJLkhU5WBSPHmwS1E/u7eExxxQH5wtfiXFJB5AbkhxDM92PC7WNwgXB2TMK+sj54FHpFiMLTVY7cJafKz6siBrnQXaOwn56u0gJzmuVM/+EnhS9IDxg9VkvFXN/HCdXDaNvoKdwQAJFJvh8Be7KmomJIGWyBObKnqHPuSy5S+u31TdwjLmGN/sw5zVlD6XZGOyydhdcxnCB86rhOM6zlYnAhREhiVafWWQHNRvau7izpZrGZ+fNBVuHmqXO1th8XUSvNv6L/AVBLAwQUAAIACADmZCxMnCZQT9wDAAD4DwAAJgAAAHVuaXZlcnNhbC9odG1sX3B1Ymxpc2hpbmdfc2V0dGluZ3MueG1s7VfNcts2EL7rKTDspLeItus0jkvJ47GksSaypFrsNDl5IGIlogYBFgClKKde+xi55MHyJF0I+o0Uh8pUbQ8dD8fi8ttv/7FkdPUuE2QC2nAla8Fp9SQgIBPFuBzXgl/i1vOLgBhLJaNCSagFUgXkql6J8mIouEkHYC1CDUEaaS5zWwtSa/PLMJxOp1Vucu2eKlFY5DfVRGVhrsGAtKDDXNAZ/rOzHEywYChBgFem5EKtXqkQEnmmO8UKAYQz9FxyFxQVtzYTQehRQ5o8jrUqJLtRQmmix8Na8F3rzP0tMZ6pwTOQLiWmjkIntpeUMe6coGLA3wNJgY9T9Pb05DwgU85sWgvOzh0NwsNdmjm5D506mhuFOZB2wZ+BpYxa6m+9QQvvrFkKvIjNJM14EuMT4uKvBY34YdBpN5oP3V7cHDzcxncd78MBSnHzTXyAUtyOO81S+Nu3/eZ9p919/RD3ep243V9rYYq2IozC7RREmCpV6ARWGYhsWmRDSbnApvssLwYstq2gegyxanEsy4gKAwH5LYfxzwUV3M5cqbC7HwHya5NDYu9dHWqB1QUEazpPiI5hcVZFfvFqVeOXF1uhh976Oqy9XkbUWpqk2A0om7sWhZuiJWyk5FZo7p4MlWCrgCAbAuvSDBPcb8mAjDDrAmPr5SDJgEocJG4x3mSlYYqhsdzOB6i1QF9rTgXBIcFJB3I32Ik/Sak2W2lepdq1b1JvSkYamk5xOn0OvPhL8D7IMrBbTLdwKQddBt7U1ByAJNdClAHfUf0ImsRKCVMG/6sqBCMzVRDBH4FYRbB5iwx/pUA2Z56MtMrmUkGNJUZwzP6EwxTYVRlDb9FEVqAmHoG5AOst/F7w92QII6WRF+gES4Jybjx/9SDinBqzJqVLH5/5yW93G803z1yAlE2oTA4kx46HLLfH4KcYu1RoQgiF2dygwMwktMDiu/owzuawMmFWv70ihmeF8BX/u+uyQX3E6hzHCp35GpUpzFc9KG02pZP5TLo5m1PjNHIsiefEBwkeslwWUJYwoZIoKWaEJriejJvwCVeFQYmfZU9tvslBr0q4nLs6xrcYNKZZuVPu5PTsh/MXP768eHVZDT/98fH5k0qLld0X1FnzO/vmi0v+K1pPrPod3ZbSmes2tmN1//vIYs3u7qQodAty/76cr/XP1uXw39uXn/78UKaC3wv70/IqhR8jdnGV6rfmoAys2yuD6r0ug7r3u7C/sQdLuYAH5tgfAHhkCp5xbJijDcE/0pJ7X+H4kz3pu/g4LfnfTdTe2f0/Ueu71UfT1ldSFO79wKygfPtrvV75C1BLAwQUAAIACADmZCxMeSGyGZ4BAAAbBgAAHwAAAHVuaXZlcnNhbC9odG1sX3NraW5fc2V0dGluZ3MuanONlE1PwzAMhu/7FVO4oqkDNDZubGwS0g5IcEMc0mJKtTSOkqxQpv13mu6rSV1YfFncp68/OnvT61eHJax/19/Uv+v7k3+vfeB8Vq/h0vcL5//gwoQPcveAKQ0GpOU2Q/mS5SAyCSwgi6PE0b89IbsIfmQma/G4fLagTEOPIQErIkWmCdBQYEGAXxT4TTl/Dm/3GmXtSmo0PF5bi3KQoLRVswYSdc5rhl1E0f1sNmyWGMBYgN6h05vRNIoI9IMn4Iku6tNFnhQXi8nYV0wwV1yWS0xxEPNklWpcy/cu1c9Sga4++Wpfy+R2Nr9tAiIz9tFCHgaej511k+5vZWAfdzR3RsKCxyAaulF9/kA94XZBAV1kJrMH+n7orEkrnkK7S1fOfExWWiH3MHbW5ix82x1xfeXMIwQvQZ8TEtVanfEBlcbUdaSFtnt+RAXy90ym+yoiZyTnknWyXd07FXrz4Ix5I4TBCH1S05d3rY4QJCffkrNrgsBL6lVqK9KRkXKqzkV0WpOHfGy4S9z9taqd6xXoF0RRZfz2X26FX2tv+wtQSwMEFAACAAgA52QsTNbseNluCgAAdR8AABcAAAB1bml2ZXJzYWwvdW5pdmVyc2FsLnBuZ+2Ze1RTZxLA4xPwAd2VFeUVqBpbH0hQDGBIWqVFtym4WgErEGiAIAYCBkQMSVyqay2a1CJygRjabU9pDQRCtiDyiFkKWSpJqoiAgcQK3IghxBAJxLx6L3h2e07/3H/zR27ufL+Zud83d2ZyTuby4Zjotau8VyEQiLWHDkYdQSCWExCIZRzXldDK/ccfBUFfS2hHovcjBHLfSUhYTn73w3cRCCFntTV1BSS75R48TkMg3LvgzxIp9fs0BAK56lDUux+dTdaNojl+2qS7qaxluKXIJW8XbL7zr7cKVt16+G3MgfJXj37IPPLPAG/Py0t/WeHm9uaR8/npx0PWe20ivSdcc+Ni64N/qx+3Fs7c087yRsdkvEjF9sgZAVne104f6VPouYx8oQ9V3dlx1m41d4vICpXlaekuaD8I/2/rWYTVlagmJNGlzGtX8g7iGmg11/27q5QxRnDR7POB09HQwnlayNVxSJ6bHj3tsiDvqR+/j60VPXaF1dnflWPPzYz3nt4ESXfDq+JmMn9cAt0+4bqh4KcEAvD1QspS6PpGtBsKbxlWBDFf9dcEtdisGjxLrDMq8MQcMVvP0NO98K/uc24oc0gC7YE4C/ITtqGeyjjVuhayva1m/5mAyiT4ArkPsmsYpmFLdoubf802oC8PQ7uqtk0Xiu3MHx2By9dBymFJ0atRYy74eQmVYpEXdhqZSsYaFH0dhi1sStsE7+juZMTHwWYDh1Vs0FFZlkE7M45LCK4cEnr4i56nmUY/+bn9jHLvtdRkDEvsR0USwD/VHHdr6sgw2exzYgezBi1VsUPVsbcBHU3AL/nPNoDSMMqOJOqRO+9kWShKl7LLh5TMsa14c++gEg6aZSJTklbqYpk3dCHtLxh3M4Mrv2+8eNHNxfJLyLVUtoiBB+eVWrLSniDKlkMSOn2fiVJ9OORautIeyE9p6ubpzhpn7Ynx2WqXsmGcJadBW7To93tJ2lMp7gzBtTIBHZg6Rdzd7HFhtOEnoKFNv56QUd5jF9YcT2q6yJZR1Mn4Bh+lPf5kcCUptnhYv3uwrfsmJ1utOGVnllw+tgV+nd5sbwKo3fnl1FgvDqBwlAQCoFsX1twY7B3UM4W3yJsZ+YANLD6xYZjCTwS1PRUek0UabZGNWSNM0hY0U4mc1mm3HetiTPzche1pnknS6GvIS6XrMSZJWomEWX6wa39XNzCmMID6loDdLPHHE8LC6pQQzv26uC8og6+EupuDGXRs9J4lsLkWMi+5G3XVRj4z9WnvVJvD9wuzhZGQeXuD5QWaNX2g+5jh172StD4s6meKmhr4LEKJ9yT0JPYXNKyGc4Ye7YFSzlkCGj2Wi9RR7GEyAVv5olFnEaY80G9NmOJg0Ol0BrGwfKBIM0TLVgo1WMs7pwdM4Y/WQ0GYxqSe3OcOB0XsuwXwzfpEEnWBUXz7apFnBhvTLC1gT5KknfLWFkZP1j5Yi2WNK3GDU4uB+n3OL6y94/rHYvg9MDyb1Q56wXfFB4Lh8nGVLIeuAQvZfP4NAkz2O4ETOIETOIETOIETOIETOIETOIETOIETOIETOIETIAL8GYZur//v78TPfFaUSTlIYnuxeeaprBrjpVd1tIWBwJgsTzNP4w2YIaUnOKUao65AD4YwzfeI/vniSIv8VPMgvDLztlIikYz3lm31IjJmByYmGI/RmkpjvWAZ5Hv6m9rYGn9GnkQoHaEqCgQCFtXUyl+Z24/Ga7V9E4ddXMriG5KTkh+MXglXP4/IIurZBo/+v8IHcg91TLLUpN69yWJmB7dLNUVbRWKC0uTcvNzgVm3THs2JJKmqNnk2RNr8YAV0JH4fq1nMsJhmYmb29GT502v3gGRW3woP6BHqngRIN6nuXOv0gmt5P/br3CxSKKfjqI/Rvw7MW+fxJjDSfatCW5cPHxYrI2dynybI0vUPe0bakFojwT8quJUvjMBAxpps/2Xh5Yqdkwkyst5Tiq0SVd372p8SXPSyliV6uTXWMXaa0yV9PgKpcluOmlMeDsCKH0mt3uMDxe55cZLxvcK0nkXeoFHUEFVoHpggO6m/Lq0gMlu5/QU3Pww2j7HMg/d2YpB8GhTGXB5ulkrpKBVWDare5ijtPUqRG0ps1LDohljxq4Z79Rif13oxunjXhp6sZHotLsdYhPLAAdZf8VbH5sL74/EOo7iC7ouL06yEjmjtI6dhLwirlKoDGzA2bJmLH6FZsaMS35I5Q2eZORg2atFjMi+Sfqao4my7Id5h5nswr/800iVv9ogMRc+1Y2x98gGryd0P2Xbj+MMXL8WD22kZbCNt3pOkEg1YBTMpnx5Sf2W+FLqdkGPMlC8euYJkj+O2FtpsYnu3xfGkBmhErltvf+YVe2Ouad3fwB/FFi+W49Tqle5+fLPOLwKMAM+Bd0BtUMKQoBB8TDfq3K6Zi0bycUhvI68eLCx38SHEkVRXqnu+3Ph6x2y0SUjaL2Gmd1/4cqd/H64m0t7S0NXV/Dit9C2R+lIcJZFcB7YUlqEHReIe8zlkjH1KTWT6XQYVfJDZl9tUpT4m3wbU9QQ6Ghdj1T5yhvDOUMnd57z85qvDDaTVa1kvCh1WHz4mJyTOqGzTAX8JoXXQRv1EX6WWvs/wJDODlInx+EvVV6AgnH4kSbt1rCJUNv/LtusDrVB6he2CC6z9g/ZhYEMj62FGp+pS2fFjQuLfhcR0dOqvB/ixi257AW3lKZ7ijZtarnbU5VqrRjUt3XfJHE4IqBQTbZScCDDyhEy/jexDAGVVmJypb3qt4eqG15lV4bUrOVG1RZVD2AwkNNY3AZ81Ii1hTWLqTSEnSGT7jiOAY/AM0AKnvPlDwveu/+OrjSIHZd/7rs+BOUqomM+dXVVWRANlQ3ZDNnWqWOy9GF2mqr2IVlR7loue+wZ57mVa6SZ+bWDzswfzuaNwMn1NEozdGro/gLKgjeJJrMDbmFwPmtBkx0aUMYNyP40a+jr9sEzr/FN+Q+ed9hPYBcsfOEUcsONjmY4kxwF9wOdb4AFK7mdkBS9JtZM3nSA7pX+4WCCDBVxG8DBOFAV3ryeHdxE729tJWJmwqh8qDqib7NTkJ5H9CDjPDxZ6nUCrUyod6yvUj17XYRy3Gve5yHBQvoRUkAN3A2XZ1tgYk5EQZxzeN2B4Odk/UexuCCjpTbJ2cWl1cngmaTy+sTYsjja8r9tgNRsnEt1nIY6tePmDNLuGsRTaRmpbKb2fxBnAmmKyfY0q25OU04P3rghETWNHd7GqSIrwhXOfh9orNUi/We8AFOYEWSrVFF6OxlsGfHOewwbdU3cKMnmxrzwdwRpAetbkBllc0l/HKcYj5pS1TVng0R35YWHAyEQ1NR0e0NZm2PttndFlWhW1Zj+iSmvxXO3n7o4aO1oPDnlsh0dVYccK89TF/XnPbKYDVfcCczwX+r5/yB9/C55eU++HO/aLqye3cHh4VufI/4a+FpPud0NfJtVQ6rXrBuwewS07uXm3yqVsI/QWEqdd/ztV1qaEjMFzLgUv8kQnvPwksGp9yIfj1Xl5Bha4d3uzbG56YTR96L2YKMH+lJLfAFBLAQIAABQAAgAIAEqZy0aKJOKo+gIAALAIAAAUAAAAAAAAAAEAAAAAAAAAAAB1bml2ZXJzYWwvcGxheWVyLnhtbFBLAQIAABQAAgAIAOZkLEy8CP7A5gQAAHASAAAdAAAAAAAAAAEAAAAAACwDAAB1bml2ZXJzYWwvY29tbW9uX21lc3NhZ2VzLmxuZ1BLAQIAABQAAgAIAOZkLEwoikTY8gMAAGcQAAAnAAAAAAAAAAEAAAAAAE0IAAB1bml2ZXJzYWwvZmxhc2hfcHVibGlzaGluZ19zZXR0aW5ncy54bWxQSwECAAAUAAIACADmZCxMfDWLD+MCAACRCgAAIQAAAAAAAAABAAAAAACEDAAAdW5pdmVyc2FsL2ZsYXNoX3NraW5fc2V0dGluZ3MueG1sUEsBAgAAFAACAAgA5mQsTJwmUE/cAwAA+A8AACYAAAAAAAAAAQAAAAAApg8AAHVuaXZlcnNhbC9odG1sX3B1Ymxpc2hpbmdfc2V0dGluZ3MueG1sUEsBAgAAFAACAAgA5mQsTHkhshmeAQAAGwYAAB8AAAAAAAAAAQAAAAAAxhMAAHVuaXZlcnNhbC9odG1sX3NraW5fc2V0dGluZ3MuanNQSwECAAAUAAIACADnZCxM1ux42W4KAAB1HwAAFwAAAAAAAAAAAAAAAAChFQAAdW5pdmVyc2FsL3VuaXZlcnNhbC5wbmdQSwUGAAAAAAcABwAXAgAARCAAAAAA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PATH" val="Repository"/>
  <p:tag name="ISPRING_OUTPUT_FOLDER" val="C:\Users\Betty\Desktop\Educeri"/>
  <p:tag name="ISPRING_PRESENTATION_TITLE" val="Use Algebraic Terminology (7.EE.4) [667]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Learning Objective"/>
  <p:tag name="GENSWF_ADVANCE_TIME" val="0.00"/>
  <p:tag name="ISPRING_SLIDE_INDENT_LEVEL" val="0"/>
  <p:tag name="ISPRING_CUSTOM_TIMING_USED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Skill Development/Guided Practic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Skill Development/Guided Practic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Skill Development/Guided Practic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Skill Development/Guided Practic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Objective &amp; Prior Knowledge"/>
  <p:tag name="GENSWF_ADVANCE_TIME" val="0.00"/>
  <p:tag name="ISPRING_SLIDE_INDENT_LEVEL" val="0"/>
  <p:tag name="ISPRING_CUSTOM_TIMING_USE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oncept Development"/>
  <p:tag name="GENSWF_ADVANCE_TIME" val="0.00"/>
  <p:tag name="ISPRING_SLIDE_INDENT_LEVEL" val="0"/>
  <p:tag name="ISPRING_CUSTOM_TIMING_USED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oncept Development"/>
  <p:tag name="GENSWF_ADVANCE_TIME" val="0.00"/>
  <p:tag name="ISPRING_SLIDE_INDENT_LEVEL" val="0"/>
  <p:tag name="ISPRING_CUSTOM_TIMING_USED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oncept Development"/>
  <p:tag name="GENSWF_ADVANCE_TIME" val="0.00"/>
  <p:tag name="ISPRING_SLIDE_INDENT_LEVEL" val="0"/>
  <p:tag name="ISPRING_CUSTOM_TIMING_USED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Skill Development/Guided Practic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Relevance"/>
  <p:tag name="GENSWF_ADVANCE_TIME" val="0.00"/>
  <p:tag name="ISPRING_SLIDE_INDENT_LEVEL" val="0"/>
  <p:tag name="ISPRING_CUSTOM_TIMING_USED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Skill Development/Guided Practic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Skill Development/Guided Practice"/>
</p:tagLst>
</file>

<file path=ppt/theme/theme1.xml><?xml version="1.0" encoding="utf-8"?>
<a:theme xmlns:a="http://schemas.openxmlformats.org/drawingml/2006/main" name="Office Theme">
  <a:themeElements>
    <a:clrScheme name="DataWORK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77ECF"/>
      </a:accent1>
      <a:accent2>
        <a:srgbClr val="D11123"/>
      </a:accent2>
      <a:accent3>
        <a:srgbClr val="F3F19F"/>
      </a:accent3>
      <a:accent4>
        <a:srgbClr val="FFD347"/>
      </a:accent4>
      <a:accent5>
        <a:srgbClr val="ADDB7B"/>
      </a:accent5>
      <a:accent6>
        <a:srgbClr val="87B0E1"/>
      </a:accent6>
      <a:hlink>
        <a:srgbClr val="077ECF"/>
      </a:hlink>
      <a:folHlink>
        <a:srgbClr val="53B5F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19050" algn="ctr">
              <a:solidFill>
                <a:srgbClr val="FF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lIns="0" tIns="0" rIns="0" bIns="0">
        <a:spAutoFit/>
      </a:bodyPr>
      <a:lstStyle>
        <a:defPPr defTabSz="914400" fontAlgn="auto">
          <a:spcBef>
            <a:spcPts val="0"/>
          </a:spcBef>
          <a:spcAft>
            <a:spcPts val="0"/>
          </a:spcAft>
          <a:defRPr kern="0" dirty="0">
            <a:latin typeface="Arial" pitchFamily="34" charset="0"/>
            <a:cs typeface="Arial" pitchFamily="34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9448</TotalTime>
  <Words>1103</Words>
  <Application>Microsoft Office PowerPoint</Application>
  <PresentationFormat>On-screen Show (4:3)</PresentationFormat>
  <Paragraphs>132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Verdana</vt:lpstr>
      <vt:lpstr>Handlee</vt:lpstr>
      <vt:lpstr>Century Gothic</vt:lpstr>
      <vt:lpstr>Calibri</vt:lpstr>
      <vt:lpstr>Gill Sans MT</vt:lpstr>
      <vt:lpstr>Wingdings</vt:lpstr>
      <vt:lpstr>Arial</vt:lpstr>
      <vt:lpstr>Abadi Extra Light</vt:lpstr>
      <vt:lpstr>Times New Roman</vt:lpstr>
      <vt:lpstr>Tahoma</vt:lpstr>
      <vt:lpstr>Arial Narrow</vt:lpstr>
      <vt:lpstr>Cambria Math</vt:lpstr>
      <vt:lpstr>Bookman Old Style</vt:lpstr>
      <vt:lpstr>Bahnschrift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 Algebraic Terminology (7.EE.4) [667]</dc:title>
  <dc:creator>Stephen</dc:creator>
  <cp:lastModifiedBy>Rupinder Jagpal</cp:lastModifiedBy>
  <cp:revision>355</cp:revision>
  <cp:lastPrinted>2012-12-06T21:18:20Z</cp:lastPrinted>
  <dcterms:created xsi:type="dcterms:W3CDTF">2012-04-12T14:57:33Z</dcterms:created>
  <dcterms:modified xsi:type="dcterms:W3CDTF">2018-11-28T18:53:04Z</dcterms:modified>
</cp:coreProperties>
</file>