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12"/>
  </p:notesMasterIdLst>
  <p:sldIdLst>
    <p:sldId id="294" r:id="rId2"/>
    <p:sldId id="257" r:id="rId3"/>
    <p:sldId id="289" r:id="rId4"/>
    <p:sldId id="288" r:id="rId5"/>
    <p:sldId id="274" r:id="rId6"/>
    <p:sldId id="295" r:id="rId7"/>
    <p:sldId id="290" r:id="rId8"/>
    <p:sldId id="287" r:id="rId9"/>
    <p:sldId id="270" r:id="rId10"/>
    <p:sldId id="262" r:id="rId11"/>
  </p:sldIdLst>
  <p:sldSz cx="9144000" cy="6858000" type="screen4x3"/>
  <p:notesSz cx="7010400" cy="9296400"/>
  <p:embeddedFontLst>
    <p:embeddedFont>
      <p:font typeface="Arial Unicode MS" panose="020B0604020202020204" charset="-128"/>
      <p:regular r:id="rId13"/>
    </p:embeddedFont>
    <p:embeddedFont>
      <p:font typeface="Arial Narrow" panose="020B0606020202030204" pitchFamily="3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mbria Math" panose="02040503050406030204" pitchFamily="18" charset="0"/>
      <p:regular r:id="rId22"/>
    </p:embeddedFont>
    <p:embeddedFont>
      <p:font typeface="Century Gothic" panose="020B0502020202020204" pitchFamily="34" charset="0"/>
      <p:regular r:id="rId23"/>
      <p:bold r:id="rId24"/>
      <p:italic r:id="rId25"/>
      <p:boldItalic r:id="rId26"/>
    </p:embeddedFont>
    <p:embeddedFont>
      <p:font typeface="Gill Sans MT" panose="020B0502020104020203" pitchFamily="34" charset="0"/>
      <p:regular r:id="rId27"/>
      <p:bold r:id="rId28"/>
      <p:italic r:id="rId29"/>
      <p:boldItalic r:id="rId30"/>
    </p:embeddedFont>
    <p:embeddedFont>
      <p:font typeface="Verdana" panose="020B0604030504040204" pitchFamily="34" charset="0"/>
      <p:regular r:id="rId31"/>
      <p:bold r:id="rId32"/>
      <p:italic r:id="rId33"/>
      <p:boldItalic r:id="rId34"/>
    </p:embeddedFont>
  </p:embeddedFontLst>
  <p:custDataLst>
    <p:tags r:id="rId35"/>
  </p:custDataLst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02">
          <p15:clr>
            <a:srgbClr val="A4A3A4"/>
          </p15:clr>
        </p15:guide>
        <p15:guide id="2" orient="horz" pos="2909">
          <p15:clr>
            <a:srgbClr val="A4A3A4"/>
          </p15:clr>
        </p15:guide>
        <p15:guide id="3" pos="4262">
          <p15:clr>
            <a:srgbClr val="A4A3A4"/>
          </p15:clr>
        </p15:guide>
        <p15:guide id="4" pos="564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800"/>
    <a:srgbClr val="21A8B3"/>
    <a:srgbClr val="FF0000"/>
    <a:srgbClr val="FBCACF"/>
    <a:srgbClr val="5E9028"/>
    <a:srgbClr val="065978"/>
    <a:srgbClr val="08749A"/>
    <a:srgbClr val="FFFFFF"/>
    <a:srgbClr val="E8A102"/>
    <a:srgbClr val="D09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9" autoAdjust="0"/>
    <p:restoredTop sz="95482" autoAdjust="0"/>
  </p:normalViewPr>
  <p:slideViewPr>
    <p:cSldViewPr>
      <p:cViewPr varScale="1">
        <p:scale>
          <a:sx n="101" d="100"/>
          <a:sy n="101" d="100"/>
        </p:scale>
        <p:origin x="1986" y="96"/>
      </p:cViewPr>
      <p:guideLst>
        <p:guide orient="horz" pos="2102"/>
        <p:guide orient="horz" pos="2909"/>
        <p:guide pos="4262"/>
        <p:guide pos="564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openxmlformats.org/officeDocument/2006/relationships/font" Target="fonts/font22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61" cy="464180"/>
          </a:xfrm>
          <a:prstGeom prst="rect">
            <a:avLst/>
          </a:prstGeom>
        </p:spPr>
        <p:txBody>
          <a:bodyPr vert="horz" lIns="93177" tIns="46588" rIns="93177" bIns="46588" rtlCol="0"/>
          <a:lstStyle>
            <a:lvl1pPr algn="l" defTabSz="92295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634" y="0"/>
            <a:ext cx="3038161" cy="464180"/>
          </a:xfrm>
          <a:prstGeom prst="rect">
            <a:avLst/>
          </a:prstGeom>
        </p:spPr>
        <p:txBody>
          <a:bodyPr vert="horz" lIns="93177" tIns="46588" rIns="93177" bIns="46588" rtlCol="0"/>
          <a:lstStyle>
            <a:lvl1pPr algn="r" defTabSz="92295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5DC6F27-440F-4B49-9DD7-0A8AABC293B9}" type="datetimeFigureOut">
              <a:rPr lang="en-US"/>
              <a:pPr>
                <a:defRPr/>
              </a:pPr>
              <a:t>8/29/2018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8" rIns="93177" bIns="4658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62" y="4416111"/>
            <a:ext cx="5607678" cy="4182419"/>
          </a:xfrm>
          <a:prstGeom prst="rect">
            <a:avLst/>
          </a:prstGeom>
        </p:spPr>
        <p:txBody>
          <a:bodyPr vert="horz" lIns="93177" tIns="46588" rIns="93177" bIns="46588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21"/>
            <a:ext cx="3038161" cy="464180"/>
          </a:xfrm>
          <a:prstGeom prst="rect">
            <a:avLst/>
          </a:prstGeom>
        </p:spPr>
        <p:txBody>
          <a:bodyPr vert="horz" lIns="93177" tIns="46588" rIns="93177" bIns="46588" rtlCol="0" anchor="b"/>
          <a:lstStyle>
            <a:lvl1pPr algn="l" defTabSz="92295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634" y="8830621"/>
            <a:ext cx="3038161" cy="464180"/>
          </a:xfrm>
          <a:prstGeom prst="rect">
            <a:avLst/>
          </a:prstGeom>
        </p:spPr>
        <p:txBody>
          <a:bodyPr vert="horz" wrap="square" lIns="93177" tIns="46588" rIns="93177" bIns="4658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2E31DA0-F77D-41C1-A00C-B06BDB28BFD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31DA0-F77D-41C1-A00C-B06BDB28BFD1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8161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31DA0-F77D-41C1-A00C-B06BDB28BFD1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876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175A3-BFA1-476D-BAA2-615076975237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31DA0-F77D-41C1-A00C-B06BDB28BFD1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7811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07559B-85B2-4FCF-8733-8EBF5CEE7C9E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31DA0-F77D-41C1-A00C-B06BDB28BFD1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5888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07559B-85B2-4FCF-8733-8EBF5CEE7C9E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5354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31DA0-F77D-41C1-A00C-B06BDB28BFD1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0638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31DA0-F77D-41C1-A00C-B06BDB28BFD1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8693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31DA0-F77D-41C1-A00C-B06BDB28BFD1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957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 hidden="1"/>
          <p:cNvGrpSpPr>
            <a:grpSpLocks/>
          </p:cNvGrpSpPr>
          <p:nvPr userDrawn="1"/>
        </p:nvGrpSpPr>
        <p:grpSpPr bwMode="auto">
          <a:xfrm>
            <a:off x="0" y="6364288"/>
            <a:ext cx="2444750" cy="500062"/>
            <a:chOff x="0" y="6364288"/>
            <a:chExt cx="2444750" cy="500062"/>
          </a:xfrm>
        </p:grpSpPr>
        <p:sp>
          <p:nvSpPr>
            <p:cNvPr id="4" name="Rectangle 3"/>
            <p:cNvSpPr>
              <a:spLocks noChangeArrowheads="1"/>
            </p:cNvSpPr>
            <p:nvPr userDrawn="1"/>
          </p:nvSpPr>
          <p:spPr bwMode="auto">
            <a:xfrm>
              <a:off x="0" y="6648450"/>
              <a:ext cx="244475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800">
                  <a:solidFill>
                    <a:srgbClr val="7F7F7F"/>
                  </a:solidFill>
                  <a:latin typeface="Century Gothic" pitchFamily="34" charset="0"/>
                </a:rPr>
                <a:t>©2013 All rights reserved. </a:t>
              </a:r>
            </a:p>
          </p:txBody>
        </p:sp>
        <p:pic>
          <p:nvPicPr>
            <p:cNvPr id="5" name="Picture 74" descr="C:\Users\Stephen\Downloads\264180_196031527114669_196031310448024_613424_7989946_n.jp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8" y="6364288"/>
              <a:ext cx="1392237" cy="287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DB8D9EB-FB52-4C9E-8CDE-E95386E673B3}"/>
              </a:ext>
            </a:extLst>
          </p:cNvPr>
          <p:cNvGrpSpPr/>
          <p:nvPr userDrawn="1"/>
        </p:nvGrpSpPr>
        <p:grpSpPr>
          <a:xfrm>
            <a:off x="1" y="6552213"/>
            <a:ext cx="1371634" cy="305787"/>
            <a:chOff x="1" y="6552213"/>
            <a:chExt cx="1371634" cy="30578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2F1B9AC-6969-4073-9ACF-45438BEB3DCA}"/>
                </a:ext>
              </a:extLst>
            </p:cNvPr>
            <p:cNvSpPr/>
            <p:nvPr userDrawn="1"/>
          </p:nvSpPr>
          <p:spPr bwMode="auto">
            <a:xfrm>
              <a:off x="1" y="6552213"/>
              <a:ext cx="1371634" cy="305787"/>
            </a:xfrm>
            <a:prstGeom prst="rect">
              <a:avLst/>
            </a:prstGeom>
            <a:solidFill>
              <a:srgbClr val="35B1BB"/>
            </a:solidFill>
            <a:ln w="28575" algn="ctr">
              <a:noFill/>
              <a:miter lim="800000"/>
              <a:headEnd/>
              <a:tailEnd/>
            </a:ln>
            <a:effectLst/>
            <a:extLst/>
          </p:spPr>
          <p:txBody>
            <a:bodyPr lIns="0" tIns="0" rIns="0" bIns="0" rtlCol="0" anchor="ctr"/>
            <a:lstStyle/>
            <a:p>
              <a:pPr algn="ctr"/>
              <a:endParaRPr lang="en-US" sz="2000" b="1" i="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56AC0BB-9CA0-4790-A30C-F9DFF0D42E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17" y="6613666"/>
              <a:ext cx="1219202" cy="18288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B7C0DD2-E4A1-4999-BA06-0EE23C173E6E}"/>
              </a:ext>
            </a:extLst>
          </p:cNvPr>
          <p:cNvGrpSpPr/>
          <p:nvPr userDrawn="1"/>
        </p:nvGrpSpPr>
        <p:grpSpPr>
          <a:xfrm>
            <a:off x="7223731" y="6667433"/>
            <a:ext cx="1920269" cy="242076"/>
            <a:chOff x="7186715" y="6667433"/>
            <a:chExt cx="1920269" cy="24207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95C223B-B212-4CEF-9786-9E02EA45F4A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826788" y="6716749"/>
              <a:ext cx="1280196" cy="192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42108" rIns="0" bIns="4210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r">
                <a:defRPr/>
              </a:pPr>
              <a:r>
                <a:rPr lang="en-US" altLang="en-US" sz="700" dirty="0">
                  <a:solidFill>
                    <a:srgbClr val="B5B5B5">
                      <a:lumMod val="75000"/>
                    </a:srgbClr>
                  </a:solidFill>
                  <a:latin typeface="Century Gothic" pitchFamily="34" charset="0"/>
                </a:rPr>
                <a:t>©2017 All rights reserved.</a:t>
              </a:r>
              <a:endParaRPr lang="en-US" altLang="en-US" dirty="0">
                <a:solidFill>
                  <a:srgbClr val="B5B5B5">
                    <a:lumMod val="75000"/>
                  </a:srgbClr>
                </a:solidFill>
                <a:latin typeface="Arial" charset="0"/>
              </a:endParaRPr>
            </a:p>
          </p:txBody>
        </p:sp>
        <p:pic>
          <p:nvPicPr>
            <p:cNvPr id="14" name="Picture 2" descr="C:\Users\Stephen\Desktop\DataWorksWithGGSA_Dark.png">
              <a:extLst>
                <a:ext uri="{FF2B5EF4-FFF2-40B4-BE49-F238E27FC236}">
                  <a16:creationId xmlns:a16="http://schemas.microsoft.com/office/drawing/2014/main" id="{2E2B3F17-E863-4451-A74C-6A2FE61FB75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215"/>
            <a:stretch/>
          </p:blipFill>
          <p:spPr bwMode="auto">
            <a:xfrm>
              <a:off x="7186715" y="6667433"/>
              <a:ext cx="822951" cy="178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3145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A19D061-4432-41EB-8E74-039F6CBBE3AF}"/>
              </a:ext>
            </a:extLst>
          </p:cNvPr>
          <p:cNvGrpSpPr/>
          <p:nvPr userDrawn="1"/>
        </p:nvGrpSpPr>
        <p:grpSpPr>
          <a:xfrm>
            <a:off x="1" y="6552213"/>
            <a:ext cx="1371634" cy="305787"/>
            <a:chOff x="1" y="6552213"/>
            <a:chExt cx="1371634" cy="30578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CDB9E78-68F0-454E-8C75-72D4E54C83A1}"/>
                </a:ext>
              </a:extLst>
            </p:cNvPr>
            <p:cNvSpPr/>
            <p:nvPr userDrawn="1"/>
          </p:nvSpPr>
          <p:spPr bwMode="auto">
            <a:xfrm>
              <a:off x="1" y="6552213"/>
              <a:ext cx="1371634" cy="305787"/>
            </a:xfrm>
            <a:prstGeom prst="rect">
              <a:avLst/>
            </a:prstGeom>
            <a:solidFill>
              <a:srgbClr val="35B1BB"/>
            </a:solidFill>
            <a:ln w="28575" algn="ctr">
              <a:noFill/>
              <a:miter lim="800000"/>
              <a:headEnd/>
              <a:tailEnd/>
            </a:ln>
            <a:effectLst/>
            <a:extLst/>
          </p:spPr>
          <p:txBody>
            <a:bodyPr lIns="0" tIns="0" rIns="0" bIns="0" rtlCol="0" anchor="ctr"/>
            <a:lstStyle/>
            <a:p>
              <a:pPr algn="ctr"/>
              <a:endParaRPr lang="en-US" sz="2000" b="1" i="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0E4D0C7-A081-409C-A05D-0030D17780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17" y="6613666"/>
              <a:ext cx="1219202" cy="182880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E7EB241-9906-41DD-8A5F-EB5F9D63A317}"/>
              </a:ext>
            </a:extLst>
          </p:cNvPr>
          <p:cNvGrpSpPr/>
          <p:nvPr userDrawn="1"/>
        </p:nvGrpSpPr>
        <p:grpSpPr>
          <a:xfrm>
            <a:off x="7223731" y="6667433"/>
            <a:ext cx="1920269" cy="242076"/>
            <a:chOff x="7186715" y="6667433"/>
            <a:chExt cx="1920269" cy="24207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78D1D49-6560-479B-AB5C-8864C80A56B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826788" y="6716749"/>
              <a:ext cx="1280196" cy="192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42108" rIns="0" bIns="4210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r">
                <a:defRPr/>
              </a:pPr>
              <a:r>
                <a:rPr lang="en-US" altLang="en-US" sz="700" dirty="0">
                  <a:solidFill>
                    <a:srgbClr val="B5B5B5">
                      <a:lumMod val="75000"/>
                    </a:srgbClr>
                  </a:solidFill>
                  <a:latin typeface="Century Gothic" pitchFamily="34" charset="0"/>
                </a:rPr>
                <a:t>©2017 All rights reserved.</a:t>
              </a:r>
              <a:endParaRPr lang="en-US" altLang="en-US" dirty="0">
                <a:solidFill>
                  <a:srgbClr val="B5B5B5">
                    <a:lumMod val="75000"/>
                  </a:srgbClr>
                </a:solidFill>
                <a:latin typeface="Arial" charset="0"/>
              </a:endParaRPr>
            </a:p>
          </p:txBody>
        </p:sp>
        <p:pic>
          <p:nvPicPr>
            <p:cNvPr id="7" name="Picture 2" descr="C:\Users\Stephen\Desktop\DataWorksWithGGSA_Dark.png">
              <a:extLst>
                <a:ext uri="{FF2B5EF4-FFF2-40B4-BE49-F238E27FC236}">
                  <a16:creationId xmlns:a16="http://schemas.microsoft.com/office/drawing/2014/main" id="{95B5B3CA-204A-4813-8704-542C91194ED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215"/>
            <a:stretch/>
          </p:blipFill>
          <p:spPr bwMode="auto">
            <a:xfrm>
              <a:off x="7186715" y="6667433"/>
              <a:ext cx="822951" cy="178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02531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526" r:id="rId1"/>
    <p:sldLayoutId id="2147484525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39.png"/><Relationship Id="rId9" Type="http://schemas.openxmlformats.org/officeDocument/2006/relationships/image" Target="../media/image8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tags" Target="../tags/tag3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60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1" Type="http://schemas.openxmlformats.org/officeDocument/2006/relationships/tags" Target="../tags/tag5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24" Type="http://schemas.openxmlformats.org/officeDocument/2006/relationships/image" Target="../media/image63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23" Type="http://schemas.openxmlformats.org/officeDocument/2006/relationships/image" Target="../media/image62.pn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4" Type="http://schemas.openxmlformats.org/officeDocument/2006/relationships/image" Target="../media/image39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Relationship Id="rId22" Type="http://schemas.openxmlformats.org/officeDocument/2006/relationships/image" Target="../media/image6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66.png"/><Relationship Id="rId5" Type="http://schemas.openxmlformats.org/officeDocument/2006/relationships/image" Target="../media/image64.png"/><Relationship Id="rId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17" Type="http://schemas.openxmlformats.org/officeDocument/2006/relationships/image" Target="../media/image80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79.png"/><Relationship Id="rId1" Type="http://schemas.openxmlformats.org/officeDocument/2006/relationships/tags" Target="../tags/tag7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5.png"/><Relationship Id="rId15" Type="http://schemas.openxmlformats.org/officeDocument/2006/relationships/image" Target="../media/image78.png"/><Relationship Id="rId10" Type="http://schemas.openxmlformats.org/officeDocument/2006/relationships/image" Target="../media/image73.png"/><Relationship Id="rId4" Type="http://schemas.openxmlformats.org/officeDocument/2006/relationships/image" Target="../media/image39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8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21">
            <a:extLst>
              <a:ext uri="{FF2B5EF4-FFF2-40B4-BE49-F238E27FC236}">
                <a16:creationId xmlns:a16="http://schemas.microsoft.com/office/drawing/2014/main" id="{70C900B1-3216-49C4-91AE-2022B41EE22B}"/>
              </a:ext>
            </a:extLst>
          </p:cNvPr>
          <p:cNvSpPr/>
          <p:nvPr/>
        </p:nvSpPr>
        <p:spPr bwMode="auto">
          <a:xfrm rot="16200000">
            <a:off x="2944665" y="-822936"/>
            <a:ext cx="2614551" cy="8503874"/>
          </a:xfrm>
          <a:prstGeom prst="round2SameRect">
            <a:avLst>
              <a:gd name="adj1" fmla="val 0"/>
              <a:gd name="adj2" fmla="val 5466"/>
            </a:avLst>
          </a:prstGeom>
          <a:solidFill>
            <a:schemeClr val="tx2"/>
          </a:solidFill>
          <a:ln>
            <a:noFill/>
          </a:ln>
          <a:effectLst/>
          <a:extLst/>
        </p:spPr>
        <p:txBody>
          <a:bodyPr vert="vert" wrap="square" lIns="47380" tIns="640080" rIns="0" bIns="47380" rtlCol="0" anchor="t" anchorCtr="0"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We will construct</a:t>
            </a:r>
            <a:r>
              <a:rPr lang="en-US" sz="5400" b="1" baseline="-25000" dirty="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  <a:r>
              <a:rPr lang="en-US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and interpret two-way frequency tables.</a:t>
            </a:r>
          </a:p>
        </p:txBody>
      </p:sp>
      <p:sp>
        <p:nvSpPr>
          <p:cNvPr id="3" name="Round Same Side Corner Rectangle 37">
            <a:extLst>
              <a:ext uri="{FF2B5EF4-FFF2-40B4-BE49-F238E27FC236}">
                <a16:creationId xmlns:a16="http://schemas.microsoft.com/office/drawing/2014/main" id="{794925EC-BF40-4C99-BD0D-FF5A54F61C9C}"/>
              </a:ext>
            </a:extLst>
          </p:cNvPr>
          <p:cNvSpPr/>
          <p:nvPr/>
        </p:nvSpPr>
        <p:spPr bwMode="auto">
          <a:xfrm rot="16200000">
            <a:off x="-652599" y="3299386"/>
            <a:ext cx="1513627" cy="259228"/>
          </a:xfrm>
          <a:prstGeom prst="round2SameRect">
            <a:avLst>
              <a:gd name="adj1" fmla="val 0"/>
              <a:gd name="adj2" fmla="val 15814"/>
            </a:avLst>
          </a:prstGeom>
          <a:solidFill>
            <a:srgbClr val="FFFFFF"/>
          </a:solidFill>
          <a:ln w="6350">
            <a:solidFill>
              <a:schemeClr val="tx2"/>
            </a:solidFill>
          </a:ln>
          <a:effectLst>
            <a:outerShdw blurRad="508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lIns="91440" tIns="47380" rIns="91440" bIns="47380" rtlCol="0" anchor="t" anchorCtr="0">
            <a:spAutoFit/>
          </a:bodyPr>
          <a:lstStyle/>
          <a:p>
            <a:pPr>
              <a:defRPr/>
            </a:pPr>
            <a:r>
              <a:rPr lang="en-US" sz="1000" b="1" dirty="0">
                <a:solidFill>
                  <a:schemeClr val="tx2"/>
                </a:solidFill>
                <a:latin typeface="Century Gothic" panose="020B0502020202020204" pitchFamily="34" charset="0"/>
              </a:rPr>
              <a:t>LEARNING OBJECTIVE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09D318E-AF0C-4DBA-8B90-6A3193DDB4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697479"/>
              </p:ext>
            </p:extLst>
          </p:nvPr>
        </p:nvGraphicFramePr>
        <p:xfrm>
          <a:off x="6801046" y="5143652"/>
          <a:ext cx="2209800" cy="548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3417194902"/>
                    </a:ext>
                  </a:extLst>
                </a:gridCol>
              </a:tblGrid>
              <a:tr h="131854">
                <a:tc>
                  <a:txBody>
                    <a:bodyPr/>
                    <a:lstStyle/>
                    <a:p>
                      <a:pPr marL="22860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Definition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618402"/>
                  </a:ext>
                </a:extLst>
              </a:tr>
              <a:tr h="131854">
                <a:tc>
                  <a:txBody>
                    <a:bodyPr/>
                    <a:lstStyle/>
                    <a:p>
                      <a:pPr defTabSz="914400">
                        <a:defRPr/>
                      </a:pPr>
                      <a:r>
                        <a:rPr lang="en-US" sz="1200" kern="1200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itchFamily="18" charset="0"/>
                        </a:rPr>
                        <a:t> create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647847"/>
                  </a:ext>
                </a:extLst>
              </a:tr>
            </a:tbl>
          </a:graphicData>
        </a:graphic>
      </p:graphicFrame>
      <p:pic>
        <p:nvPicPr>
          <p:cNvPr id="5" name="Picture 6" descr="C:\Users\Stephen\Downloads\Vocab.png">
            <a:extLst>
              <a:ext uri="{FF2B5EF4-FFF2-40B4-BE49-F238E27FC236}">
                <a16:creationId xmlns:a16="http://schemas.microsoft.com/office/drawing/2014/main" id="{AACA84C0-FA25-45B3-8FCF-C56F071C3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350" y="5221128"/>
            <a:ext cx="219456" cy="14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122237A-0DB2-4194-80B5-AA3CB001AC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161141"/>
              </p:ext>
            </p:extLst>
          </p:nvPr>
        </p:nvGraphicFramePr>
        <p:xfrm>
          <a:off x="6801046" y="5788408"/>
          <a:ext cx="2209800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3417194902"/>
                    </a:ext>
                  </a:extLst>
                </a:gridCol>
              </a:tblGrid>
              <a:tr h="131854">
                <a:tc>
                  <a:txBody>
                    <a:bodyPr/>
                    <a:lstStyle/>
                    <a:p>
                      <a:pPr marL="22860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Declare the Objective</a:t>
                      </a:r>
                    </a:p>
                  </a:txBody>
                  <a:tcPr>
                    <a:lnL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8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618402"/>
                  </a:ext>
                </a:extLst>
              </a:tr>
              <a:tr h="131854">
                <a:tc>
                  <a:txBody>
                    <a:bodyPr/>
                    <a:lstStyle/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Read the learning objective to your partner.</a:t>
                      </a:r>
                    </a:p>
                  </a:txBody>
                  <a:tcPr>
                    <a:lnL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647847"/>
                  </a:ext>
                </a:extLst>
              </a:tr>
            </a:tbl>
          </a:graphicData>
        </a:graphic>
      </p:graphicFrame>
      <p:pic>
        <p:nvPicPr>
          <p:cNvPr id="7" name="Picture 4" descr="C:\Users\Stephen\Downloads\CFU Icon.png">
            <a:extLst>
              <a:ext uri="{FF2B5EF4-FFF2-40B4-BE49-F238E27FC236}">
                <a16:creationId xmlns:a16="http://schemas.microsoft.com/office/drawing/2014/main" id="{62AD07F8-F3B5-47C7-846C-57FEB278A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833" y="5827908"/>
            <a:ext cx="183800" cy="18288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805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1"/>
          <p:cNvGrpSpPr>
            <a:grpSpLocks/>
          </p:cNvGrpSpPr>
          <p:nvPr/>
        </p:nvGrpSpPr>
        <p:grpSpPr bwMode="auto">
          <a:xfrm>
            <a:off x="0" y="887413"/>
            <a:ext cx="7094538" cy="1554162"/>
            <a:chOff x="93663" y="1050925"/>
            <a:chExt cx="7094537" cy="1554463"/>
          </a:xfrm>
        </p:grpSpPr>
        <p:pic>
          <p:nvPicPr>
            <p:cNvPr id="11339" name="Picture 3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63" y="1050925"/>
              <a:ext cx="7094537" cy="1554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3" name="Rectangle 52"/>
            <p:cNvSpPr/>
            <p:nvPr/>
          </p:nvSpPr>
          <p:spPr bwMode="auto">
            <a:xfrm>
              <a:off x="527051" y="1362135"/>
              <a:ext cx="4384674" cy="1170214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defTabSz="29210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Read the situation carefully.</a:t>
              </a:r>
            </a:p>
            <a:p>
              <a:pPr defTabSz="29210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	Identify the two categories. (underline)</a:t>
              </a:r>
            </a:p>
            <a:p>
              <a:pPr defTabSz="29210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Identify the sample space in question. (circle)</a:t>
              </a:r>
            </a:p>
            <a:p>
              <a:pPr defTabSz="29210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Approximate the probability. </a:t>
              </a:r>
            </a:p>
            <a:p>
              <a:pPr defTabSz="29210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Interpret your answer. (write)</a:t>
              </a:r>
            </a:p>
          </p:txBody>
        </p:sp>
        <p:sp>
          <p:nvSpPr>
            <p:cNvPr id="54" name="Rectangle 1112"/>
            <p:cNvSpPr>
              <a:spLocks noChangeArrowheads="1"/>
            </p:cNvSpPr>
            <p:nvPr/>
          </p:nvSpPr>
          <p:spPr bwMode="auto">
            <a:xfrm>
              <a:off x="274638" y="1133491"/>
              <a:ext cx="4516437" cy="308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 dirty="0">
                  <a:solidFill>
                    <a:sysClr val="windowText" lastClr="000000"/>
                  </a:solidFill>
                  <a:latin typeface="Arial" pitchFamily="34" charset="0"/>
                </a:rPr>
                <a:t>Construct and interpret two-way frequency tables.</a:t>
              </a: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376238" y="1409769"/>
              <a:ext cx="173038" cy="173071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1</a:t>
              </a: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376238" y="1849592"/>
              <a:ext cx="173038" cy="173072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376238" y="2059182"/>
              <a:ext cx="173038" cy="173072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3</a:t>
              </a: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376238" y="2286239"/>
              <a:ext cx="173038" cy="173071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4</a:t>
              </a: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639763" y="1636825"/>
              <a:ext cx="173038" cy="174659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a</a:t>
              </a:r>
            </a:p>
          </p:txBody>
        </p:sp>
      </p:grp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5970588"/>
            <a:ext cx="654843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</a:rPr>
              <a:t>What did you learn today about constructing and interpreting two-way tables?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(Pair-Share) Use words from the word bank.</a:t>
            </a:r>
          </a:p>
        </p:txBody>
      </p:sp>
      <p:sp>
        <p:nvSpPr>
          <p:cNvPr id="24" name="Heading"/>
          <p:cNvSpPr/>
          <p:nvPr/>
        </p:nvSpPr>
        <p:spPr bwMode="auto">
          <a:xfrm>
            <a:off x="0" y="762000"/>
            <a:ext cx="1735138" cy="247650"/>
          </a:xfrm>
          <a:prstGeom prst="homePlate">
            <a:avLst>
              <a:gd name="adj" fmla="val 40355"/>
            </a:avLst>
          </a:prstGeom>
          <a:solidFill>
            <a:srgbClr val="21A8B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Skill Closure</a:t>
            </a:r>
          </a:p>
        </p:txBody>
      </p:sp>
      <p:sp>
        <p:nvSpPr>
          <p:cNvPr id="26" name="Heading"/>
          <p:cNvSpPr/>
          <p:nvPr/>
        </p:nvSpPr>
        <p:spPr bwMode="auto">
          <a:xfrm>
            <a:off x="0" y="4921250"/>
            <a:ext cx="2212975" cy="247650"/>
          </a:xfrm>
          <a:prstGeom prst="homePlate">
            <a:avLst>
              <a:gd name="adj" fmla="val 40355"/>
            </a:avLst>
          </a:prstGeom>
          <a:solidFill>
            <a:srgbClr val="21A8B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Gill Sans MT" pitchFamily="34" charset="0"/>
                <a:cs typeface="Arial" pitchFamily="34" charset="0"/>
              </a:rPr>
              <a:t>Access Common Core</a:t>
            </a:r>
            <a:endParaRPr lang="en-US" sz="1200" dirty="0">
              <a:cs typeface="Arial" pitchFamily="34" charset="0"/>
            </a:endParaRPr>
          </a:p>
        </p:txBody>
      </p:sp>
      <p:sp>
        <p:nvSpPr>
          <p:cNvPr id="30" name="Heading"/>
          <p:cNvSpPr/>
          <p:nvPr/>
        </p:nvSpPr>
        <p:spPr bwMode="auto">
          <a:xfrm>
            <a:off x="0" y="5715000"/>
            <a:ext cx="1735138" cy="247650"/>
          </a:xfrm>
          <a:prstGeom prst="homePlate">
            <a:avLst>
              <a:gd name="adj" fmla="val 40355"/>
            </a:avLst>
          </a:prstGeom>
          <a:solidFill>
            <a:srgbClr val="21A8B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Summary Closure</a:t>
            </a:r>
          </a:p>
        </p:txBody>
      </p:sp>
      <p:grpSp>
        <p:nvGrpSpPr>
          <p:cNvPr id="6" name="Group 5" hidden="1"/>
          <p:cNvGrpSpPr/>
          <p:nvPr/>
        </p:nvGrpSpPr>
        <p:grpSpPr>
          <a:xfrm>
            <a:off x="9966901" y="1996060"/>
            <a:ext cx="1581126" cy="1645092"/>
            <a:chOff x="7103875" y="3002667"/>
            <a:chExt cx="1437387" cy="1645092"/>
          </a:xfrm>
          <a:solidFill>
            <a:schemeClr val="tx1">
              <a:lumMod val="65000"/>
              <a:lumOff val="35000"/>
            </a:schemeClr>
          </a:solidFill>
        </p:grpSpPr>
        <p:grpSp>
          <p:nvGrpSpPr>
            <p:cNvPr id="3" name="Group 2"/>
            <p:cNvGrpSpPr/>
            <p:nvPr/>
          </p:nvGrpSpPr>
          <p:grpSpPr>
            <a:xfrm>
              <a:off x="7124242" y="3002667"/>
              <a:ext cx="1375233" cy="487541"/>
              <a:chOff x="7543123" y="2182634"/>
              <a:chExt cx="905552" cy="321032"/>
            </a:xfrm>
            <a:grpFill/>
          </p:grpSpPr>
          <p:sp>
            <p:nvSpPr>
              <p:cNvPr id="31" name="Isosceles Triangle 30"/>
              <p:cNvSpPr/>
              <p:nvPr/>
            </p:nvSpPr>
            <p:spPr bwMode="auto">
              <a:xfrm>
                <a:off x="7543123" y="2182634"/>
                <a:ext cx="905552" cy="321032"/>
              </a:xfrm>
              <a:prstGeom prst="triangle">
                <a:avLst/>
              </a:prstGeom>
              <a:grpFill/>
              <a:ln cap="sq">
                <a:noFill/>
              </a:ln>
              <a:effectLst/>
              <a:extLst/>
            </p:spPr>
            <p:txBody>
              <a:bodyPr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2" name="Isosceles Triangle 1"/>
              <p:cNvSpPr/>
              <p:nvPr/>
            </p:nvSpPr>
            <p:spPr bwMode="auto">
              <a:xfrm>
                <a:off x="7670799" y="2252663"/>
                <a:ext cx="650200" cy="209550"/>
              </a:xfrm>
              <a:prstGeom prst="triangle">
                <a:avLst/>
              </a:prstGeom>
              <a:grpFill/>
              <a:ln w="19050" cap="sq">
                <a:solidFill>
                  <a:schemeClr val="bg1"/>
                </a:solidFill>
                <a:miter lim="800000"/>
              </a:ln>
              <a:effectLst/>
              <a:extLst/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 bwMode="auto">
            <a:xfrm>
              <a:off x="7198872" y="3552825"/>
              <a:ext cx="99500" cy="915657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8346762" y="3552825"/>
              <a:ext cx="99500" cy="915657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7103875" y="4510871"/>
              <a:ext cx="1437387" cy="136888"/>
              <a:chOff x="7103875" y="4510871"/>
              <a:chExt cx="1437387" cy="136888"/>
            </a:xfrm>
            <a:grpFill/>
          </p:grpSpPr>
          <p:sp>
            <p:nvSpPr>
              <p:cNvPr id="34" name="Rectangle 33"/>
              <p:cNvSpPr/>
              <p:nvPr/>
            </p:nvSpPr>
            <p:spPr bwMode="auto">
              <a:xfrm rot="16200000">
                <a:off x="7797039" y="3902258"/>
                <a:ext cx="51059" cy="1268285"/>
              </a:xfrm>
              <a:prstGeom prst="rect">
                <a:avLst/>
              </a:prstGeom>
              <a:grpFill/>
              <a:ln>
                <a:noFill/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 bwMode="auto">
              <a:xfrm rot="16200000">
                <a:off x="7796783" y="3903606"/>
                <a:ext cx="51570" cy="1346311"/>
              </a:xfrm>
              <a:prstGeom prst="rect">
                <a:avLst/>
              </a:prstGeom>
              <a:grpFill/>
              <a:ln>
                <a:noFill/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 bwMode="auto">
              <a:xfrm rot="16200000">
                <a:off x="7794486" y="3900983"/>
                <a:ext cx="56165" cy="1437387"/>
              </a:xfrm>
              <a:prstGeom prst="rect">
                <a:avLst/>
              </a:prstGeom>
              <a:grpFill/>
              <a:ln>
                <a:noFill/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</p:grpSp>
      </p:grpSp>
      <p:grpSp>
        <p:nvGrpSpPr>
          <p:cNvPr id="11273" name="Group 9" hidden="1"/>
          <p:cNvGrpSpPr>
            <a:grpSpLocks/>
          </p:cNvGrpSpPr>
          <p:nvPr/>
        </p:nvGrpSpPr>
        <p:grpSpPr bwMode="auto">
          <a:xfrm>
            <a:off x="10106025" y="263525"/>
            <a:ext cx="1581150" cy="1536700"/>
            <a:chOff x="7284457" y="2240774"/>
            <a:chExt cx="1581126" cy="1537569"/>
          </a:xfrm>
        </p:grpSpPr>
        <p:grpSp>
          <p:nvGrpSpPr>
            <p:cNvPr id="42" name="Group 41"/>
            <p:cNvGrpSpPr/>
            <p:nvPr/>
          </p:nvGrpSpPr>
          <p:grpSpPr>
            <a:xfrm>
              <a:off x="7306861" y="2240774"/>
              <a:ext cx="1512757" cy="402926"/>
              <a:chOff x="7543123" y="2229819"/>
              <a:chExt cx="905552" cy="265315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49" name="Isosceles Triangle 48"/>
              <p:cNvSpPr/>
              <p:nvPr/>
            </p:nvSpPr>
            <p:spPr bwMode="auto">
              <a:xfrm>
                <a:off x="7543123" y="2229819"/>
                <a:ext cx="905552" cy="265315"/>
              </a:xfrm>
              <a:prstGeom prst="triangle">
                <a:avLst/>
              </a:prstGeom>
              <a:grpFill/>
              <a:ln cap="sq">
                <a:noFill/>
              </a:ln>
              <a:effectLst/>
              <a:extLst/>
            </p:spPr>
            <p:txBody>
              <a:bodyPr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50" name="Isosceles Triangle 49"/>
              <p:cNvSpPr/>
              <p:nvPr/>
            </p:nvSpPr>
            <p:spPr bwMode="auto">
              <a:xfrm>
                <a:off x="7670799" y="2252663"/>
                <a:ext cx="650200" cy="209550"/>
              </a:xfrm>
              <a:prstGeom prst="triangle">
                <a:avLst/>
              </a:prstGeom>
              <a:grpFill/>
              <a:ln w="19050" cap="sq">
                <a:noFill/>
                <a:miter lim="800000"/>
              </a:ln>
              <a:effectLst/>
              <a:extLst/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</p:grpSp>
        <p:sp>
          <p:nvSpPr>
            <p:cNvPr id="43" name="Rectangle 42"/>
            <p:cNvSpPr/>
            <p:nvPr/>
          </p:nvSpPr>
          <p:spPr bwMode="auto">
            <a:xfrm>
              <a:off x="7389230" y="2683937"/>
              <a:ext cx="109536" cy="91491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  <a:extLst/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8651274" y="2683937"/>
              <a:ext cx="109535" cy="91491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  <a:extLst/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7284457" y="3641455"/>
              <a:ext cx="1581126" cy="136888"/>
              <a:chOff x="7103875" y="4510871"/>
              <a:chExt cx="1437387" cy="136888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46" name="Rectangle 45"/>
              <p:cNvSpPr/>
              <p:nvPr/>
            </p:nvSpPr>
            <p:spPr bwMode="auto">
              <a:xfrm rot="16200000">
                <a:off x="7797039" y="3902258"/>
                <a:ext cx="51059" cy="1268285"/>
              </a:xfrm>
              <a:prstGeom prst="rect">
                <a:avLst/>
              </a:prstGeom>
              <a:grpFill/>
              <a:ln>
                <a:noFill/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 bwMode="auto">
              <a:xfrm rot="16200000">
                <a:off x="7796783" y="3903606"/>
                <a:ext cx="51570" cy="1346311"/>
              </a:xfrm>
              <a:prstGeom prst="rect">
                <a:avLst/>
              </a:prstGeom>
              <a:grpFill/>
              <a:ln>
                <a:noFill/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 bwMode="auto">
              <a:xfrm rot="16200000">
                <a:off x="7794486" y="3900983"/>
                <a:ext cx="56165" cy="1437387"/>
              </a:xfrm>
              <a:prstGeom prst="rect">
                <a:avLst/>
              </a:prstGeom>
              <a:grpFill/>
              <a:ln>
                <a:noFill/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</p:grpSp>
        <p:sp>
          <p:nvSpPr>
            <p:cNvPr id="11338" name="TextBox 7"/>
            <p:cNvSpPr txBox="1">
              <a:spLocks noChangeArrowheads="1"/>
            </p:cNvSpPr>
            <p:nvPr/>
          </p:nvSpPr>
          <p:spPr bwMode="auto">
            <a:xfrm>
              <a:off x="7536909" y="2380924"/>
              <a:ext cx="101861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>
                  <a:solidFill>
                    <a:schemeClr val="bg1"/>
                  </a:solidFill>
                  <a:latin typeface="Gill Sans MT" panose="020B0502020104020203" pitchFamily="34" charset="0"/>
                </a:rPr>
                <a:t>Word Bank</a:t>
              </a:r>
            </a:p>
          </p:txBody>
        </p:sp>
      </p:grpSp>
      <p:grpSp>
        <p:nvGrpSpPr>
          <p:cNvPr id="11274" name="Group 36" hidden="1"/>
          <p:cNvGrpSpPr>
            <a:grpSpLocks/>
          </p:cNvGrpSpPr>
          <p:nvPr/>
        </p:nvGrpSpPr>
        <p:grpSpPr bwMode="auto">
          <a:xfrm>
            <a:off x="4933950" y="3622675"/>
            <a:ext cx="1924050" cy="2366963"/>
            <a:chOff x="4933682" y="3623403"/>
            <a:chExt cx="1924318" cy="2365889"/>
          </a:xfrm>
        </p:grpSpPr>
        <p:pic>
          <p:nvPicPr>
            <p:cNvPr id="11325" name="Picture 28" descr="C:\Documents and Settings\jim\Desktop\Transparent PNG\White card 000018320345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3682" y="3623403"/>
              <a:ext cx="1924318" cy="2365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326" name="Group 18"/>
            <p:cNvGrpSpPr>
              <a:grpSpLocks/>
            </p:cNvGrpSpPr>
            <p:nvPr/>
          </p:nvGrpSpPr>
          <p:grpSpPr bwMode="auto">
            <a:xfrm>
              <a:off x="5048600" y="5669526"/>
              <a:ext cx="1704969" cy="136888"/>
              <a:chOff x="5022500" y="5278602"/>
              <a:chExt cx="1739239" cy="136888"/>
            </a:xfrm>
          </p:grpSpPr>
          <p:sp>
            <p:nvSpPr>
              <p:cNvPr id="69" name="Rectangle 68"/>
              <p:cNvSpPr/>
              <p:nvPr/>
            </p:nvSpPr>
            <p:spPr bwMode="auto">
              <a:xfrm rot="16200000">
                <a:off x="5866241" y="4535520"/>
                <a:ext cx="50777" cy="1535413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 bwMode="auto">
              <a:xfrm rot="16200000">
                <a:off x="5865448" y="4529013"/>
                <a:ext cx="52364" cy="162935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 rot="16200000">
                <a:off x="5863068" y="4517582"/>
                <a:ext cx="57124" cy="1739487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5060103" y="3692334"/>
              <a:ext cx="1664032" cy="402926"/>
              <a:chOff x="7497845" y="2229819"/>
              <a:chExt cx="996107" cy="265315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72" name="Isosceles Triangle 71"/>
              <p:cNvSpPr/>
              <p:nvPr/>
            </p:nvSpPr>
            <p:spPr bwMode="auto">
              <a:xfrm>
                <a:off x="7497845" y="2229819"/>
                <a:ext cx="996107" cy="265315"/>
              </a:xfrm>
              <a:prstGeom prst="triangle">
                <a:avLst/>
              </a:prstGeom>
              <a:grpFill/>
              <a:ln cap="sq">
                <a:noFill/>
              </a:ln>
              <a:effectLst/>
              <a:extLst/>
            </p:spPr>
            <p:txBody>
              <a:bodyPr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73" name="Isosceles Triangle 72"/>
              <p:cNvSpPr/>
              <p:nvPr/>
            </p:nvSpPr>
            <p:spPr bwMode="auto">
              <a:xfrm>
                <a:off x="7670799" y="2252663"/>
                <a:ext cx="650200" cy="209550"/>
              </a:xfrm>
              <a:prstGeom prst="triangle">
                <a:avLst/>
              </a:prstGeom>
              <a:grpFill/>
              <a:ln w="19050" cap="sq">
                <a:noFill/>
                <a:miter lim="800000"/>
              </a:ln>
              <a:effectLst/>
              <a:extLst/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</p:grpSp>
        <p:grpSp>
          <p:nvGrpSpPr>
            <p:cNvPr id="11328" name="Group 20"/>
            <p:cNvGrpSpPr>
              <a:grpSpLocks/>
            </p:cNvGrpSpPr>
            <p:nvPr/>
          </p:nvGrpSpPr>
          <p:grpSpPr bwMode="auto">
            <a:xfrm>
              <a:off x="5161574" y="4128085"/>
              <a:ext cx="1461090" cy="1510715"/>
              <a:chOff x="5156930" y="4128085"/>
              <a:chExt cx="1461090" cy="1510715"/>
            </a:xfrm>
          </p:grpSpPr>
          <p:sp>
            <p:nvSpPr>
              <p:cNvPr id="74" name="Rectangle 73"/>
              <p:cNvSpPr/>
              <p:nvPr/>
            </p:nvSpPr>
            <p:spPr bwMode="auto">
              <a:xfrm>
                <a:off x="5157670" y="4127999"/>
                <a:ext cx="74623" cy="1510614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6543751" y="4127999"/>
                <a:ext cx="74622" cy="1510614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</p:grpSp>
      </p:grpSp>
      <p:grpSp>
        <p:nvGrpSpPr>
          <p:cNvPr id="11275" name="Group 37"/>
          <p:cNvGrpSpPr>
            <a:grpSpLocks/>
          </p:cNvGrpSpPr>
          <p:nvPr/>
        </p:nvGrpSpPr>
        <p:grpSpPr bwMode="auto">
          <a:xfrm>
            <a:off x="7026275" y="2971800"/>
            <a:ext cx="1752600" cy="2149475"/>
            <a:chOff x="3695989" y="2287155"/>
            <a:chExt cx="1752023" cy="2150341"/>
          </a:xfrm>
        </p:grpSpPr>
        <p:pic>
          <p:nvPicPr>
            <p:cNvPr id="11322" name="Picture 3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5989" y="2287155"/>
              <a:ext cx="1752023" cy="2150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323" name="TextBox 82"/>
            <p:cNvSpPr txBox="1">
              <a:spLocks noChangeArrowheads="1"/>
            </p:cNvSpPr>
            <p:nvPr/>
          </p:nvSpPr>
          <p:spPr bwMode="auto">
            <a:xfrm>
              <a:off x="4062694" y="2471363"/>
              <a:ext cx="1018612" cy="311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>
                  <a:solidFill>
                    <a:schemeClr val="bg1"/>
                  </a:solidFill>
                  <a:latin typeface="Gill Sans MT" panose="020B0502020104020203" pitchFamily="34" charset="0"/>
                </a:rPr>
                <a:t>Word Bank</a:t>
              </a:r>
            </a:p>
          </p:txBody>
        </p:sp>
        <p:sp>
          <p:nvSpPr>
            <p:cNvPr id="11324" name="TextBox 77"/>
            <p:cNvSpPr txBox="1">
              <a:spLocks noChangeArrowheads="1"/>
            </p:cNvSpPr>
            <p:nvPr/>
          </p:nvSpPr>
          <p:spPr bwMode="auto">
            <a:xfrm>
              <a:off x="3915626" y="2747620"/>
              <a:ext cx="1312748" cy="1323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>
                  <a:latin typeface="Arial" panose="020B0604020202020204" pitchFamily="34" charset="0"/>
                </a:rPr>
                <a:t>construct</a:t>
              </a:r>
            </a:p>
            <a:p>
              <a:pPr algn="ctr" eaLnBrk="1" hangingPunct="1"/>
              <a:r>
                <a:rPr lang="en-US" altLang="en-US" sz="1600">
                  <a:latin typeface="Arial" panose="020B0604020202020204" pitchFamily="34" charset="0"/>
                </a:rPr>
                <a:t>two-way</a:t>
              </a:r>
            </a:p>
            <a:p>
              <a:pPr algn="ctr" eaLnBrk="1" hangingPunct="1"/>
              <a:r>
                <a:rPr lang="en-US" altLang="en-US" sz="1600">
                  <a:latin typeface="Arial" panose="020B0604020202020204" pitchFamily="34" charset="0"/>
                </a:rPr>
                <a:t>frequency</a:t>
              </a:r>
            </a:p>
            <a:p>
              <a:pPr algn="ctr" eaLnBrk="1" hangingPunct="1"/>
              <a:r>
                <a:rPr lang="en-US" altLang="en-US" sz="1600">
                  <a:latin typeface="Arial" panose="020B0604020202020204" pitchFamily="34" charset="0"/>
                </a:rPr>
                <a:t>tables</a:t>
              </a:r>
            </a:p>
            <a:p>
              <a:pPr algn="ctr" eaLnBrk="1" hangingPunct="1"/>
              <a:r>
                <a:rPr lang="en-US" altLang="en-US" sz="1600">
                  <a:latin typeface="Arial" panose="020B0604020202020204" pitchFamily="34" charset="0"/>
                </a:rPr>
                <a:t>approximate</a:t>
              </a:r>
            </a:p>
          </p:txBody>
        </p:sp>
      </p:grpSp>
      <p:sp>
        <p:nvSpPr>
          <p:cNvPr id="65" name="Rectangle 21"/>
          <p:cNvSpPr>
            <a:spLocks noChangeArrowheads="1"/>
          </p:cNvSpPr>
          <p:nvPr/>
        </p:nvSpPr>
        <p:spPr bwMode="auto">
          <a:xfrm>
            <a:off x="0" y="177800"/>
            <a:ext cx="5303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+mn-cs"/>
              </a:rPr>
              <a:t>A </a:t>
            </a:r>
            <a:r>
              <a:rPr lang="en-US" sz="1600" b="1" u="sng" dirty="0">
                <a:solidFill>
                  <a:srgbClr val="000000"/>
                </a:solidFill>
                <a:latin typeface="Arial" charset="0"/>
                <a:cs typeface="+mn-cs"/>
              </a:rPr>
              <a:t>two-way frequency table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+mn-cs"/>
              </a:rPr>
              <a:t> shows data from one</a:t>
            </a:r>
            <a:r>
              <a:rPr lang="en-US" sz="1600" b="1" dirty="0">
                <a:solidFill>
                  <a:srgbClr val="000000"/>
                </a:solidFill>
                <a:latin typeface="Arial" charset="0"/>
                <a:cs typeface="+mn-cs"/>
              </a:rPr>
              <a:t> sample group 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+mn-cs"/>
              </a:rPr>
              <a:t>as it relates to </a:t>
            </a:r>
            <a:r>
              <a:rPr lang="en-US" sz="1600" b="1" dirty="0">
                <a:solidFill>
                  <a:srgbClr val="000000"/>
                </a:solidFill>
                <a:latin typeface="Arial" charset="0"/>
                <a:cs typeface="+mn-cs"/>
              </a:rPr>
              <a:t>two different categories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+mn-cs"/>
              </a:rPr>
              <a:t>.</a:t>
            </a:r>
          </a:p>
        </p:txBody>
      </p:sp>
      <p:sp>
        <p:nvSpPr>
          <p:cNvPr id="61" name="Rectangle 3"/>
          <p:cNvSpPr>
            <a:spLocks noChangeArrowheads="1"/>
          </p:cNvSpPr>
          <p:nvPr/>
        </p:nvSpPr>
        <p:spPr bwMode="auto">
          <a:xfrm>
            <a:off x="0" y="5168900"/>
            <a:ext cx="62182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</a:rPr>
              <a:t>Which route is Larry better off taking? Explain your answer using data from the two-way table.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graphicFrame>
        <p:nvGraphicFramePr>
          <p:cNvPr id="62" name="Table 61"/>
          <p:cNvGraphicFramePr>
            <a:graphicFrameLocks noGrp="1"/>
          </p:cNvGraphicFramePr>
          <p:nvPr/>
        </p:nvGraphicFramePr>
        <p:xfrm>
          <a:off x="1490663" y="2930525"/>
          <a:ext cx="3876674" cy="1024008"/>
        </p:xfrm>
        <a:graphic>
          <a:graphicData uri="http://schemas.openxmlformats.org/drawingml/2006/table">
            <a:tbl>
              <a:tblPr firstRow="1" firstCol="1" bandRow="1"/>
              <a:tblGrid>
                <a:gridCol w="8973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4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54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9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5985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36582" marR="36582" marT="36561" marB="365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ill Sans MT" pitchFamily="34" charset="0"/>
                          <a:ea typeface="Times New Roman"/>
                        </a:rPr>
                        <a:t>Route A</a:t>
                      </a:r>
                    </a:p>
                  </a:txBody>
                  <a:tcPr marL="36582" marR="36582" marT="36561" marB="365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ill Sans MT" pitchFamily="34" charset="0"/>
                          <a:ea typeface="Times New Roman"/>
                        </a:rPr>
                        <a:t>Route</a:t>
                      </a:r>
                      <a:r>
                        <a:rPr lang="en-US" sz="1200" baseline="0" dirty="0">
                          <a:effectLst/>
                          <a:latin typeface="Gill Sans MT" pitchFamily="34" charset="0"/>
                          <a:ea typeface="Times New Roman"/>
                        </a:rPr>
                        <a:t> B</a:t>
                      </a:r>
                      <a:endParaRPr lang="en-US" sz="1200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36582" marR="36582" marT="36561" marB="365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ill Sans MT" pitchFamily="34" charset="0"/>
                          <a:ea typeface="Times New Roman"/>
                        </a:rPr>
                        <a:t>Total</a:t>
                      </a:r>
                    </a:p>
                  </a:txBody>
                  <a:tcPr marL="36582" marR="36582" marT="36561" marB="365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9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ill Sans MT" pitchFamily="34" charset="0"/>
                          <a:ea typeface="Times New Roman"/>
                        </a:rPr>
                        <a:t>On-Time</a:t>
                      </a:r>
                    </a:p>
                  </a:txBody>
                  <a:tcPr marL="36582" marR="36582" marT="36561" marB="365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ill Sans MT" pitchFamily="34" charset="0"/>
                          <a:ea typeface="Times New Roman"/>
                        </a:rPr>
                        <a:t>7</a:t>
                      </a:r>
                    </a:p>
                  </a:txBody>
                  <a:tcPr marL="36582" marR="36582" marT="36561" marB="365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ill Sans MT" pitchFamily="34" charset="0"/>
                          <a:ea typeface="Times New Roman"/>
                        </a:rPr>
                        <a:t>3</a:t>
                      </a:r>
                    </a:p>
                  </a:txBody>
                  <a:tcPr marL="36582" marR="36582" marT="36561" marB="365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ill Sans MT" pitchFamily="34" charset="0"/>
                          <a:ea typeface="Times New Roman"/>
                        </a:rPr>
                        <a:t>10</a:t>
                      </a:r>
                    </a:p>
                  </a:txBody>
                  <a:tcPr marL="36582" marR="36582" marT="36561" marB="365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9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ill Sans MT" pitchFamily="34" charset="0"/>
                          <a:ea typeface="Times New Roman"/>
                        </a:rPr>
                        <a:t>Late</a:t>
                      </a:r>
                    </a:p>
                  </a:txBody>
                  <a:tcPr marL="36582" marR="36582" marT="36561" marB="365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ill Sans MT" pitchFamily="34" charset="0"/>
                          <a:ea typeface="Times New Roman"/>
                        </a:rPr>
                        <a:t>11</a:t>
                      </a:r>
                    </a:p>
                  </a:txBody>
                  <a:tcPr marL="36582" marR="36582" marT="36561" marB="365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ill Sans MT" pitchFamily="34" charset="0"/>
                          <a:ea typeface="Times New Roman"/>
                        </a:rPr>
                        <a:t>9</a:t>
                      </a:r>
                    </a:p>
                  </a:txBody>
                  <a:tcPr marL="36582" marR="36582" marT="36561" marB="365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ill Sans MT" pitchFamily="34" charset="0"/>
                          <a:ea typeface="Times New Roman"/>
                        </a:rPr>
                        <a:t>20</a:t>
                      </a:r>
                    </a:p>
                  </a:txBody>
                  <a:tcPr marL="36582" marR="36582" marT="36561" marB="365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9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ill Sans MT" pitchFamily="34" charset="0"/>
                          <a:ea typeface="Times New Roman"/>
                        </a:rPr>
                        <a:t>Total</a:t>
                      </a:r>
                    </a:p>
                  </a:txBody>
                  <a:tcPr marL="36582" marR="36582" marT="36561" marB="365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ill Sans MT" pitchFamily="34" charset="0"/>
                          <a:ea typeface="Times New Roman"/>
                        </a:rPr>
                        <a:t>18</a:t>
                      </a:r>
                    </a:p>
                  </a:txBody>
                  <a:tcPr marL="36582" marR="36582" marT="36561" marB="365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ill Sans MT" pitchFamily="34" charset="0"/>
                          <a:ea typeface="Times New Roman"/>
                        </a:rPr>
                        <a:t>12</a:t>
                      </a:r>
                    </a:p>
                  </a:txBody>
                  <a:tcPr marL="36582" marR="36582" marT="36561" marB="365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30</a:t>
                      </a:r>
                    </a:p>
                  </a:txBody>
                  <a:tcPr marL="36582" marR="36582" marT="36561" marB="365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305" name="Rectangle 62"/>
          <p:cNvSpPr>
            <a:spLocks noChangeArrowheads="1"/>
          </p:cNvSpPr>
          <p:nvPr/>
        </p:nvSpPr>
        <p:spPr bwMode="auto">
          <a:xfrm>
            <a:off x="93663" y="2371725"/>
            <a:ext cx="685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400" i="1">
                <a:latin typeface="Gill Sans MT" panose="020B0502020104020203" pitchFamily="34" charset="0"/>
              </a:rPr>
              <a:t>Larry is regularly late for work. He decides it may be time to try an alternate route. During the next 6 weeks, he randomly selects between Route A and Route B, recording whether he is on-time or late.</a:t>
            </a:r>
            <a:endParaRPr lang="en-US" altLang="en-US" sz="1400">
              <a:latin typeface="Gill Sans MT" panose="020B0502020104020203" pitchFamily="34" charset="0"/>
            </a:endParaRPr>
          </a:p>
        </p:txBody>
      </p:sp>
      <p:graphicFrame>
        <p:nvGraphicFramePr>
          <p:cNvPr id="64" name="Table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38960"/>
              </p:ext>
            </p:extLst>
          </p:nvPr>
        </p:nvGraphicFramePr>
        <p:xfrm>
          <a:off x="93663" y="3978275"/>
          <a:ext cx="658177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0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0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174625" indent="-174625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1. 	Estimate the probability Larry will be on-time.</a:t>
                      </a:r>
                    </a:p>
                  </a:txBody>
                  <a:tcPr marL="91445" marR="91445" marT="45721" marB="45721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4625" indent="-174625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2. 	Estimate the probability that Larry will be late, given that he selected Route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A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45" marR="91445" marT="45721" marB="4572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6" name="Rectangle 6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05723" y="4487426"/>
            <a:ext cx="1527791" cy="307777"/>
          </a:xfrm>
          <a:prstGeom prst="rect">
            <a:avLst/>
          </a:prstGeom>
          <a:blipFill rotWithShape="1">
            <a:blip r:embed="rId7"/>
            <a:stretch>
              <a:fillRect b="-7843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67" name="Rectangle 6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131009" y="4487201"/>
            <a:ext cx="795089" cy="308226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68" name="Rectangle 6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12490" y="4390605"/>
            <a:ext cx="439544" cy="501419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76" name="Rectangle 7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63032" y="4629818"/>
            <a:ext cx="1774075" cy="307777"/>
          </a:xfrm>
          <a:prstGeom prst="rect">
            <a:avLst/>
          </a:prstGeom>
          <a:blipFill rotWithShape="1">
            <a:blip r:embed="rId10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77" name="Rectangle 7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967206" y="4629593"/>
            <a:ext cx="795089" cy="308226"/>
          </a:xfrm>
          <a:prstGeom prst="rect">
            <a:avLst/>
          </a:prstGeom>
          <a:blipFill rotWithShape="1">
            <a:blip r:embed="rId11"/>
            <a:stretch>
              <a:fillRect r="-26154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78" name="Rectangle 7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02611" y="4434829"/>
            <a:ext cx="708464" cy="697755"/>
          </a:xfrm>
          <a:prstGeom prst="rect">
            <a:avLst/>
          </a:prstGeom>
          <a:blipFill rotWithShape="1">
            <a:blip r:embed="rId1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79" name="Rectangle 78"/>
          <p:cNvSpPr>
            <a:spLocks noChangeArrowheads="1"/>
          </p:cNvSpPr>
          <p:nvPr/>
        </p:nvSpPr>
        <p:spPr bwMode="auto">
          <a:xfrm>
            <a:off x="1798638" y="5440363"/>
            <a:ext cx="5553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en-US" sz="1400">
                <a:solidFill>
                  <a:srgbClr val="FF0000"/>
                </a:solidFill>
                <a:latin typeface="Arial Narrow" panose="020B0606020202030204" pitchFamily="34" charset="0"/>
              </a:rPr>
              <a:t>Larry would be better off taking Route A. It is slightly less probable that he will be late with Route A [</a:t>
            </a:r>
            <a:r>
              <a:rPr lang="en-US" altLang="en-US" sz="1400" i="1">
                <a:solidFill>
                  <a:srgbClr val="FF0000"/>
                </a:solidFill>
                <a:latin typeface="Arial Narrow" panose="020B0606020202030204" pitchFamily="34" charset="0"/>
              </a:rPr>
              <a:t>P</a:t>
            </a:r>
            <a:r>
              <a:rPr lang="en-US" altLang="en-US" sz="1400">
                <a:solidFill>
                  <a:srgbClr val="FF0000"/>
                </a:solidFill>
                <a:latin typeface="Arial Narrow" panose="020B0606020202030204" pitchFamily="34" charset="0"/>
              </a:rPr>
              <a:t>(late</a:t>
            </a:r>
            <a:r>
              <a:rPr lang="en-US" altLang="en-US" sz="1400">
                <a:solidFill>
                  <a:srgbClr val="FF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Route A) ≈ 0.61] </a:t>
            </a:r>
            <a:r>
              <a:rPr lang="en-US" altLang="en-US" sz="1400">
                <a:solidFill>
                  <a:srgbClr val="FF0000"/>
                </a:solidFill>
                <a:latin typeface="Arial Narrow" panose="020B0606020202030204" pitchFamily="34" charset="0"/>
              </a:rPr>
              <a:t> than Route B [</a:t>
            </a:r>
            <a:r>
              <a:rPr lang="en-US" altLang="en-US" sz="1400" i="1">
                <a:solidFill>
                  <a:srgbClr val="FF0000"/>
                </a:solidFill>
                <a:latin typeface="Arial Narrow" panose="020B0606020202030204" pitchFamily="34" charset="0"/>
              </a:rPr>
              <a:t>P</a:t>
            </a:r>
            <a:r>
              <a:rPr lang="en-US" altLang="en-US" sz="1400">
                <a:solidFill>
                  <a:srgbClr val="FF0000"/>
                </a:solidFill>
                <a:latin typeface="Arial Narrow" panose="020B0606020202030204" pitchFamily="34" charset="0"/>
              </a:rPr>
              <a:t>(late</a:t>
            </a:r>
            <a:r>
              <a:rPr lang="en-US" altLang="en-US" sz="1400">
                <a:solidFill>
                  <a:srgbClr val="FF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Route B) ≈ 0.75].</a:t>
            </a:r>
            <a:endParaRPr lang="en-US" altLang="en-US" sz="140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0" name="Rounded Rectangle 79"/>
          <p:cNvSpPr/>
          <p:nvPr/>
        </p:nvSpPr>
        <p:spPr bwMode="auto">
          <a:xfrm>
            <a:off x="4395788" y="3186113"/>
            <a:ext cx="965200" cy="250825"/>
          </a:xfrm>
          <a:prstGeom prst="roundRect">
            <a:avLst/>
          </a:prstGeom>
          <a:solidFill>
            <a:srgbClr val="FF0000">
              <a:alpha val="14902"/>
            </a:srgbClr>
          </a:solidFill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lIns="0" tIns="0" rIns="0" bIns="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latin typeface="Arial" pitchFamily="34" charset="0"/>
            </a:endParaRPr>
          </a:p>
        </p:txBody>
      </p:sp>
      <p:sp>
        <p:nvSpPr>
          <p:cNvPr id="82" name="Rounded Rectangle 81"/>
          <p:cNvSpPr/>
          <p:nvPr/>
        </p:nvSpPr>
        <p:spPr bwMode="auto">
          <a:xfrm>
            <a:off x="2384425" y="3449638"/>
            <a:ext cx="965200" cy="249237"/>
          </a:xfrm>
          <a:prstGeom prst="roundRect">
            <a:avLst/>
          </a:prstGeom>
          <a:solidFill>
            <a:srgbClr val="FF0000">
              <a:alpha val="14902"/>
            </a:srgbClr>
          </a:solidFill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lIns="0" tIns="0" rIns="0" bIns="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latin typeface="Arial" pitchFamily="34" charset="0"/>
            </a:endParaRPr>
          </a:p>
        </p:txBody>
      </p:sp>
      <p:sp>
        <p:nvSpPr>
          <p:cNvPr id="83" name="Rounded Rectangle 82"/>
          <p:cNvSpPr/>
          <p:nvPr/>
        </p:nvSpPr>
        <p:spPr bwMode="auto">
          <a:xfrm>
            <a:off x="2384425" y="3697288"/>
            <a:ext cx="965200" cy="249237"/>
          </a:xfrm>
          <a:prstGeom prst="roundRect">
            <a:avLst/>
          </a:prstGeom>
          <a:solidFill>
            <a:srgbClr val="FF0000">
              <a:alpha val="14902"/>
            </a:srgbClr>
          </a:solidFill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lIns="0" tIns="0" rIns="0" bIns="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latin typeface="Arial" pitchFamily="34" charset="0"/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>
            <a:off x="5867400" y="2836863"/>
            <a:ext cx="944563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2778125" y="2836863"/>
            <a:ext cx="1382713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 animBg="1"/>
      <p:bldP spid="80" grpId="1" animBg="1"/>
      <p:bldP spid="82" grpId="0" animBg="1"/>
      <p:bldP spid="82" grpId="1" animBg="1"/>
      <p:bldP spid="83" grpId="0" animBg="1"/>
      <p:bldP spid="8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Heading"/>
          <p:cNvSpPr/>
          <p:nvPr/>
        </p:nvSpPr>
        <p:spPr bwMode="auto">
          <a:xfrm>
            <a:off x="0" y="0"/>
            <a:ext cx="2214563" cy="247650"/>
          </a:xfrm>
          <a:prstGeom prst="homePlate">
            <a:avLst>
              <a:gd name="adj" fmla="val 40355"/>
            </a:avLst>
          </a:prstGeom>
          <a:solidFill>
            <a:srgbClr val="21A8B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Activate Prior Knowledge</a:t>
            </a:r>
          </a:p>
        </p:txBody>
      </p:sp>
      <p:sp>
        <p:nvSpPr>
          <p:cNvPr id="4106" name="Rectangle 21"/>
          <p:cNvSpPr>
            <a:spLocks noChangeArrowheads="1"/>
          </p:cNvSpPr>
          <p:nvPr/>
        </p:nvSpPr>
        <p:spPr bwMode="auto">
          <a:xfrm>
            <a:off x="6350" y="392112"/>
            <a:ext cx="4233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ts val="1200"/>
              </a:spcBef>
            </a:pPr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Find the probability of each event.</a:t>
            </a:r>
          </a:p>
        </p:txBody>
      </p:sp>
      <p:sp>
        <p:nvSpPr>
          <p:cNvPr id="4113" name="Rectangle 21"/>
          <p:cNvSpPr>
            <a:spLocks noChangeArrowheads="1"/>
          </p:cNvSpPr>
          <p:nvPr/>
        </p:nvSpPr>
        <p:spPr bwMode="auto">
          <a:xfrm>
            <a:off x="0" y="1014412"/>
            <a:ext cx="630934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>
              <a:buFontTx/>
              <a:buAutoNum type="arabicPeriod"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32 out of 100 high school students surveyed report that science is their favorite subject.</a:t>
            </a:r>
            <a:b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What is the probability that a student will favor science?</a:t>
            </a:r>
          </a:p>
        </p:txBody>
      </p:sp>
      <p:sp>
        <p:nvSpPr>
          <p:cNvPr id="4114" name="Rectangle 21"/>
          <p:cNvSpPr>
            <a:spLocks noChangeArrowheads="1"/>
          </p:cNvSpPr>
          <p:nvPr/>
        </p:nvSpPr>
        <p:spPr bwMode="auto">
          <a:xfrm>
            <a:off x="0" y="3358249"/>
            <a:ext cx="590998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1313" indent="-3413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/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2.	39 out of 100 high school students surveyed report that math is their favorite subject. </a:t>
            </a:r>
            <a:b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What is the probability that a student will favor math?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17CFAA-5FF4-4DDB-A9FF-E2AB0D5E84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651681" y="1147762"/>
            <a:ext cx="1314450" cy="18573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364D076-D806-48DB-A46E-981DF49F6C72}"/>
                  </a:ext>
                </a:extLst>
              </p:cNvPr>
              <p:cNvSpPr txBox="1"/>
              <p:nvPr/>
            </p:nvSpPr>
            <p:spPr>
              <a:xfrm>
                <a:off x="692196" y="2279770"/>
                <a:ext cx="17815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𝑺𝒄𝒊𝒆𝒏𝒄𝒆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364D076-D806-48DB-A46E-981DF49F6C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196" y="2279770"/>
                <a:ext cx="178155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1022BA8-BE32-449A-9279-5BA82EE49AF9}"/>
                  </a:ext>
                </a:extLst>
              </p:cNvPr>
              <p:cNvSpPr txBox="1"/>
              <p:nvPr/>
            </p:nvSpPr>
            <p:spPr>
              <a:xfrm>
                <a:off x="2320794" y="2142886"/>
                <a:ext cx="457195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>
                          <m:r>
                            <a:rPr lang="en-US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1022BA8-BE32-449A-9279-5BA82EE49A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0794" y="2142886"/>
                <a:ext cx="457195" cy="634789"/>
              </a:xfrm>
              <a:prstGeom prst="rect">
                <a:avLst/>
              </a:prstGeom>
              <a:blipFill>
                <a:blip r:embed="rId6"/>
                <a:stretch>
                  <a:fillRect r="-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78A2B1F-29D0-4D62-BBAC-994BB528FD19}"/>
                  </a:ext>
                </a:extLst>
              </p:cNvPr>
              <p:cNvSpPr txBox="1"/>
              <p:nvPr/>
            </p:nvSpPr>
            <p:spPr>
              <a:xfrm>
                <a:off x="2395527" y="2128541"/>
                <a:ext cx="4571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𝟑𝟐</m:t>
                      </m:r>
                    </m:oMath>
                  </m:oMathPara>
                </a14:m>
                <a:endParaRPr lang="en-US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78A2B1F-29D0-4D62-BBAC-994BB528F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5527" y="2128541"/>
                <a:ext cx="45719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0210F9-B390-416A-BB80-EE2D835DB294}"/>
                  </a:ext>
                </a:extLst>
              </p:cNvPr>
              <p:cNvSpPr txBox="1"/>
              <p:nvPr/>
            </p:nvSpPr>
            <p:spPr>
              <a:xfrm>
                <a:off x="2696245" y="2279370"/>
                <a:ext cx="12801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𝟑𝟐</m:t>
                      </m:r>
                    </m:oMath>
                  </m:oMathPara>
                </a14:m>
                <a:endParaRPr lang="en-US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0210F9-B390-416A-BB80-EE2D835DB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6245" y="2279370"/>
                <a:ext cx="128014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4377E77-F0D1-40BA-A599-D37FDC422393}"/>
                  </a:ext>
                </a:extLst>
              </p:cNvPr>
              <p:cNvSpPr txBox="1"/>
              <p:nvPr/>
            </p:nvSpPr>
            <p:spPr>
              <a:xfrm>
                <a:off x="613972" y="4615560"/>
                <a:ext cx="17815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𝑴𝒂𝒕𝒉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4377E77-F0D1-40BA-A599-D37FDC422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972" y="4615560"/>
                <a:ext cx="178155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8C9E8F8-00E9-458E-B809-B96AB2F2331B}"/>
                  </a:ext>
                </a:extLst>
              </p:cNvPr>
              <p:cNvSpPr txBox="1"/>
              <p:nvPr/>
            </p:nvSpPr>
            <p:spPr>
              <a:xfrm>
                <a:off x="2242570" y="4478676"/>
                <a:ext cx="457195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>
                          <m:r>
                            <a:rPr lang="en-US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8C9E8F8-00E9-458E-B809-B96AB2F23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2570" y="4478676"/>
                <a:ext cx="457195" cy="634789"/>
              </a:xfrm>
              <a:prstGeom prst="rect">
                <a:avLst/>
              </a:prstGeom>
              <a:blipFill>
                <a:blip r:embed="rId10"/>
                <a:stretch>
                  <a:fillRect r="-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5491D96-973A-4C10-924A-00488A7DBE24}"/>
                  </a:ext>
                </a:extLst>
              </p:cNvPr>
              <p:cNvSpPr txBox="1"/>
              <p:nvPr/>
            </p:nvSpPr>
            <p:spPr>
              <a:xfrm>
                <a:off x="2317303" y="4464331"/>
                <a:ext cx="4571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𝟑𝟗</m:t>
                      </m:r>
                    </m:oMath>
                  </m:oMathPara>
                </a14:m>
                <a:endParaRPr lang="en-US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5491D96-973A-4C10-924A-00488A7DB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7303" y="4464331"/>
                <a:ext cx="45719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29FB688-FCDF-48B2-B520-FC2ADF960D3A}"/>
                  </a:ext>
                </a:extLst>
              </p:cNvPr>
              <p:cNvSpPr txBox="1"/>
              <p:nvPr/>
            </p:nvSpPr>
            <p:spPr>
              <a:xfrm>
                <a:off x="2618021" y="4615160"/>
                <a:ext cx="12801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𝟑𝟗</m:t>
                      </m:r>
                    </m:oMath>
                  </m:oMathPara>
                </a14:m>
                <a:endParaRPr lang="en-US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29FB688-FCDF-48B2-B520-FC2ADF960D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8021" y="4615160"/>
                <a:ext cx="1280146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D6F90BC8-F6C4-4982-8647-08270195B2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621115"/>
              </p:ext>
            </p:extLst>
          </p:nvPr>
        </p:nvGraphicFramePr>
        <p:xfrm>
          <a:off x="6838950" y="4553968"/>
          <a:ext cx="2209800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3417194902"/>
                    </a:ext>
                  </a:extLst>
                </a:gridCol>
              </a:tblGrid>
              <a:tr h="131854">
                <a:tc>
                  <a:txBody>
                    <a:bodyPr/>
                    <a:lstStyle/>
                    <a:p>
                      <a:pPr marL="22860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Make the Connection</a:t>
                      </a:r>
                    </a:p>
                  </a:txBody>
                  <a:tcPr>
                    <a:lnL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8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618402"/>
                  </a:ext>
                </a:extLst>
              </a:tr>
              <a:tr h="131854">
                <a:tc>
                  <a:txBody>
                    <a:bodyPr/>
                    <a:lstStyle/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Students, you already know how to find the probability of an event presented as a written description. Now, we will find the probabilities of events organized in two-way frequency tables.</a:t>
                      </a:r>
                    </a:p>
                  </a:txBody>
                  <a:tcPr>
                    <a:lnL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647847"/>
                  </a:ext>
                </a:extLst>
              </a:tr>
            </a:tbl>
          </a:graphicData>
        </a:graphic>
      </p:graphicFrame>
      <p:pic>
        <p:nvPicPr>
          <p:cNvPr id="46" name="Picture 5" descr="C:\Users\Stephen\Downloads\Make Connection.png">
            <a:extLst>
              <a:ext uri="{FF2B5EF4-FFF2-40B4-BE49-F238E27FC236}">
                <a16:creationId xmlns:a16="http://schemas.microsoft.com/office/drawing/2014/main" id="{DC95A481-E792-4FBA-AD13-01B2EA2FE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312" y="4599221"/>
            <a:ext cx="182880" cy="18288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3114A5FD-2190-452C-882F-737430AB11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159512"/>
              </p:ext>
            </p:extLst>
          </p:nvPr>
        </p:nvGraphicFramePr>
        <p:xfrm>
          <a:off x="6838950" y="763765"/>
          <a:ext cx="220980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3417194902"/>
                    </a:ext>
                  </a:extLst>
                </a:gridCol>
              </a:tblGrid>
              <a:tr h="131854">
                <a:tc>
                  <a:txBody>
                    <a:bodyPr/>
                    <a:lstStyle/>
                    <a:p>
                      <a:pPr marL="22860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Remember the Concept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618402"/>
                  </a:ext>
                </a:extLst>
              </a:tr>
              <a:tr h="131854">
                <a:tc>
                  <a:txBody>
                    <a:bodyPr/>
                    <a:lstStyle/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Probability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 is the chance, or likelihood of an outcome occurring.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647847"/>
                  </a:ext>
                </a:extLst>
              </a:tr>
            </a:tbl>
          </a:graphicData>
        </a:graphic>
      </p:graphicFrame>
      <p:pic>
        <p:nvPicPr>
          <p:cNvPr id="48" name="Picture 2" descr="C:\Users\Stephen\Downloads\Light Bulb Icon.png">
            <a:extLst>
              <a:ext uri="{FF2B5EF4-FFF2-40B4-BE49-F238E27FC236}">
                <a16:creationId xmlns:a16="http://schemas.microsoft.com/office/drawing/2014/main" id="{7429E151-681A-4365-970C-800FFC0C9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67" y="787564"/>
            <a:ext cx="230173" cy="21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30" grpId="0"/>
      <p:bldP spid="33" grpId="0"/>
      <p:bldP spid="34" grpId="0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" name="Table 120"/>
          <p:cNvGraphicFramePr>
            <a:graphicFrameLocks noGrp="1"/>
          </p:cNvGraphicFramePr>
          <p:nvPr/>
        </p:nvGraphicFramePr>
        <p:xfrm>
          <a:off x="5281613" y="2214563"/>
          <a:ext cx="3552825" cy="977900"/>
        </p:xfrm>
        <a:graphic>
          <a:graphicData uri="http://schemas.openxmlformats.org/drawingml/2006/table">
            <a:tbl>
              <a:tblPr firstRow="1" firstCol="1" bandRow="1"/>
              <a:tblGrid>
                <a:gridCol w="329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74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3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11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11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55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36582" marR="36582" marT="18289" marB="182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Gill Sans MT" pitchFamily="34" charset="0"/>
                          <a:ea typeface="Times New Roman"/>
                        </a:rPr>
                        <a:t>Item</a:t>
                      </a:r>
                      <a:r>
                        <a:rPr lang="en-US" sz="1000" baseline="0" dirty="0">
                          <a:effectLst/>
                          <a:latin typeface="Gill Sans MT" pitchFamily="34" charset="0"/>
                          <a:ea typeface="Times New Roman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Gill Sans MT" pitchFamily="34" charset="0"/>
                          <a:ea typeface="Times New Roman"/>
                        </a:rPr>
                        <a:t>1</a:t>
                      </a:r>
                    </a:p>
                  </a:txBody>
                  <a:tcPr marL="36582" marR="36582" marT="18289" marB="18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Gill Sans MT" pitchFamily="34" charset="0"/>
                          <a:ea typeface="Times New Roman"/>
                        </a:rPr>
                        <a:t>Item</a:t>
                      </a:r>
                      <a:r>
                        <a:rPr lang="en-US" sz="1000" baseline="0" dirty="0">
                          <a:effectLst/>
                          <a:latin typeface="Gill Sans MT" pitchFamily="34" charset="0"/>
                          <a:ea typeface="Times New Roman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Gill Sans MT" pitchFamily="34" charset="0"/>
                          <a:ea typeface="Times New Roman"/>
                        </a:rPr>
                        <a:t>2</a:t>
                      </a:r>
                    </a:p>
                  </a:txBody>
                  <a:tcPr marL="36582" marR="36582" marT="18289" marB="18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effectLst/>
                          <a:latin typeface="Gill Sans MT" pitchFamily="34" charset="0"/>
                          <a:ea typeface="Times New Roman"/>
                        </a:rPr>
                        <a:t>Item</a:t>
                      </a:r>
                      <a:r>
                        <a:rPr lang="en-US" sz="1000" baseline="0" dirty="0">
                          <a:effectLst/>
                          <a:latin typeface="Gill Sans MT" pitchFamily="34" charset="0"/>
                          <a:ea typeface="Times New Roman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Gill Sans MT" pitchFamily="34" charset="0"/>
                          <a:ea typeface="Times New Roman"/>
                        </a:rPr>
                        <a:t>3</a:t>
                      </a:r>
                    </a:p>
                  </a:txBody>
                  <a:tcPr marL="36582" marR="36582" marT="18289" marB="18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effectLst/>
                          <a:latin typeface="Gill Sans MT" pitchFamily="34" charset="0"/>
                          <a:ea typeface="Times New Roman"/>
                        </a:rPr>
                        <a:t>Item</a:t>
                      </a:r>
                      <a:r>
                        <a:rPr lang="en-US" sz="1000" baseline="0" dirty="0">
                          <a:effectLst/>
                          <a:latin typeface="Gill Sans MT" pitchFamily="34" charset="0"/>
                          <a:ea typeface="Times New Roman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Gill Sans MT" pitchFamily="34" charset="0"/>
                          <a:ea typeface="Times New Roman"/>
                        </a:rPr>
                        <a:t>4</a:t>
                      </a:r>
                    </a:p>
                  </a:txBody>
                  <a:tcPr marL="36582" marR="36582" marT="18289" marB="18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Gill Sans MT" pitchFamily="34" charset="0"/>
                          <a:ea typeface="Times New Roman"/>
                        </a:rPr>
                        <a:t>1.</a:t>
                      </a:r>
                    </a:p>
                  </a:txBody>
                  <a:tcPr marL="36582" marR="36582" marT="18289" marB="18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Gill Sans MT" pitchFamily="34" charset="0"/>
                          <a:ea typeface="Times New Roman"/>
                        </a:rPr>
                        <a:t>Holly</a:t>
                      </a:r>
                    </a:p>
                  </a:txBody>
                  <a:tcPr marL="36582" marR="36582" marT="18289" marB="18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Gill Sans MT" pitchFamily="34" charset="0"/>
                          <a:ea typeface="Times New Roman"/>
                        </a:rPr>
                        <a:t>9</a:t>
                      </a:r>
                      <a:r>
                        <a:rPr lang="en-US" sz="1000" baseline="30000" dirty="0">
                          <a:effectLst/>
                          <a:latin typeface="Gill Sans MT" pitchFamily="34" charset="0"/>
                          <a:ea typeface="Times New Roman"/>
                        </a:rPr>
                        <a:t>th</a:t>
                      </a:r>
                      <a:endParaRPr lang="en-US" sz="1000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36582" marR="36582" marT="18289" marB="18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Gill Sans MT" pitchFamily="34" charset="0"/>
                          <a:ea typeface="Times New Roman"/>
                        </a:rPr>
                        <a:t>English</a:t>
                      </a:r>
                    </a:p>
                  </a:txBody>
                  <a:tcPr marL="36582" marR="36582" marT="18289" marB="18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Gill Sans MT" pitchFamily="34" charset="0"/>
                          <a:ea typeface="Times New Roman"/>
                        </a:rPr>
                        <a:t>Football</a:t>
                      </a:r>
                    </a:p>
                  </a:txBody>
                  <a:tcPr marL="36582" marR="36582" marT="18289" marB="18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Gill Sans MT" pitchFamily="34" charset="0"/>
                          <a:ea typeface="Times New Roman"/>
                        </a:rPr>
                        <a:t>2.</a:t>
                      </a:r>
                    </a:p>
                  </a:txBody>
                  <a:tcPr marL="36582" marR="36582" marT="18289" marB="18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Gill Sans MT" pitchFamily="34" charset="0"/>
                          <a:ea typeface="Times New Roman"/>
                        </a:rPr>
                        <a:t>Sergio</a:t>
                      </a:r>
                    </a:p>
                  </a:txBody>
                  <a:tcPr marL="36582" marR="36582" marT="18289" marB="18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Gill Sans MT" pitchFamily="34" charset="0"/>
                          <a:ea typeface="Times New Roman"/>
                        </a:rPr>
                        <a:t>11</a:t>
                      </a:r>
                      <a:r>
                        <a:rPr lang="en-US" sz="1000" baseline="30000" dirty="0">
                          <a:effectLst/>
                          <a:latin typeface="Gill Sans MT" pitchFamily="34" charset="0"/>
                          <a:ea typeface="Times New Roman"/>
                        </a:rPr>
                        <a:t>th</a:t>
                      </a:r>
                      <a:endParaRPr lang="en-US" sz="1000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36582" marR="36582" marT="18289" marB="18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Gill Sans MT" pitchFamily="34" charset="0"/>
                          <a:ea typeface="Times New Roman"/>
                        </a:rPr>
                        <a:t>Science</a:t>
                      </a:r>
                    </a:p>
                  </a:txBody>
                  <a:tcPr marL="36582" marR="36582" marT="18289" marB="18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Gill Sans MT" pitchFamily="34" charset="0"/>
                          <a:ea typeface="Times New Roman"/>
                        </a:rPr>
                        <a:t>Basketball</a:t>
                      </a:r>
                    </a:p>
                  </a:txBody>
                  <a:tcPr marL="36582" marR="36582" marT="18289" marB="18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Gill Sans MT" pitchFamily="34" charset="0"/>
                          <a:ea typeface="Times New Roman"/>
                        </a:rPr>
                        <a:t>3.</a:t>
                      </a:r>
                    </a:p>
                  </a:txBody>
                  <a:tcPr marL="36582" marR="36582" marT="18289" marB="18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Gill Sans MT" pitchFamily="34" charset="0"/>
                          <a:ea typeface="Times New Roman"/>
                        </a:rPr>
                        <a:t>Laura</a:t>
                      </a:r>
                    </a:p>
                  </a:txBody>
                  <a:tcPr marL="36582" marR="36582" marT="18289" marB="18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Gill Sans MT" pitchFamily="34" charset="0"/>
                          <a:ea typeface="Times New Roman"/>
                        </a:rPr>
                        <a:t>10</a:t>
                      </a:r>
                      <a:r>
                        <a:rPr lang="en-US" sz="1000" baseline="30000" dirty="0">
                          <a:effectLst/>
                          <a:latin typeface="Gill Sans MT" pitchFamily="34" charset="0"/>
                          <a:ea typeface="Times New Roman"/>
                        </a:rPr>
                        <a:t>th</a:t>
                      </a:r>
                      <a:endParaRPr lang="en-US" sz="1000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36582" marR="36582" marT="18289" marB="18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Gill Sans MT" pitchFamily="34" charset="0"/>
                          <a:ea typeface="Times New Roman"/>
                        </a:rPr>
                        <a:t>Math</a:t>
                      </a:r>
                    </a:p>
                  </a:txBody>
                  <a:tcPr marL="36582" marR="36582" marT="18289" marB="18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Gill Sans MT" pitchFamily="34" charset="0"/>
                          <a:ea typeface="Times New Roman"/>
                        </a:rPr>
                        <a:t>Football</a:t>
                      </a:r>
                    </a:p>
                  </a:txBody>
                  <a:tcPr marL="36582" marR="36582" marT="18289" marB="18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Gill Sans MT" pitchFamily="34" charset="0"/>
                          <a:ea typeface="Times New Roman"/>
                        </a:rPr>
                        <a:t>4.</a:t>
                      </a:r>
                    </a:p>
                  </a:txBody>
                  <a:tcPr marL="36582" marR="36582" marT="18289" marB="18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Gill Sans MT" pitchFamily="34" charset="0"/>
                          <a:ea typeface="Times New Roman"/>
                        </a:rPr>
                        <a:t>Phyllis</a:t>
                      </a:r>
                    </a:p>
                  </a:txBody>
                  <a:tcPr marL="36582" marR="36582" marT="18289" marB="18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Gill Sans MT" pitchFamily="34" charset="0"/>
                          <a:ea typeface="Times New Roman"/>
                        </a:rPr>
                        <a:t>9</a:t>
                      </a:r>
                      <a:r>
                        <a:rPr lang="en-US" sz="1000" baseline="30000" dirty="0">
                          <a:effectLst/>
                          <a:latin typeface="Gill Sans MT" pitchFamily="34" charset="0"/>
                          <a:ea typeface="Times New Roman"/>
                        </a:rPr>
                        <a:t>th</a:t>
                      </a:r>
                      <a:endParaRPr lang="en-US" sz="1000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36582" marR="36582" marT="18289" marB="18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Gill Sans MT" pitchFamily="34" charset="0"/>
                          <a:ea typeface="Times New Roman"/>
                        </a:rPr>
                        <a:t>Math</a:t>
                      </a:r>
                    </a:p>
                  </a:txBody>
                  <a:tcPr marL="36582" marR="36582" marT="18289" marB="18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Gill Sans MT" pitchFamily="34" charset="0"/>
                          <a:ea typeface="Times New Roman"/>
                        </a:rPr>
                        <a:t>Soccer</a:t>
                      </a:r>
                    </a:p>
                  </a:txBody>
                  <a:tcPr marL="36582" marR="36582" marT="18289" marB="18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3" name="Freeform 22"/>
          <p:cNvSpPr>
            <a:spLocks/>
          </p:cNvSpPr>
          <p:nvPr/>
        </p:nvSpPr>
        <p:spPr bwMode="auto">
          <a:xfrm>
            <a:off x="5233988" y="3194050"/>
            <a:ext cx="73025" cy="184150"/>
          </a:xfrm>
          <a:custGeom>
            <a:avLst/>
            <a:gdLst>
              <a:gd name="T0" fmla="*/ 26871 w 95463"/>
              <a:gd name="T1" fmla="*/ 0 h 196850"/>
              <a:gd name="T2" fmla="*/ 26521 w 95463"/>
              <a:gd name="T3" fmla="*/ 41301 h 196850"/>
              <a:gd name="T4" fmla="*/ 4187 w 95463"/>
              <a:gd name="T5" fmla="*/ 51627 h 196850"/>
              <a:gd name="T6" fmla="*/ 41876 w 95463"/>
              <a:gd name="T7" fmla="*/ 77439 h 196850"/>
              <a:gd name="T8" fmla="*/ 0 w 95463"/>
              <a:gd name="T9" fmla="*/ 92927 h 196850"/>
              <a:gd name="T10" fmla="*/ 26521 w 95463"/>
              <a:gd name="T11" fmla="*/ 103253 h 196850"/>
              <a:gd name="T12" fmla="*/ 26172 w 95463"/>
              <a:gd name="T13" fmla="*/ 160042 h 1968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5463" h="196850">
                <a:moveTo>
                  <a:pt x="61119" y="0"/>
                </a:moveTo>
                <a:cubicBezTo>
                  <a:pt x="60854" y="32014"/>
                  <a:pt x="64161" y="9261"/>
                  <a:pt x="60325" y="50800"/>
                </a:cubicBezTo>
                <a:cubicBezTo>
                  <a:pt x="27914" y="61383"/>
                  <a:pt x="3704" y="56092"/>
                  <a:pt x="9525" y="63500"/>
                </a:cubicBezTo>
                <a:cubicBezTo>
                  <a:pt x="91546" y="87577"/>
                  <a:pt x="96837" y="86783"/>
                  <a:pt x="95250" y="95250"/>
                </a:cubicBezTo>
                <a:cubicBezTo>
                  <a:pt x="15081" y="110860"/>
                  <a:pt x="5821" y="109008"/>
                  <a:pt x="0" y="114300"/>
                </a:cubicBezTo>
                <a:cubicBezTo>
                  <a:pt x="65617" y="131498"/>
                  <a:pt x="49212" y="113242"/>
                  <a:pt x="60325" y="127000"/>
                </a:cubicBezTo>
                <a:cubicBezTo>
                  <a:pt x="59532" y="171714"/>
                  <a:pt x="61913" y="168804"/>
                  <a:pt x="59532" y="196850"/>
                </a:cubicBezTo>
              </a:path>
            </a:pathLst>
          </a:cu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28" name="Freeform 127"/>
          <p:cNvSpPr>
            <a:spLocks/>
          </p:cNvSpPr>
          <p:nvPr/>
        </p:nvSpPr>
        <p:spPr bwMode="auto">
          <a:xfrm>
            <a:off x="5564188" y="3194050"/>
            <a:ext cx="71437" cy="184150"/>
          </a:xfrm>
          <a:custGeom>
            <a:avLst/>
            <a:gdLst>
              <a:gd name="T0" fmla="*/ 25715 w 95463"/>
              <a:gd name="T1" fmla="*/ 0 h 196850"/>
              <a:gd name="T2" fmla="*/ 25380 w 95463"/>
              <a:gd name="T3" fmla="*/ 41301 h 196850"/>
              <a:gd name="T4" fmla="*/ 4007 w 95463"/>
              <a:gd name="T5" fmla="*/ 51627 h 196850"/>
              <a:gd name="T6" fmla="*/ 40074 w 95463"/>
              <a:gd name="T7" fmla="*/ 77439 h 196850"/>
              <a:gd name="T8" fmla="*/ 0 w 95463"/>
              <a:gd name="T9" fmla="*/ 92927 h 196850"/>
              <a:gd name="T10" fmla="*/ 25380 w 95463"/>
              <a:gd name="T11" fmla="*/ 103253 h 196850"/>
              <a:gd name="T12" fmla="*/ 25046 w 95463"/>
              <a:gd name="T13" fmla="*/ 160042 h 1968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5463" h="196850">
                <a:moveTo>
                  <a:pt x="61119" y="0"/>
                </a:moveTo>
                <a:cubicBezTo>
                  <a:pt x="60854" y="32014"/>
                  <a:pt x="64161" y="9261"/>
                  <a:pt x="60325" y="50800"/>
                </a:cubicBezTo>
                <a:cubicBezTo>
                  <a:pt x="27914" y="61383"/>
                  <a:pt x="3704" y="56092"/>
                  <a:pt x="9525" y="63500"/>
                </a:cubicBezTo>
                <a:cubicBezTo>
                  <a:pt x="91546" y="87577"/>
                  <a:pt x="96837" y="86783"/>
                  <a:pt x="95250" y="95250"/>
                </a:cubicBezTo>
                <a:cubicBezTo>
                  <a:pt x="15081" y="110860"/>
                  <a:pt x="5821" y="109008"/>
                  <a:pt x="0" y="114300"/>
                </a:cubicBezTo>
                <a:cubicBezTo>
                  <a:pt x="65617" y="131498"/>
                  <a:pt x="49212" y="113242"/>
                  <a:pt x="60325" y="127000"/>
                </a:cubicBezTo>
                <a:cubicBezTo>
                  <a:pt x="59532" y="171714"/>
                  <a:pt x="61913" y="168804"/>
                  <a:pt x="59532" y="196850"/>
                </a:cubicBezTo>
              </a:path>
            </a:pathLst>
          </a:cu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29" name="Freeform 128"/>
          <p:cNvSpPr>
            <a:spLocks/>
          </p:cNvSpPr>
          <p:nvPr/>
        </p:nvSpPr>
        <p:spPr bwMode="auto">
          <a:xfrm>
            <a:off x="6354763" y="3194050"/>
            <a:ext cx="71437" cy="184150"/>
          </a:xfrm>
          <a:custGeom>
            <a:avLst/>
            <a:gdLst>
              <a:gd name="T0" fmla="*/ 25715 w 95463"/>
              <a:gd name="T1" fmla="*/ 0 h 196850"/>
              <a:gd name="T2" fmla="*/ 25380 w 95463"/>
              <a:gd name="T3" fmla="*/ 41301 h 196850"/>
              <a:gd name="T4" fmla="*/ 4007 w 95463"/>
              <a:gd name="T5" fmla="*/ 51627 h 196850"/>
              <a:gd name="T6" fmla="*/ 40074 w 95463"/>
              <a:gd name="T7" fmla="*/ 77439 h 196850"/>
              <a:gd name="T8" fmla="*/ 0 w 95463"/>
              <a:gd name="T9" fmla="*/ 92927 h 196850"/>
              <a:gd name="T10" fmla="*/ 25380 w 95463"/>
              <a:gd name="T11" fmla="*/ 103253 h 196850"/>
              <a:gd name="T12" fmla="*/ 25046 w 95463"/>
              <a:gd name="T13" fmla="*/ 160042 h 1968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5463" h="196850">
                <a:moveTo>
                  <a:pt x="61119" y="0"/>
                </a:moveTo>
                <a:cubicBezTo>
                  <a:pt x="60854" y="32014"/>
                  <a:pt x="64161" y="9261"/>
                  <a:pt x="60325" y="50800"/>
                </a:cubicBezTo>
                <a:cubicBezTo>
                  <a:pt x="27914" y="61383"/>
                  <a:pt x="3704" y="56092"/>
                  <a:pt x="9525" y="63500"/>
                </a:cubicBezTo>
                <a:cubicBezTo>
                  <a:pt x="91546" y="87577"/>
                  <a:pt x="96837" y="86783"/>
                  <a:pt x="95250" y="95250"/>
                </a:cubicBezTo>
                <a:cubicBezTo>
                  <a:pt x="15081" y="110860"/>
                  <a:pt x="5821" y="109008"/>
                  <a:pt x="0" y="114300"/>
                </a:cubicBezTo>
                <a:cubicBezTo>
                  <a:pt x="65617" y="131498"/>
                  <a:pt x="49212" y="113242"/>
                  <a:pt x="60325" y="127000"/>
                </a:cubicBezTo>
                <a:cubicBezTo>
                  <a:pt x="59532" y="171714"/>
                  <a:pt x="61913" y="168804"/>
                  <a:pt x="59532" y="196850"/>
                </a:cubicBezTo>
              </a:path>
            </a:pathLst>
          </a:cu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31" name="Freeform 130"/>
          <p:cNvSpPr>
            <a:spLocks/>
          </p:cNvSpPr>
          <p:nvPr/>
        </p:nvSpPr>
        <p:spPr bwMode="auto">
          <a:xfrm>
            <a:off x="7207250" y="3194050"/>
            <a:ext cx="71438" cy="184150"/>
          </a:xfrm>
          <a:custGeom>
            <a:avLst/>
            <a:gdLst>
              <a:gd name="T0" fmla="*/ 25715 w 95463"/>
              <a:gd name="T1" fmla="*/ 0 h 196850"/>
              <a:gd name="T2" fmla="*/ 25381 w 95463"/>
              <a:gd name="T3" fmla="*/ 41301 h 196850"/>
              <a:gd name="T4" fmla="*/ 4007 w 95463"/>
              <a:gd name="T5" fmla="*/ 51627 h 196850"/>
              <a:gd name="T6" fmla="*/ 40075 w 95463"/>
              <a:gd name="T7" fmla="*/ 77439 h 196850"/>
              <a:gd name="T8" fmla="*/ 0 w 95463"/>
              <a:gd name="T9" fmla="*/ 92927 h 196850"/>
              <a:gd name="T10" fmla="*/ 25381 w 95463"/>
              <a:gd name="T11" fmla="*/ 103253 h 196850"/>
              <a:gd name="T12" fmla="*/ 25047 w 95463"/>
              <a:gd name="T13" fmla="*/ 160042 h 1968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5463" h="196850">
                <a:moveTo>
                  <a:pt x="61119" y="0"/>
                </a:moveTo>
                <a:cubicBezTo>
                  <a:pt x="60854" y="32014"/>
                  <a:pt x="64161" y="9261"/>
                  <a:pt x="60325" y="50800"/>
                </a:cubicBezTo>
                <a:cubicBezTo>
                  <a:pt x="27914" y="61383"/>
                  <a:pt x="3704" y="56092"/>
                  <a:pt x="9525" y="63500"/>
                </a:cubicBezTo>
                <a:cubicBezTo>
                  <a:pt x="91546" y="87577"/>
                  <a:pt x="96837" y="86783"/>
                  <a:pt x="95250" y="95250"/>
                </a:cubicBezTo>
                <a:cubicBezTo>
                  <a:pt x="15081" y="110860"/>
                  <a:pt x="5821" y="109008"/>
                  <a:pt x="0" y="114300"/>
                </a:cubicBezTo>
                <a:cubicBezTo>
                  <a:pt x="65617" y="131498"/>
                  <a:pt x="49212" y="113242"/>
                  <a:pt x="60325" y="127000"/>
                </a:cubicBezTo>
                <a:cubicBezTo>
                  <a:pt x="59532" y="171714"/>
                  <a:pt x="61913" y="168804"/>
                  <a:pt x="59532" y="196850"/>
                </a:cubicBezTo>
              </a:path>
            </a:pathLst>
          </a:cu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32" name="Freeform 131"/>
          <p:cNvSpPr>
            <a:spLocks/>
          </p:cNvSpPr>
          <p:nvPr/>
        </p:nvSpPr>
        <p:spPr bwMode="auto">
          <a:xfrm>
            <a:off x="7999413" y="3194050"/>
            <a:ext cx="71437" cy="184150"/>
          </a:xfrm>
          <a:custGeom>
            <a:avLst/>
            <a:gdLst>
              <a:gd name="T0" fmla="*/ 25715 w 95463"/>
              <a:gd name="T1" fmla="*/ 0 h 196850"/>
              <a:gd name="T2" fmla="*/ 25380 w 95463"/>
              <a:gd name="T3" fmla="*/ 41301 h 196850"/>
              <a:gd name="T4" fmla="*/ 4007 w 95463"/>
              <a:gd name="T5" fmla="*/ 51627 h 196850"/>
              <a:gd name="T6" fmla="*/ 40074 w 95463"/>
              <a:gd name="T7" fmla="*/ 77439 h 196850"/>
              <a:gd name="T8" fmla="*/ 0 w 95463"/>
              <a:gd name="T9" fmla="*/ 92927 h 196850"/>
              <a:gd name="T10" fmla="*/ 25380 w 95463"/>
              <a:gd name="T11" fmla="*/ 103253 h 196850"/>
              <a:gd name="T12" fmla="*/ 25046 w 95463"/>
              <a:gd name="T13" fmla="*/ 160042 h 1968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5463" h="196850">
                <a:moveTo>
                  <a:pt x="61119" y="0"/>
                </a:moveTo>
                <a:cubicBezTo>
                  <a:pt x="60854" y="32014"/>
                  <a:pt x="64161" y="9261"/>
                  <a:pt x="60325" y="50800"/>
                </a:cubicBezTo>
                <a:cubicBezTo>
                  <a:pt x="27914" y="61383"/>
                  <a:pt x="3704" y="56092"/>
                  <a:pt x="9525" y="63500"/>
                </a:cubicBezTo>
                <a:cubicBezTo>
                  <a:pt x="91546" y="87577"/>
                  <a:pt x="96837" y="86783"/>
                  <a:pt x="95250" y="95250"/>
                </a:cubicBezTo>
                <a:cubicBezTo>
                  <a:pt x="15081" y="110860"/>
                  <a:pt x="5821" y="109008"/>
                  <a:pt x="0" y="114300"/>
                </a:cubicBezTo>
                <a:cubicBezTo>
                  <a:pt x="65617" y="131498"/>
                  <a:pt x="49212" y="113242"/>
                  <a:pt x="60325" y="127000"/>
                </a:cubicBezTo>
                <a:cubicBezTo>
                  <a:pt x="59532" y="171714"/>
                  <a:pt x="61913" y="168804"/>
                  <a:pt x="59532" y="196850"/>
                </a:cubicBezTo>
              </a:path>
            </a:pathLst>
          </a:cu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33" name="Freeform 132"/>
          <p:cNvSpPr>
            <a:spLocks/>
          </p:cNvSpPr>
          <p:nvPr/>
        </p:nvSpPr>
        <p:spPr bwMode="auto">
          <a:xfrm>
            <a:off x="8789988" y="3194050"/>
            <a:ext cx="71437" cy="184150"/>
          </a:xfrm>
          <a:custGeom>
            <a:avLst/>
            <a:gdLst>
              <a:gd name="T0" fmla="*/ 25715 w 95463"/>
              <a:gd name="T1" fmla="*/ 0 h 196850"/>
              <a:gd name="T2" fmla="*/ 25380 w 95463"/>
              <a:gd name="T3" fmla="*/ 41301 h 196850"/>
              <a:gd name="T4" fmla="*/ 4007 w 95463"/>
              <a:gd name="T5" fmla="*/ 51627 h 196850"/>
              <a:gd name="T6" fmla="*/ 40074 w 95463"/>
              <a:gd name="T7" fmla="*/ 77439 h 196850"/>
              <a:gd name="T8" fmla="*/ 0 w 95463"/>
              <a:gd name="T9" fmla="*/ 92927 h 196850"/>
              <a:gd name="T10" fmla="*/ 25380 w 95463"/>
              <a:gd name="T11" fmla="*/ 103253 h 196850"/>
              <a:gd name="T12" fmla="*/ 25046 w 95463"/>
              <a:gd name="T13" fmla="*/ 160042 h 1968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5463" h="196850">
                <a:moveTo>
                  <a:pt x="61119" y="0"/>
                </a:moveTo>
                <a:cubicBezTo>
                  <a:pt x="60854" y="32014"/>
                  <a:pt x="64161" y="9261"/>
                  <a:pt x="60325" y="50800"/>
                </a:cubicBezTo>
                <a:cubicBezTo>
                  <a:pt x="27914" y="61383"/>
                  <a:pt x="3704" y="56092"/>
                  <a:pt x="9525" y="63500"/>
                </a:cubicBezTo>
                <a:cubicBezTo>
                  <a:pt x="91546" y="87577"/>
                  <a:pt x="96837" y="86783"/>
                  <a:pt x="95250" y="95250"/>
                </a:cubicBezTo>
                <a:cubicBezTo>
                  <a:pt x="15081" y="110860"/>
                  <a:pt x="5821" y="109008"/>
                  <a:pt x="0" y="114300"/>
                </a:cubicBezTo>
                <a:cubicBezTo>
                  <a:pt x="65617" y="131498"/>
                  <a:pt x="49212" y="113242"/>
                  <a:pt x="60325" y="127000"/>
                </a:cubicBezTo>
                <a:cubicBezTo>
                  <a:pt x="59532" y="171714"/>
                  <a:pt x="61913" y="168804"/>
                  <a:pt x="59532" y="196850"/>
                </a:cubicBezTo>
              </a:path>
            </a:pathLst>
          </a:cu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graphicFrame>
        <p:nvGraphicFramePr>
          <p:cNvPr id="134" name="Table 133"/>
          <p:cNvGraphicFramePr>
            <a:graphicFrameLocks noGrp="1"/>
          </p:cNvGraphicFramePr>
          <p:nvPr/>
        </p:nvGraphicFramePr>
        <p:xfrm>
          <a:off x="5281613" y="3378200"/>
          <a:ext cx="3552825" cy="206729"/>
        </p:xfrm>
        <a:graphic>
          <a:graphicData uri="http://schemas.openxmlformats.org/drawingml/2006/table">
            <a:tbl>
              <a:tblPr firstRow="1" firstCol="1" bandRow="1"/>
              <a:tblGrid>
                <a:gridCol w="329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74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3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11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11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63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Gill Sans MT" pitchFamily="34" charset="0"/>
                          <a:ea typeface="Times New Roman"/>
                        </a:rPr>
                        <a:t>100.</a:t>
                      </a:r>
                    </a:p>
                  </a:txBody>
                  <a:tcPr marL="36582" marR="36582" marT="36218" marB="181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Gill Sans MT" pitchFamily="34" charset="0"/>
                          <a:ea typeface="Times New Roman"/>
                        </a:rPr>
                        <a:t>Julian</a:t>
                      </a:r>
                    </a:p>
                  </a:txBody>
                  <a:tcPr marL="36582" marR="36582" marT="36218" marB="181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Gill Sans MT" pitchFamily="34" charset="0"/>
                          <a:ea typeface="Times New Roman"/>
                        </a:rPr>
                        <a:t>12</a:t>
                      </a:r>
                      <a:r>
                        <a:rPr lang="en-US" sz="1000" baseline="30000" dirty="0">
                          <a:effectLst/>
                          <a:latin typeface="Gill Sans MT" pitchFamily="34" charset="0"/>
                          <a:ea typeface="Times New Roman"/>
                        </a:rPr>
                        <a:t>th</a:t>
                      </a:r>
                      <a:endParaRPr lang="en-US" sz="1000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36582" marR="36582" marT="36218" marB="181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Gill Sans MT" pitchFamily="34" charset="0"/>
                          <a:ea typeface="Times New Roman"/>
                        </a:rPr>
                        <a:t>Science</a:t>
                      </a:r>
                    </a:p>
                  </a:txBody>
                  <a:tcPr marL="36582" marR="36582" marT="36218" marB="181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Gill Sans MT" pitchFamily="34" charset="0"/>
                          <a:ea typeface="Times New Roman"/>
                        </a:rPr>
                        <a:t>Football</a:t>
                      </a:r>
                    </a:p>
                  </a:txBody>
                  <a:tcPr marL="36582" marR="36582" marT="36218" marB="181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5270500" y="1981200"/>
            <a:ext cx="3554413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b="1" u="sng" dirty="0">
                <a:latin typeface="Arial" panose="020B0604020202020204" pitchFamily="34" charset="0"/>
              </a:rPr>
              <a:t>Raw Data</a:t>
            </a:r>
          </a:p>
        </p:txBody>
      </p:sp>
      <p:pic>
        <p:nvPicPr>
          <p:cNvPr id="77" name="Picture 5" descr="C:\Users\Stephen\Downloads\1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1528763"/>
            <a:ext cx="509588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3663" y="111125"/>
            <a:ext cx="9005887" cy="44450"/>
          </a:xfrm>
          <a:prstGeom prst="rect">
            <a:avLst/>
          </a:prstGeom>
          <a:solidFill>
            <a:srgbClr val="21A8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Pentagon 1"/>
          <p:cNvSpPr/>
          <p:nvPr/>
        </p:nvSpPr>
        <p:spPr bwMode="auto">
          <a:xfrm>
            <a:off x="0" y="0"/>
            <a:ext cx="3657600" cy="247650"/>
          </a:xfrm>
          <a:prstGeom prst="homePlate">
            <a:avLst>
              <a:gd name="adj" fmla="val 40355"/>
            </a:avLst>
          </a:prstGeom>
          <a:solidFill>
            <a:srgbClr val="21A8B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Concept Development (Clarification and CFU)</a:t>
            </a: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175" y="252413"/>
            <a:ext cx="66722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sz="2000" dirty="0">
                <a:solidFill>
                  <a:srgbClr val="000000"/>
                </a:solidFill>
                <a:latin typeface="Arial" charset="0"/>
                <a:cs typeface="+mn-cs"/>
              </a:rPr>
              <a:t>A </a:t>
            </a:r>
            <a:r>
              <a:rPr lang="en-US" sz="2000" b="1" u="sng" dirty="0">
                <a:solidFill>
                  <a:srgbClr val="000000"/>
                </a:solidFill>
                <a:latin typeface="Arial" charset="0"/>
                <a:cs typeface="+mn-cs"/>
              </a:rPr>
              <a:t>two-way frequency table</a:t>
            </a:r>
            <a:r>
              <a:rPr lang="en-US" sz="2000" dirty="0">
                <a:solidFill>
                  <a:srgbClr val="000000"/>
                </a:solidFill>
                <a:latin typeface="Arial" charset="0"/>
                <a:cs typeface="+mn-cs"/>
              </a:rPr>
              <a:t> shows data from one</a:t>
            </a:r>
            <a:r>
              <a:rPr lang="en-US" sz="2000" b="1" dirty="0">
                <a:solidFill>
                  <a:srgbClr val="000000"/>
                </a:solidFill>
                <a:latin typeface="Arial" charset="0"/>
                <a:cs typeface="+mn-cs"/>
              </a:rPr>
              <a:t> sample group </a:t>
            </a:r>
            <a:r>
              <a:rPr lang="en-US" sz="2000" dirty="0">
                <a:solidFill>
                  <a:srgbClr val="000000"/>
                </a:solidFill>
                <a:latin typeface="Arial" charset="0"/>
                <a:cs typeface="+mn-cs"/>
              </a:rPr>
              <a:t>as it relates to </a:t>
            </a:r>
            <a:r>
              <a:rPr lang="en-US" sz="2000" b="1" dirty="0">
                <a:solidFill>
                  <a:srgbClr val="000000"/>
                </a:solidFill>
                <a:latin typeface="Arial" charset="0"/>
                <a:cs typeface="+mn-cs"/>
              </a:rPr>
              <a:t>two different categories</a:t>
            </a:r>
            <a:r>
              <a:rPr lang="en-US" sz="2000" dirty="0">
                <a:solidFill>
                  <a:srgbClr val="000000"/>
                </a:solidFill>
                <a:latin typeface="Arial" charset="0"/>
                <a:cs typeface="+mn-cs"/>
              </a:rPr>
              <a:t>.</a:t>
            </a:r>
          </a:p>
        </p:txBody>
      </p:sp>
      <p:grpSp>
        <p:nvGrpSpPr>
          <p:cNvPr id="6209" name="Group 65"/>
          <p:cNvGrpSpPr>
            <a:grpSpLocks/>
          </p:cNvGrpSpPr>
          <p:nvPr/>
        </p:nvGrpSpPr>
        <p:grpSpPr bwMode="auto">
          <a:xfrm>
            <a:off x="169863" y="920750"/>
            <a:ext cx="8686800" cy="39688"/>
            <a:chOff x="312862" y="969963"/>
            <a:chExt cx="8471606" cy="39687"/>
          </a:xfrm>
        </p:grpSpPr>
        <p:cxnSp>
          <p:nvCxnSpPr>
            <p:cNvPr id="6" name="Straight Connector 5"/>
            <p:cNvCxnSpPr/>
            <p:nvPr/>
          </p:nvCxnSpPr>
          <p:spPr bwMode="auto">
            <a:xfrm>
              <a:off x="312862" y="969963"/>
              <a:ext cx="8471606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auto">
            <a:xfrm>
              <a:off x="312862" y="1009650"/>
              <a:ext cx="8471606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0" name="Picture 8" descr="C:\Users\Stephen\Downloads\1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16075"/>
            <a:ext cx="3825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Stephen\Downloads\1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1476375"/>
            <a:ext cx="509587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C:\Users\Stephen\Downloads\1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1811338"/>
            <a:ext cx="373062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C:\Users\Stephen\Downloads\1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476375"/>
            <a:ext cx="498475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C:\Users\Stephen\Downloads\1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455738"/>
            <a:ext cx="382588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 descr="C:\Users\Stephen\Downloads\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16088"/>
            <a:ext cx="4191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 descr="C:\Users\Stephen\Downloads\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1619250"/>
            <a:ext cx="4127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Stephen\Downloads\20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0" y="1876425"/>
            <a:ext cx="34131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C:\Users\Stephen\Downloads\11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862138"/>
            <a:ext cx="3905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 descr="C:\Users\Stephen\Downloads\9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06575"/>
            <a:ext cx="44608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 descr="C:\Users\Stephen\Downloads\7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1412875"/>
            <a:ext cx="3778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20" descr="C:\Users\Stephen\Desktop\2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1765300"/>
            <a:ext cx="39052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21" descr="C:\Users\Stephen\Desktop\1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38" y="2001838"/>
            <a:ext cx="503237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 descr="C:\Users\Stephen\Downloads\8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2012950"/>
            <a:ext cx="357187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19" descr="C:\Users\Stephen\Downloads\4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2166938"/>
            <a:ext cx="48418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C:\Users\Stephen\Downloads\12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50" y="2019300"/>
            <a:ext cx="3778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 descr="C:\Users\Stephen\Downloads\10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863" y="2149475"/>
            <a:ext cx="454025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C:\Users\Stephen\Downloads\14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2227263"/>
            <a:ext cx="414337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Stephen\Downloads\19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2085975"/>
            <a:ext cx="46037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Stephen\Downloads\3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088" y="2120900"/>
            <a:ext cx="4540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C:\Users\Stephen\Downloads\13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2203450"/>
            <a:ext cx="4381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7" descr="C:\Users\Stephen\Downloads\1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1528763"/>
            <a:ext cx="4984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17" descr="C:\Users\Stephen\Downloads\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00" y="1654175"/>
            <a:ext cx="4175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18" descr="C:\Users\Stephen\Downloads\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643063"/>
            <a:ext cx="4127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3" descr="C:\Users\Stephen\Downloads\20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1903413"/>
            <a:ext cx="34131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6" descr="C:\Users\Stephen\Downloads\1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13" y="1838325"/>
            <a:ext cx="371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14" descr="C:\Users\Stephen\Downloads\9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138" y="1833563"/>
            <a:ext cx="446087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16" descr="C:\Users\Stephen\Downloads\7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025" y="1438275"/>
            <a:ext cx="3762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20" descr="C:\Users\Stephen\Desktop\2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1792288"/>
            <a:ext cx="39052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21" descr="C:\Users\Stephen\Desktop\1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763" y="2028825"/>
            <a:ext cx="501650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15" descr="C:\Users\Stephen\Downloads\8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713" y="1978025"/>
            <a:ext cx="358775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19" descr="C:\Users\Stephen\Downloads\4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650" y="2192338"/>
            <a:ext cx="484188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11" descr="C:\Users\Stephen\Downloads\12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975" y="2046288"/>
            <a:ext cx="37623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13" descr="C:\Users\Stephen\Downloads\10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176463"/>
            <a:ext cx="45402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9" descr="C:\Users\Stephen\Downloads\14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2254250"/>
            <a:ext cx="4159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10" descr="C:\Users\Stephen\Downloads\13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063" y="2192338"/>
            <a:ext cx="4381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" descr="C:\Users\Stephen\Downloads\1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975" y="2405063"/>
            <a:ext cx="50800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7" descr="C:\Users\Stephen\Downloads\1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2303463"/>
            <a:ext cx="498475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8" descr="C:\Users\Stephen\Downloads\1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2371725"/>
            <a:ext cx="3825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7" descr="C:\Users\Stephen\Downloads\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2535238"/>
            <a:ext cx="4175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8" descr="C:\Users\Stephen\Downloads\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2468563"/>
            <a:ext cx="4127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" descr="C:\Users\Stephen\Downloads\20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2792413"/>
            <a:ext cx="34131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6" descr="C:\Users\Stephen\Downloads\1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2727325"/>
            <a:ext cx="371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2" descr="C:\Users\Stephen\Downloads\11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2778125"/>
            <a:ext cx="39052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4" descr="C:\Users\Stephen\Downloads\9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0" y="2671763"/>
            <a:ext cx="44608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6" descr="C:\Users\Stephen\Downloads\7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2327275"/>
            <a:ext cx="376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0" descr="C:\Users\Stephen\Desktop\2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81288"/>
            <a:ext cx="39052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1" descr="C:\Users\Stephen\Desktop\1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2917825"/>
            <a:ext cx="501650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5" descr="C:\Users\Stephen\Downloads\8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2928938"/>
            <a:ext cx="35877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9" descr="C:\Users\Stephen\Downloads\4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3081338"/>
            <a:ext cx="4841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1" descr="C:\Users\Stephen\Downloads\12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2935288"/>
            <a:ext cx="37623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3" descr="C:\Users\Stephen\Downloads\10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38" y="3065463"/>
            <a:ext cx="45402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9" descr="C:\Users\Stephen\Downloads\14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3090863"/>
            <a:ext cx="4159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10" descr="C:\Users\Stephen\Downloads\13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3081338"/>
            <a:ext cx="4381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18" descr="C:\Users\Stephen\Downloads\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0" y="2520950"/>
            <a:ext cx="4127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21" descr="C:\Users\Stephen\Desktop\1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888" y="2751138"/>
            <a:ext cx="50165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" descr="C:\Users\Stephen\Downloads\3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3060700"/>
            <a:ext cx="4540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7" descr="C:\Users\Stephen\Downloads\1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88" y="2282825"/>
            <a:ext cx="498475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8" descr="C:\Users\Stephen\Downloads\1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00" y="2279650"/>
            <a:ext cx="382588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7" descr="C:\Users\Stephen\Downloads\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2522538"/>
            <a:ext cx="4191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8" descr="C:\Users\Stephen\Downloads\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63" y="2447925"/>
            <a:ext cx="4127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" descr="C:\Users\Stephen\Downloads\1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988" y="2306638"/>
            <a:ext cx="509587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12" descr="C:\Users\Stephen\Downloads\11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3" y="2736850"/>
            <a:ext cx="3921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16" descr="C:\Users\Stephen\Downloads\7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2306638"/>
            <a:ext cx="3762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15" descr="C:\Users\Stephen\Downloads\8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13" y="2895600"/>
            <a:ext cx="357187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9" descr="C:\Users\Stephen\Downloads\14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525" y="3086100"/>
            <a:ext cx="4159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4" descr="C:\Users\Stephen\Downloads\19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38" y="3019425"/>
            <a:ext cx="458787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3" descr="C:\Users\Stephen\Downloads\20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213" y="2743200"/>
            <a:ext cx="34131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6" descr="C:\Users\Stephen\Downloads\1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925" y="2655888"/>
            <a:ext cx="371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14" descr="C:\Users\Stephen\Downloads\9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88" y="2701925"/>
            <a:ext cx="446087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20" descr="C:\Users\Stephen\Desktop\2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13" y="2660650"/>
            <a:ext cx="39052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21" descr="C:\Users\Stephen\Desktop\1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13" y="2835275"/>
            <a:ext cx="5016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19" descr="C:\Users\Stephen\Downloads\4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3074988"/>
            <a:ext cx="48418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11" descr="C:\Users\Stephen\Downloads\12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063" y="2962275"/>
            <a:ext cx="3778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13" descr="C:\Users\Stephen\Downloads\10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0" y="3030538"/>
            <a:ext cx="45402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10" descr="C:\Users\Stephen\Downloads\13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463" y="3055938"/>
            <a:ext cx="43815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2" descr="C:\Users\Stephen\Downloads\3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975" y="3048000"/>
            <a:ext cx="4540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175" y="3619500"/>
            <a:ext cx="4568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400">
                <a:latin typeface="Gill Sans MT" panose="020B0502020104020203" pitchFamily="34" charset="0"/>
              </a:rPr>
              <a:t>There are </a:t>
            </a:r>
            <a:r>
              <a:rPr lang="en-US" altLang="en-US" sz="1400" b="1">
                <a:latin typeface="Gill Sans MT" panose="020B0502020104020203" pitchFamily="34" charset="0"/>
              </a:rPr>
              <a:t>1,182 students </a:t>
            </a:r>
            <a:r>
              <a:rPr lang="en-US" altLang="en-US" sz="1400">
                <a:latin typeface="Gill Sans MT" panose="020B0502020104020203" pitchFamily="34" charset="0"/>
              </a:rPr>
              <a:t>at a high school.</a:t>
            </a:r>
          </a:p>
        </p:txBody>
      </p:sp>
      <p:sp>
        <p:nvSpPr>
          <p:cNvPr id="115" name="TextBox 114"/>
          <p:cNvSpPr txBox="1">
            <a:spLocks noChangeArrowheads="1"/>
          </p:cNvSpPr>
          <p:nvPr/>
        </p:nvSpPr>
        <p:spPr bwMode="auto">
          <a:xfrm>
            <a:off x="4541838" y="3619500"/>
            <a:ext cx="46370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400" b="1">
                <a:latin typeface="Gill Sans MT" panose="020B0502020104020203" pitchFamily="34" charset="0"/>
              </a:rPr>
              <a:t>100</a:t>
            </a:r>
            <a:r>
              <a:rPr lang="en-US" altLang="en-US" sz="1400">
                <a:latin typeface="Gill Sans MT" panose="020B0502020104020203" pitchFamily="34" charset="0"/>
              </a:rPr>
              <a:t> students are selected </a:t>
            </a:r>
            <a:r>
              <a:rPr lang="en-US" altLang="en-US" sz="1400" b="1">
                <a:latin typeface="Gill Sans MT" panose="020B0502020104020203" pitchFamily="34" charset="0"/>
              </a:rPr>
              <a:t>at random </a:t>
            </a:r>
            <a:r>
              <a:rPr lang="en-US" altLang="en-US" sz="1400">
                <a:latin typeface="Gill Sans MT" panose="020B0502020104020203" pitchFamily="34" charset="0"/>
              </a:rPr>
              <a:t>to take a survey.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7138988" y="1036638"/>
            <a:ext cx="1798637" cy="938212"/>
            <a:chOff x="6613368" y="1031179"/>
            <a:chExt cx="1799070" cy="938296"/>
          </a:xfrm>
        </p:grpSpPr>
        <p:sp>
          <p:nvSpPr>
            <p:cNvPr id="116" name="Freeform 115"/>
            <p:cNvSpPr/>
            <p:nvPr/>
          </p:nvSpPr>
          <p:spPr>
            <a:xfrm>
              <a:off x="6613368" y="1051818"/>
              <a:ext cx="1799070" cy="917657"/>
            </a:xfrm>
            <a:custGeom>
              <a:avLst/>
              <a:gdLst>
                <a:gd name="connsiteX0" fmla="*/ 0 w 5805714"/>
                <a:gd name="connsiteY0" fmla="*/ 1001485 h 1059543"/>
                <a:gd name="connsiteX1" fmla="*/ 0 w 5805714"/>
                <a:gd name="connsiteY1" fmla="*/ 0 h 1059543"/>
                <a:gd name="connsiteX2" fmla="*/ 5805714 w 5805714"/>
                <a:gd name="connsiteY2" fmla="*/ 0 h 1059543"/>
                <a:gd name="connsiteX3" fmla="*/ 5805714 w 5805714"/>
                <a:gd name="connsiteY3" fmla="*/ 957943 h 1059543"/>
                <a:gd name="connsiteX4" fmla="*/ 5544457 w 5805714"/>
                <a:gd name="connsiteY4" fmla="*/ 885371 h 1059543"/>
                <a:gd name="connsiteX5" fmla="*/ 5355771 w 5805714"/>
                <a:gd name="connsiteY5" fmla="*/ 914400 h 1059543"/>
                <a:gd name="connsiteX6" fmla="*/ 5109028 w 5805714"/>
                <a:gd name="connsiteY6" fmla="*/ 899885 h 1059543"/>
                <a:gd name="connsiteX7" fmla="*/ 5007428 w 5805714"/>
                <a:gd name="connsiteY7" fmla="*/ 957943 h 1059543"/>
                <a:gd name="connsiteX8" fmla="*/ 4847771 w 5805714"/>
                <a:gd name="connsiteY8" fmla="*/ 870857 h 1059543"/>
                <a:gd name="connsiteX9" fmla="*/ 4760686 w 5805714"/>
                <a:gd name="connsiteY9" fmla="*/ 943428 h 1059543"/>
                <a:gd name="connsiteX10" fmla="*/ 4644571 w 5805714"/>
                <a:gd name="connsiteY10" fmla="*/ 943428 h 1059543"/>
                <a:gd name="connsiteX11" fmla="*/ 4499428 w 5805714"/>
                <a:gd name="connsiteY11" fmla="*/ 856343 h 1059543"/>
                <a:gd name="connsiteX12" fmla="*/ 4412343 w 5805714"/>
                <a:gd name="connsiteY12" fmla="*/ 914400 h 1059543"/>
                <a:gd name="connsiteX13" fmla="*/ 4252686 w 5805714"/>
                <a:gd name="connsiteY13" fmla="*/ 928914 h 1059543"/>
                <a:gd name="connsiteX14" fmla="*/ 4151086 w 5805714"/>
                <a:gd name="connsiteY14" fmla="*/ 856343 h 1059543"/>
                <a:gd name="connsiteX15" fmla="*/ 4034971 w 5805714"/>
                <a:gd name="connsiteY15" fmla="*/ 885371 h 1059543"/>
                <a:gd name="connsiteX16" fmla="*/ 3889828 w 5805714"/>
                <a:gd name="connsiteY16" fmla="*/ 914400 h 1059543"/>
                <a:gd name="connsiteX17" fmla="*/ 3788228 w 5805714"/>
                <a:gd name="connsiteY17" fmla="*/ 957943 h 1059543"/>
                <a:gd name="connsiteX18" fmla="*/ 3599543 w 5805714"/>
                <a:gd name="connsiteY18" fmla="*/ 885371 h 1059543"/>
                <a:gd name="connsiteX19" fmla="*/ 3483428 w 5805714"/>
                <a:gd name="connsiteY19" fmla="*/ 885371 h 1059543"/>
                <a:gd name="connsiteX20" fmla="*/ 3323771 w 5805714"/>
                <a:gd name="connsiteY20" fmla="*/ 943428 h 1059543"/>
                <a:gd name="connsiteX21" fmla="*/ 3164114 w 5805714"/>
                <a:gd name="connsiteY21" fmla="*/ 914400 h 1059543"/>
                <a:gd name="connsiteX22" fmla="*/ 3077028 w 5805714"/>
                <a:gd name="connsiteY22" fmla="*/ 870857 h 1059543"/>
                <a:gd name="connsiteX23" fmla="*/ 2931886 w 5805714"/>
                <a:gd name="connsiteY23" fmla="*/ 914400 h 1059543"/>
                <a:gd name="connsiteX24" fmla="*/ 2830286 w 5805714"/>
                <a:gd name="connsiteY24" fmla="*/ 943428 h 1059543"/>
                <a:gd name="connsiteX25" fmla="*/ 2801257 w 5805714"/>
                <a:gd name="connsiteY25" fmla="*/ 1001485 h 1059543"/>
                <a:gd name="connsiteX26" fmla="*/ 2699657 w 5805714"/>
                <a:gd name="connsiteY26" fmla="*/ 1001485 h 1059543"/>
                <a:gd name="connsiteX27" fmla="*/ 2612571 w 5805714"/>
                <a:gd name="connsiteY27" fmla="*/ 943428 h 1059543"/>
                <a:gd name="connsiteX28" fmla="*/ 2554514 w 5805714"/>
                <a:gd name="connsiteY28" fmla="*/ 943428 h 1059543"/>
                <a:gd name="connsiteX29" fmla="*/ 2380343 w 5805714"/>
                <a:gd name="connsiteY29" fmla="*/ 957943 h 1059543"/>
                <a:gd name="connsiteX30" fmla="*/ 2336800 w 5805714"/>
                <a:gd name="connsiteY30" fmla="*/ 972457 h 1059543"/>
                <a:gd name="connsiteX31" fmla="*/ 2220686 w 5805714"/>
                <a:gd name="connsiteY31" fmla="*/ 1001485 h 1059543"/>
                <a:gd name="connsiteX32" fmla="*/ 2075543 w 5805714"/>
                <a:gd name="connsiteY32" fmla="*/ 972457 h 1059543"/>
                <a:gd name="connsiteX33" fmla="*/ 1944914 w 5805714"/>
                <a:gd name="connsiteY33" fmla="*/ 928914 h 1059543"/>
                <a:gd name="connsiteX34" fmla="*/ 1654628 w 5805714"/>
                <a:gd name="connsiteY34" fmla="*/ 986971 h 1059543"/>
                <a:gd name="connsiteX35" fmla="*/ 1596571 w 5805714"/>
                <a:gd name="connsiteY35" fmla="*/ 1059543 h 1059543"/>
                <a:gd name="connsiteX36" fmla="*/ 1291771 w 5805714"/>
                <a:gd name="connsiteY36" fmla="*/ 928914 h 1059543"/>
                <a:gd name="connsiteX37" fmla="*/ 1204686 w 5805714"/>
                <a:gd name="connsiteY37" fmla="*/ 885371 h 1059543"/>
                <a:gd name="connsiteX38" fmla="*/ 1045028 w 5805714"/>
                <a:gd name="connsiteY38" fmla="*/ 928914 h 1059543"/>
                <a:gd name="connsiteX39" fmla="*/ 1030514 w 5805714"/>
                <a:gd name="connsiteY39" fmla="*/ 1016000 h 1059543"/>
                <a:gd name="connsiteX40" fmla="*/ 928914 w 5805714"/>
                <a:gd name="connsiteY40" fmla="*/ 1016000 h 1059543"/>
                <a:gd name="connsiteX41" fmla="*/ 798286 w 5805714"/>
                <a:gd name="connsiteY41" fmla="*/ 943428 h 1059543"/>
                <a:gd name="connsiteX42" fmla="*/ 653143 w 5805714"/>
                <a:gd name="connsiteY42" fmla="*/ 928914 h 1059543"/>
                <a:gd name="connsiteX43" fmla="*/ 537028 w 5805714"/>
                <a:gd name="connsiteY43" fmla="*/ 957943 h 1059543"/>
                <a:gd name="connsiteX44" fmla="*/ 493486 w 5805714"/>
                <a:gd name="connsiteY44" fmla="*/ 1001485 h 1059543"/>
                <a:gd name="connsiteX45" fmla="*/ 377371 w 5805714"/>
                <a:gd name="connsiteY45" fmla="*/ 943428 h 1059543"/>
                <a:gd name="connsiteX46" fmla="*/ 319314 w 5805714"/>
                <a:gd name="connsiteY46" fmla="*/ 928914 h 1059543"/>
                <a:gd name="connsiteX47" fmla="*/ 319314 w 5805714"/>
                <a:gd name="connsiteY47" fmla="*/ 928914 h 1059543"/>
                <a:gd name="connsiteX0" fmla="*/ 0 w 5805714"/>
                <a:gd name="connsiteY0" fmla="*/ 1001485 h 1059543"/>
                <a:gd name="connsiteX1" fmla="*/ 0 w 5805714"/>
                <a:gd name="connsiteY1" fmla="*/ 0 h 1059543"/>
                <a:gd name="connsiteX2" fmla="*/ 5805714 w 5805714"/>
                <a:gd name="connsiteY2" fmla="*/ 0 h 1059543"/>
                <a:gd name="connsiteX3" fmla="*/ 5805714 w 5805714"/>
                <a:gd name="connsiteY3" fmla="*/ 957943 h 1059543"/>
                <a:gd name="connsiteX4" fmla="*/ 5544457 w 5805714"/>
                <a:gd name="connsiteY4" fmla="*/ 885371 h 1059543"/>
                <a:gd name="connsiteX5" fmla="*/ 5355771 w 5805714"/>
                <a:gd name="connsiteY5" fmla="*/ 914400 h 1059543"/>
                <a:gd name="connsiteX6" fmla="*/ 5109028 w 5805714"/>
                <a:gd name="connsiteY6" fmla="*/ 899885 h 1059543"/>
                <a:gd name="connsiteX7" fmla="*/ 5007428 w 5805714"/>
                <a:gd name="connsiteY7" fmla="*/ 957943 h 1059543"/>
                <a:gd name="connsiteX8" fmla="*/ 4847771 w 5805714"/>
                <a:gd name="connsiteY8" fmla="*/ 870857 h 1059543"/>
                <a:gd name="connsiteX9" fmla="*/ 4760686 w 5805714"/>
                <a:gd name="connsiteY9" fmla="*/ 943428 h 1059543"/>
                <a:gd name="connsiteX10" fmla="*/ 4644571 w 5805714"/>
                <a:gd name="connsiteY10" fmla="*/ 943428 h 1059543"/>
                <a:gd name="connsiteX11" fmla="*/ 4499428 w 5805714"/>
                <a:gd name="connsiteY11" fmla="*/ 856343 h 1059543"/>
                <a:gd name="connsiteX12" fmla="*/ 4412343 w 5805714"/>
                <a:gd name="connsiteY12" fmla="*/ 914400 h 1059543"/>
                <a:gd name="connsiteX13" fmla="*/ 4252686 w 5805714"/>
                <a:gd name="connsiteY13" fmla="*/ 928914 h 1059543"/>
                <a:gd name="connsiteX14" fmla="*/ 4151086 w 5805714"/>
                <a:gd name="connsiteY14" fmla="*/ 856343 h 1059543"/>
                <a:gd name="connsiteX15" fmla="*/ 4034971 w 5805714"/>
                <a:gd name="connsiteY15" fmla="*/ 885371 h 1059543"/>
                <a:gd name="connsiteX16" fmla="*/ 3889828 w 5805714"/>
                <a:gd name="connsiteY16" fmla="*/ 914400 h 1059543"/>
                <a:gd name="connsiteX17" fmla="*/ 3788228 w 5805714"/>
                <a:gd name="connsiteY17" fmla="*/ 957943 h 1059543"/>
                <a:gd name="connsiteX18" fmla="*/ 3599543 w 5805714"/>
                <a:gd name="connsiteY18" fmla="*/ 885371 h 1059543"/>
                <a:gd name="connsiteX19" fmla="*/ 3483428 w 5805714"/>
                <a:gd name="connsiteY19" fmla="*/ 885371 h 1059543"/>
                <a:gd name="connsiteX20" fmla="*/ 3323771 w 5805714"/>
                <a:gd name="connsiteY20" fmla="*/ 943428 h 1059543"/>
                <a:gd name="connsiteX21" fmla="*/ 3164114 w 5805714"/>
                <a:gd name="connsiteY21" fmla="*/ 914400 h 1059543"/>
                <a:gd name="connsiteX22" fmla="*/ 3077028 w 5805714"/>
                <a:gd name="connsiteY22" fmla="*/ 870857 h 1059543"/>
                <a:gd name="connsiteX23" fmla="*/ 2931886 w 5805714"/>
                <a:gd name="connsiteY23" fmla="*/ 914400 h 1059543"/>
                <a:gd name="connsiteX24" fmla="*/ 2830286 w 5805714"/>
                <a:gd name="connsiteY24" fmla="*/ 943428 h 1059543"/>
                <a:gd name="connsiteX25" fmla="*/ 2801257 w 5805714"/>
                <a:gd name="connsiteY25" fmla="*/ 1001485 h 1059543"/>
                <a:gd name="connsiteX26" fmla="*/ 2699657 w 5805714"/>
                <a:gd name="connsiteY26" fmla="*/ 1001485 h 1059543"/>
                <a:gd name="connsiteX27" fmla="*/ 2612571 w 5805714"/>
                <a:gd name="connsiteY27" fmla="*/ 943428 h 1059543"/>
                <a:gd name="connsiteX28" fmla="*/ 2554514 w 5805714"/>
                <a:gd name="connsiteY28" fmla="*/ 943428 h 1059543"/>
                <a:gd name="connsiteX29" fmla="*/ 2380343 w 5805714"/>
                <a:gd name="connsiteY29" fmla="*/ 957943 h 1059543"/>
                <a:gd name="connsiteX30" fmla="*/ 2336800 w 5805714"/>
                <a:gd name="connsiteY30" fmla="*/ 972457 h 1059543"/>
                <a:gd name="connsiteX31" fmla="*/ 2220686 w 5805714"/>
                <a:gd name="connsiteY31" fmla="*/ 1001485 h 1059543"/>
                <a:gd name="connsiteX32" fmla="*/ 2075543 w 5805714"/>
                <a:gd name="connsiteY32" fmla="*/ 972457 h 1059543"/>
                <a:gd name="connsiteX33" fmla="*/ 1944914 w 5805714"/>
                <a:gd name="connsiteY33" fmla="*/ 928914 h 1059543"/>
                <a:gd name="connsiteX34" fmla="*/ 1654628 w 5805714"/>
                <a:gd name="connsiteY34" fmla="*/ 986971 h 1059543"/>
                <a:gd name="connsiteX35" fmla="*/ 1596571 w 5805714"/>
                <a:gd name="connsiteY35" fmla="*/ 1059543 h 1059543"/>
                <a:gd name="connsiteX36" fmla="*/ 1291771 w 5805714"/>
                <a:gd name="connsiteY36" fmla="*/ 928914 h 1059543"/>
                <a:gd name="connsiteX37" fmla="*/ 1204686 w 5805714"/>
                <a:gd name="connsiteY37" fmla="*/ 885371 h 1059543"/>
                <a:gd name="connsiteX38" fmla="*/ 1045028 w 5805714"/>
                <a:gd name="connsiteY38" fmla="*/ 928914 h 1059543"/>
                <a:gd name="connsiteX39" fmla="*/ 1030514 w 5805714"/>
                <a:gd name="connsiteY39" fmla="*/ 1016000 h 1059543"/>
                <a:gd name="connsiteX40" fmla="*/ 928914 w 5805714"/>
                <a:gd name="connsiteY40" fmla="*/ 1016000 h 1059543"/>
                <a:gd name="connsiteX41" fmla="*/ 798286 w 5805714"/>
                <a:gd name="connsiteY41" fmla="*/ 943428 h 1059543"/>
                <a:gd name="connsiteX42" fmla="*/ 653143 w 5805714"/>
                <a:gd name="connsiteY42" fmla="*/ 928914 h 1059543"/>
                <a:gd name="connsiteX43" fmla="*/ 537028 w 5805714"/>
                <a:gd name="connsiteY43" fmla="*/ 957943 h 1059543"/>
                <a:gd name="connsiteX44" fmla="*/ 493486 w 5805714"/>
                <a:gd name="connsiteY44" fmla="*/ 1001485 h 1059543"/>
                <a:gd name="connsiteX45" fmla="*/ 377371 w 5805714"/>
                <a:gd name="connsiteY45" fmla="*/ 943428 h 1059543"/>
                <a:gd name="connsiteX46" fmla="*/ 319314 w 5805714"/>
                <a:gd name="connsiteY46" fmla="*/ 928914 h 1059543"/>
                <a:gd name="connsiteX47" fmla="*/ 319314 w 5805714"/>
                <a:gd name="connsiteY47" fmla="*/ 928914 h 1059543"/>
                <a:gd name="connsiteX48" fmla="*/ 0 w 5805714"/>
                <a:gd name="connsiteY48" fmla="*/ 1001485 h 1059543"/>
                <a:gd name="connsiteX0" fmla="*/ 0 w 5805714"/>
                <a:gd name="connsiteY0" fmla="*/ 1001485 h 1059543"/>
                <a:gd name="connsiteX1" fmla="*/ 0 w 5805714"/>
                <a:gd name="connsiteY1" fmla="*/ 0 h 1059543"/>
                <a:gd name="connsiteX2" fmla="*/ 5805714 w 5805714"/>
                <a:gd name="connsiteY2" fmla="*/ 0 h 1059543"/>
                <a:gd name="connsiteX3" fmla="*/ 5805714 w 5805714"/>
                <a:gd name="connsiteY3" fmla="*/ 957943 h 1059543"/>
                <a:gd name="connsiteX4" fmla="*/ 5544457 w 5805714"/>
                <a:gd name="connsiteY4" fmla="*/ 885371 h 1059543"/>
                <a:gd name="connsiteX5" fmla="*/ 5355771 w 5805714"/>
                <a:gd name="connsiteY5" fmla="*/ 914400 h 1059543"/>
                <a:gd name="connsiteX6" fmla="*/ 5109028 w 5805714"/>
                <a:gd name="connsiteY6" fmla="*/ 899885 h 1059543"/>
                <a:gd name="connsiteX7" fmla="*/ 5007428 w 5805714"/>
                <a:gd name="connsiteY7" fmla="*/ 957943 h 1059543"/>
                <a:gd name="connsiteX8" fmla="*/ 4847771 w 5805714"/>
                <a:gd name="connsiteY8" fmla="*/ 870857 h 1059543"/>
                <a:gd name="connsiteX9" fmla="*/ 4760686 w 5805714"/>
                <a:gd name="connsiteY9" fmla="*/ 943428 h 1059543"/>
                <a:gd name="connsiteX10" fmla="*/ 4644571 w 5805714"/>
                <a:gd name="connsiteY10" fmla="*/ 943428 h 1059543"/>
                <a:gd name="connsiteX11" fmla="*/ 4499428 w 5805714"/>
                <a:gd name="connsiteY11" fmla="*/ 856343 h 1059543"/>
                <a:gd name="connsiteX12" fmla="*/ 4412343 w 5805714"/>
                <a:gd name="connsiteY12" fmla="*/ 914400 h 1059543"/>
                <a:gd name="connsiteX13" fmla="*/ 4252686 w 5805714"/>
                <a:gd name="connsiteY13" fmla="*/ 928914 h 1059543"/>
                <a:gd name="connsiteX14" fmla="*/ 4151086 w 5805714"/>
                <a:gd name="connsiteY14" fmla="*/ 856343 h 1059543"/>
                <a:gd name="connsiteX15" fmla="*/ 4034971 w 5805714"/>
                <a:gd name="connsiteY15" fmla="*/ 885371 h 1059543"/>
                <a:gd name="connsiteX16" fmla="*/ 3889828 w 5805714"/>
                <a:gd name="connsiteY16" fmla="*/ 914400 h 1059543"/>
                <a:gd name="connsiteX17" fmla="*/ 3788228 w 5805714"/>
                <a:gd name="connsiteY17" fmla="*/ 957943 h 1059543"/>
                <a:gd name="connsiteX18" fmla="*/ 3599543 w 5805714"/>
                <a:gd name="connsiteY18" fmla="*/ 885371 h 1059543"/>
                <a:gd name="connsiteX19" fmla="*/ 3483428 w 5805714"/>
                <a:gd name="connsiteY19" fmla="*/ 885371 h 1059543"/>
                <a:gd name="connsiteX20" fmla="*/ 3323771 w 5805714"/>
                <a:gd name="connsiteY20" fmla="*/ 943428 h 1059543"/>
                <a:gd name="connsiteX21" fmla="*/ 3164114 w 5805714"/>
                <a:gd name="connsiteY21" fmla="*/ 914400 h 1059543"/>
                <a:gd name="connsiteX22" fmla="*/ 3077028 w 5805714"/>
                <a:gd name="connsiteY22" fmla="*/ 870857 h 1059543"/>
                <a:gd name="connsiteX23" fmla="*/ 2931886 w 5805714"/>
                <a:gd name="connsiteY23" fmla="*/ 914400 h 1059543"/>
                <a:gd name="connsiteX24" fmla="*/ 2830286 w 5805714"/>
                <a:gd name="connsiteY24" fmla="*/ 943428 h 1059543"/>
                <a:gd name="connsiteX25" fmla="*/ 2801257 w 5805714"/>
                <a:gd name="connsiteY25" fmla="*/ 1001485 h 1059543"/>
                <a:gd name="connsiteX26" fmla="*/ 2699657 w 5805714"/>
                <a:gd name="connsiteY26" fmla="*/ 1001485 h 1059543"/>
                <a:gd name="connsiteX27" fmla="*/ 2612571 w 5805714"/>
                <a:gd name="connsiteY27" fmla="*/ 943428 h 1059543"/>
                <a:gd name="connsiteX28" fmla="*/ 2554514 w 5805714"/>
                <a:gd name="connsiteY28" fmla="*/ 943428 h 1059543"/>
                <a:gd name="connsiteX29" fmla="*/ 2380343 w 5805714"/>
                <a:gd name="connsiteY29" fmla="*/ 957943 h 1059543"/>
                <a:gd name="connsiteX30" fmla="*/ 2336800 w 5805714"/>
                <a:gd name="connsiteY30" fmla="*/ 972457 h 1059543"/>
                <a:gd name="connsiteX31" fmla="*/ 2220686 w 5805714"/>
                <a:gd name="connsiteY31" fmla="*/ 1001485 h 1059543"/>
                <a:gd name="connsiteX32" fmla="*/ 2075543 w 5805714"/>
                <a:gd name="connsiteY32" fmla="*/ 972457 h 1059543"/>
                <a:gd name="connsiteX33" fmla="*/ 1944914 w 5805714"/>
                <a:gd name="connsiteY33" fmla="*/ 928914 h 1059543"/>
                <a:gd name="connsiteX34" fmla="*/ 1654628 w 5805714"/>
                <a:gd name="connsiteY34" fmla="*/ 986971 h 1059543"/>
                <a:gd name="connsiteX35" fmla="*/ 1596571 w 5805714"/>
                <a:gd name="connsiteY35" fmla="*/ 1059543 h 1059543"/>
                <a:gd name="connsiteX36" fmla="*/ 1291771 w 5805714"/>
                <a:gd name="connsiteY36" fmla="*/ 928914 h 1059543"/>
                <a:gd name="connsiteX37" fmla="*/ 1204686 w 5805714"/>
                <a:gd name="connsiteY37" fmla="*/ 885371 h 1059543"/>
                <a:gd name="connsiteX38" fmla="*/ 1045028 w 5805714"/>
                <a:gd name="connsiteY38" fmla="*/ 928914 h 1059543"/>
                <a:gd name="connsiteX39" fmla="*/ 1030514 w 5805714"/>
                <a:gd name="connsiteY39" fmla="*/ 1016000 h 1059543"/>
                <a:gd name="connsiteX40" fmla="*/ 928914 w 5805714"/>
                <a:gd name="connsiteY40" fmla="*/ 1016000 h 1059543"/>
                <a:gd name="connsiteX41" fmla="*/ 798286 w 5805714"/>
                <a:gd name="connsiteY41" fmla="*/ 943428 h 1059543"/>
                <a:gd name="connsiteX42" fmla="*/ 653143 w 5805714"/>
                <a:gd name="connsiteY42" fmla="*/ 928914 h 1059543"/>
                <a:gd name="connsiteX43" fmla="*/ 537028 w 5805714"/>
                <a:gd name="connsiteY43" fmla="*/ 957943 h 1059543"/>
                <a:gd name="connsiteX44" fmla="*/ 493486 w 5805714"/>
                <a:gd name="connsiteY44" fmla="*/ 1001485 h 1059543"/>
                <a:gd name="connsiteX45" fmla="*/ 377371 w 5805714"/>
                <a:gd name="connsiteY45" fmla="*/ 943428 h 1059543"/>
                <a:gd name="connsiteX46" fmla="*/ 319314 w 5805714"/>
                <a:gd name="connsiteY46" fmla="*/ 928914 h 1059543"/>
                <a:gd name="connsiteX47" fmla="*/ 224064 w 5805714"/>
                <a:gd name="connsiteY47" fmla="*/ 947964 h 1059543"/>
                <a:gd name="connsiteX48" fmla="*/ 0 w 5805714"/>
                <a:gd name="connsiteY48" fmla="*/ 1001485 h 1059543"/>
                <a:gd name="connsiteX0" fmla="*/ 0 w 5805714"/>
                <a:gd name="connsiteY0" fmla="*/ 1001485 h 1059543"/>
                <a:gd name="connsiteX1" fmla="*/ 0 w 5805714"/>
                <a:gd name="connsiteY1" fmla="*/ 0 h 1059543"/>
                <a:gd name="connsiteX2" fmla="*/ 5805714 w 5805714"/>
                <a:gd name="connsiteY2" fmla="*/ 0 h 1059543"/>
                <a:gd name="connsiteX3" fmla="*/ 5805714 w 5805714"/>
                <a:gd name="connsiteY3" fmla="*/ 957943 h 1059543"/>
                <a:gd name="connsiteX4" fmla="*/ 5544457 w 5805714"/>
                <a:gd name="connsiteY4" fmla="*/ 885371 h 1059543"/>
                <a:gd name="connsiteX5" fmla="*/ 5355771 w 5805714"/>
                <a:gd name="connsiteY5" fmla="*/ 914400 h 1059543"/>
                <a:gd name="connsiteX6" fmla="*/ 5109028 w 5805714"/>
                <a:gd name="connsiteY6" fmla="*/ 899885 h 1059543"/>
                <a:gd name="connsiteX7" fmla="*/ 5007428 w 5805714"/>
                <a:gd name="connsiteY7" fmla="*/ 957943 h 1059543"/>
                <a:gd name="connsiteX8" fmla="*/ 4847771 w 5805714"/>
                <a:gd name="connsiteY8" fmla="*/ 870857 h 1059543"/>
                <a:gd name="connsiteX9" fmla="*/ 4760686 w 5805714"/>
                <a:gd name="connsiteY9" fmla="*/ 943428 h 1059543"/>
                <a:gd name="connsiteX10" fmla="*/ 4644571 w 5805714"/>
                <a:gd name="connsiteY10" fmla="*/ 943428 h 1059543"/>
                <a:gd name="connsiteX11" fmla="*/ 4499428 w 5805714"/>
                <a:gd name="connsiteY11" fmla="*/ 856343 h 1059543"/>
                <a:gd name="connsiteX12" fmla="*/ 4412343 w 5805714"/>
                <a:gd name="connsiteY12" fmla="*/ 914400 h 1059543"/>
                <a:gd name="connsiteX13" fmla="*/ 4252686 w 5805714"/>
                <a:gd name="connsiteY13" fmla="*/ 928914 h 1059543"/>
                <a:gd name="connsiteX14" fmla="*/ 4151086 w 5805714"/>
                <a:gd name="connsiteY14" fmla="*/ 856343 h 1059543"/>
                <a:gd name="connsiteX15" fmla="*/ 4034971 w 5805714"/>
                <a:gd name="connsiteY15" fmla="*/ 885371 h 1059543"/>
                <a:gd name="connsiteX16" fmla="*/ 3889828 w 5805714"/>
                <a:gd name="connsiteY16" fmla="*/ 914400 h 1059543"/>
                <a:gd name="connsiteX17" fmla="*/ 3788228 w 5805714"/>
                <a:gd name="connsiteY17" fmla="*/ 957943 h 1059543"/>
                <a:gd name="connsiteX18" fmla="*/ 3599543 w 5805714"/>
                <a:gd name="connsiteY18" fmla="*/ 885371 h 1059543"/>
                <a:gd name="connsiteX19" fmla="*/ 3483428 w 5805714"/>
                <a:gd name="connsiteY19" fmla="*/ 885371 h 1059543"/>
                <a:gd name="connsiteX20" fmla="*/ 3323771 w 5805714"/>
                <a:gd name="connsiteY20" fmla="*/ 943428 h 1059543"/>
                <a:gd name="connsiteX21" fmla="*/ 3164114 w 5805714"/>
                <a:gd name="connsiteY21" fmla="*/ 914400 h 1059543"/>
                <a:gd name="connsiteX22" fmla="*/ 3077028 w 5805714"/>
                <a:gd name="connsiteY22" fmla="*/ 870857 h 1059543"/>
                <a:gd name="connsiteX23" fmla="*/ 2931886 w 5805714"/>
                <a:gd name="connsiteY23" fmla="*/ 914400 h 1059543"/>
                <a:gd name="connsiteX24" fmla="*/ 2830286 w 5805714"/>
                <a:gd name="connsiteY24" fmla="*/ 943428 h 1059543"/>
                <a:gd name="connsiteX25" fmla="*/ 2801257 w 5805714"/>
                <a:gd name="connsiteY25" fmla="*/ 1001485 h 1059543"/>
                <a:gd name="connsiteX26" fmla="*/ 2699657 w 5805714"/>
                <a:gd name="connsiteY26" fmla="*/ 1001485 h 1059543"/>
                <a:gd name="connsiteX27" fmla="*/ 2612571 w 5805714"/>
                <a:gd name="connsiteY27" fmla="*/ 943428 h 1059543"/>
                <a:gd name="connsiteX28" fmla="*/ 2554514 w 5805714"/>
                <a:gd name="connsiteY28" fmla="*/ 943428 h 1059543"/>
                <a:gd name="connsiteX29" fmla="*/ 2380343 w 5805714"/>
                <a:gd name="connsiteY29" fmla="*/ 957943 h 1059543"/>
                <a:gd name="connsiteX30" fmla="*/ 2336800 w 5805714"/>
                <a:gd name="connsiteY30" fmla="*/ 972457 h 1059543"/>
                <a:gd name="connsiteX31" fmla="*/ 2220686 w 5805714"/>
                <a:gd name="connsiteY31" fmla="*/ 1001485 h 1059543"/>
                <a:gd name="connsiteX32" fmla="*/ 2075543 w 5805714"/>
                <a:gd name="connsiteY32" fmla="*/ 972457 h 1059543"/>
                <a:gd name="connsiteX33" fmla="*/ 1944914 w 5805714"/>
                <a:gd name="connsiteY33" fmla="*/ 928914 h 1059543"/>
                <a:gd name="connsiteX34" fmla="*/ 1654628 w 5805714"/>
                <a:gd name="connsiteY34" fmla="*/ 986971 h 1059543"/>
                <a:gd name="connsiteX35" fmla="*/ 1596571 w 5805714"/>
                <a:gd name="connsiteY35" fmla="*/ 1059543 h 1059543"/>
                <a:gd name="connsiteX36" fmla="*/ 1291771 w 5805714"/>
                <a:gd name="connsiteY36" fmla="*/ 928914 h 1059543"/>
                <a:gd name="connsiteX37" fmla="*/ 1204686 w 5805714"/>
                <a:gd name="connsiteY37" fmla="*/ 885371 h 1059543"/>
                <a:gd name="connsiteX38" fmla="*/ 1045028 w 5805714"/>
                <a:gd name="connsiteY38" fmla="*/ 928914 h 1059543"/>
                <a:gd name="connsiteX39" fmla="*/ 1030514 w 5805714"/>
                <a:gd name="connsiteY39" fmla="*/ 1016000 h 1059543"/>
                <a:gd name="connsiteX40" fmla="*/ 928914 w 5805714"/>
                <a:gd name="connsiteY40" fmla="*/ 1016000 h 1059543"/>
                <a:gd name="connsiteX41" fmla="*/ 798286 w 5805714"/>
                <a:gd name="connsiteY41" fmla="*/ 943428 h 1059543"/>
                <a:gd name="connsiteX42" fmla="*/ 653143 w 5805714"/>
                <a:gd name="connsiteY42" fmla="*/ 928914 h 1059543"/>
                <a:gd name="connsiteX43" fmla="*/ 537028 w 5805714"/>
                <a:gd name="connsiteY43" fmla="*/ 957943 h 1059543"/>
                <a:gd name="connsiteX44" fmla="*/ 493486 w 5805714"/>
                <a:gd name="connsiteY44" fmla="*/ 1001485 h 1059543"/>
                <a:gd name="connsiteX45" fmla="*/ 383721 w 5805714"/>
                <a:gd name="connsiteY45" fmla="*/ 962478 h 1059543"/>
                <a:gd name="connsiteX46" fmla="*/ 319314 w 5805714"/>
                <a:gd name="connsiteY46" fmla="*/ 928914 h 1059543"/>
                <a:gd name="connsiteX47" fmla="*/ 224064 w 5805714"/>
                <a:gd name="connsiteY47" fmla="*/ 947964 h 1059543"/>
                <a:gd name="connsiteX48" fmla="*/ 0 w 5805714"/>
                <a:gd name="connsiteY48" fmla="*/ 1001485 h 1059543"/>
                <a:gd name="connsiteX0" fmla="*/ 0 w 5805714"/>
                <a:gd name="connsiteY0" fmla="*/ 1001485 h 1059543"/>
                <a:gd name="connsiteX1" fmla="*/ 0 w 5805714"/>
                <a:gd name="connsiteY1" fmla="*/ 0 h 1059543"/>
                <a:gd name="connsiteX2" fmla="*/ 5805714 w 5805714"/>
                <a:gd name="connsiteY2" fmla="*/ 0 h 1059543"/>
                <a:gd name="connsiteX3" fmla="*/ 5805714 w 5805714"/>
                <a:gd name="connsiteY3" fmla="*/ 957943 h 1059543"/>
                <a:gd name="connsiteX4" fmla="*/ 5544457 w 5805714"/>
                <a:gd name="connsiteY4" fmla="*/ 885371 h 1059543"/>
                <a:gd name="connsiteX5" fmla="*/ 5355771 w 5805714"/>
                <a:gd name="connsiteY5" fmla="*/ 914400 h 1059543"/>
                <a:gd name="connsiteX6" fmla="*/ 5109028 w 5805714"/>
                <a:gd name="connsiteY6" fmla="*/ 899885 h 1059543"/>
                <a:gd name="connsiteX7" fmla="*/ 5007428 w 5805714"/>
                <a:gd name="connsiteY7" fmla="*/ 957943 h 1059543"/>
                <a:gd name="connsiteX8" fmla="*/ 4847771 w 5805714"/>
                <a:gd name="connsiteY8" fmla="*/ 870857 h 1059543"/>
                <a:gd name="connsiteX9" fmla="*/ 4760686 w 5805714"/>
                <a:gd name="connsiteY9" fmla="*/ 943428 h 1059543"/>
                <a:gd name="connsiteX10" fmla="*/ 4644571 w 5805714"/>
                <a:gd name="connsiteY10" fmla="*/ 943428 h 1059543"/>
                <a:gd name="connsiteX11" fmla="*/ 4499428 w 5805714"/>
                <a:gd name="connsiteY11" fmla="*/ 856343 h 1059543"/>
                <a:gd name="connsiteX12" fmla="*/ 4412343 w 5805714"/>
                <a:gd name="connsiteY12" fmla="*/ 914400 h 1059543"/>
                <a:gd name="connsiteX13" fmla="*/ 4252686 w 5805714"/>
                <a:gd name="connsiteY13" fmla="*/ 928914 h 1059543"/>
                <a:gd name="connsiteX14" fmla="*/ 4151086 w 5805714"/>
                <a:gd name="connsiteY14" fmla="*/ 856343 h 1059543"/>
                <a:gd name="connsiteX15" fmla="*/ 4034971 w 5805714"/>
                <a:gd name="connsiteY15" fmla="*/ 885371 h 1059543"/>
                <a:gd name="connsiteX16" fmla="*/ 3889828 w 5805714"/>
                <a:gd name="connsiteY16" fmla="*/ 914400 h 1059543"/>
                <a:gd name="connsiteX17" fmla="*/ 3788228 w 5805714"/>
                <a:gd name="connsiteY17" fmla="*/ 957943 h 1059543"/>
                <a:gd name="connsiteX18" fmla="*/ 3599543 w 5805714"/>
                <a:gd name="connsiteY18" fmla="*/ 885371 h 1059543"/>
                <a:gd name="connsiteX19" fmla="*/ 3483428 w 5805714"/>
                <a:gd name="connsiteY19" fmla="*/ 885371 h 1059543"/>
                <a:gd name="connsiteX20" fmla="*/ 3323771 w 5805714"/>
                <a:gd name="connsiteY20" fmla="*/ 943428 h 1059543"/>
                <a:gd name="connsiteX21" fmla="*/ 3164114 w 5805714"/>
                <a:gd name="connsiteY21" fmla="*/ 914400 h 1059543"/>
                <a:gd name="connsiteX22" fmla="*/ 3077028 w 5805714"/>
                <a:gd name="connsiteY22" fmla="*/ 870857 h 1059543"/>
                <a:gd name="connsiteX23" fmla="*/ 2931886 w 5805714"/>
                <a:gd name="connsiteY23" fmla="*/ 914400 h 1059543"/>
                <a:gd name="connsiteX24" fmla="*/ 2830286 w 5805714"/>
                <a:gd name="connsiteY24" fmla="*/ 943428 h 1059543"/>
                <a:gd name="connsiteX25" fmla="*/ 2801257 w 5805714"/>
                <a:gd name="connsiteY25" fmla="*/ 1001485 h 1059543"/>
                <a:gd name="connsiteX26" fmla="*/ 2699657 w 5805714"/>
                <a:gd name="connsiteY26" fmla="*/ 1001485 h 1059543"/>
                <a:gd name="connsiteX27" fmla="*/ 2612571 w 5805714"/>
                <a:gd name="connsiteY27" fmla="*/ 943428 h 1059543"/>
                <a:gd name="connsiteX28" fmla="*/ 2554514 w 5805714"/>
                <a:gd name="connsiteY28" fmla="*/ 943428 h 1059543"/>
                <a:gd name="connsiteX29" fmla="*/ 2380343 w 5805714"/>
                <a:gd name="connsiteY29" fmla="*/ 957943 h 1059543"/>
                <a:gd name="connsiteX30" fmla="*/ 2336800 w 5805714"/>
                <a:gd name="connsiteY30" fmla="*/ 972457 h 1059543"/>
                <a:gd name="connsiteX31" fmla="*/ 2220686 w 5805714"/>
                <a:gd name="connsiteY31" fmla="*/ 1001485 h 1059543"/>
                <a:gd name="connsiteX32" fmla="*/ 2075543 w 5805714"/>
                <a:gd name="connsiteY32" fmla="*/ 972457 h 1059543"/>
                <a:gd name="connsiteX33" fmla="*/ 1944914 w 5805714"/>
                <a:gd name="connsiteY33" fmla="*/ 928914 h 1059543"/>
                <a:gd name="connsiteX34" fmla="*/ 1654628 w 5805714"/>
                <a:gd name="connsiteY34" fmla="*/ 986971 h 1059543"/>
                <a:gd name="connsiteX35" fmla="*/ 1596571 w 5805714"/>
                <a:gd name="connsiteY35" fmla="*/ 1059543 h 1059543"/>
                <a:gd name="connsiteX36" fmla="*/ 1291771 w 5805714"/>
                <a:gd name="connsiteY36" fmla="*/ 928914 h 1059543"/>
                <a:gd name="connsiteX37" fmla="*/ 1204686 w 5805714"/>
                <a:gd name="connsiteY37" fmla="*/ 885371 h 1059543"/>
                <a:gd name="connsiteX38" fmla="*/ 1127578 w 5805714"/>
                <a:gd name="connsiteY38" fmla="*/ 954314 h 1059543"/>
                <a:gd name="connsiteX39" fmla="*/ 1030514 w 5805714"/>
                <a:gd name="connsiteY39" fmla="*/ 1016000 h 1059543"/>
                <a:gd name="connsiteX40" fmla="*/ 928914 w 5805714"/>
                <a:gd name="connsiteY40" fmla="*/ 1016000 h 1059543"/>
                <a:gd name="connsiteX41" fmla="*/ 798286 w 5805714"/>
                <a:gd name="connsiteY41" fmla="*/ 943428 h 1059543"/>
                <a:gd name="connsiteX42" fmla="*/ 653143 w 5805714"/>
                <a:gd name="connsiteY42" fmla="*/ 928914 h 1059543"/>
                <a:gd name="connsiteX43" fmla="*/ 537028 w 5805714"/>
                <a:gd name="connsiteY43" fmla="*/ 957943 h 1059543"/>
                <a:gd name="connsiteX44" fmla="*/ 493486 w 5805714"/>
                <a:gd name="connsiteY44" fmla="*/ 1001485 h 1059543"/>
                <a:gd name="connsiteX45" fmla="*/ 383721 w 5805714"/>
                <a:gd name="connsiteY45" fmla="*/ 962478 h 1059543"/>
                <a:gd name="connsiteX46" fmla="*/ 319314 w 5805714"/>
                <a:gd name="connsiteY46" fmla="*/ 928914 h 1059543"/>
                <a:gd name="connsiteX47" fmla="*/ 224064 w 5805714"/>
                <a:gd name="connsiteY47" fmla="*/ 947964 h 1059543"/>
                <a:gd name="connsiteX48" fmla="*/ 0 w 5805714"/>
                <a:gd name="connsiteY48" fmla="*/ 1001485 h 1059543"/>
                <a:gd name="connsiteX0" fmla="*/ 0 w 5805714"/>
                <a:gd name="connsiteY0" fmla="*/ 1001485 h 1059543"/>
                <a:gd name="connsiteX1" fmla="*/ 0 w 5805714"/>
                <a:gd name="connsiteY1" fmla="*/ 0 h 1059543"/>
                <a:gd name="connsiteX2" fmla="*/ 5805714 w 5805714"/>
                <a:gd name="connsiteY2" fmla="*/ 0 h 1059543"/>
                <a:gd name="connsiteX3" fmla="*/ 5805714 w 5805714"/>
                <a:gd name="connsiteY3" fmla="*/ 957943 h 1059543"/>
                <a:gd name="connsiteX4" fmla="*/ 5544457 w 5805714"/>
                <a:gd name="connsiteY4" fmla="*/ 885371 h 1059543"/>
                <a:gd name="connsiteX5" fmla="*/ 5355771 w 5805714"/>
                <a:gd name="connsiteY5" fmla="*/ 914400 h 1059543"/>
                <a:gd name="connsiteX6" fmla="*/ 5109028 w 5805714"/>
                <a:gd name="connsiteY6" fmla="*/ 899885 h 1059543"/>
                <a:gd name="connsiteX7" fmla="*/ 5007428 w 5805714"/>
                <a:gd name="connsiteY7" fmla="*/ 957943 h 1059543"/>
                <a:gd name="connsiteX8" fmla="*/ 4847771 w 5805714"/>
                <a:gd name="connsiteY8" fmla="*/ 870857 h 1059543"/>
                <a:gd name="connsiteX9" fmla="*/ 4760686 w 5805714"/>
                <a:gd name="connsiteY9" fmla="*/ 943428 h 1059543"/>
                <a:gd name="connsiteX10" fmla="*/ 4644571 w 5805714"/>
                <a:gd name="connsiteY10" fmla="*/ 943428 h 1059543"/>
                <a:gd name="connsiteX11" fmla="*/ 4499428 w 5805714"/>
                <a:gd name="connsiteY11" fmla="*/ 856343 h 1059543"/>
                <a:gd name="connsiteX12" fmla="*/ 4412343 w 5805714"/>
                <a:gd name="connsiteY12" fmla="*/ 914400 h 1059543"/>
                <a:gd name="connsiteX13" fmla="*/ 4252686 w 5805714"/>
                <a:gd name="connsiteY13" fmla="*/ 928914 h 1059543"/>
                <a:gd name="connsiteX14" fmla="*/ 4151086 w 5805714"/>
                <a:gd name="connsiteY14" fmla="*/ 856343 h 1059543"/>
                <a:gd name="connsiteX15" fmla="*/ 4034971 w 5805714"/>
                <a:gd name="connsiteY15" fmla="*/ 885371 h 1059543"/>
                <a:gd name="connsiteX16" fmla="*/ 3889828 w 5805714"/>
                <a:gd name="connsiteY16" fmla="*/ 914400 h 1059543"/>
                <a:gd name="connsiteX17" fmla="*/ 3788228 w 5805714"/>
                <a:gd name="connsiteY17" fmla="*/ 957943 h 1059543"/>
                <a:gd name="connsiteX18" fmla="*/ 3599543 w 5805714"/>
                <a:gd name="connsiteY18" fmla="*/ 885371 h 1059543"/>
                <a:gd name="connsiteX19" fmla="*/ 3483428 w 5805714"/>
                <a:gd name="connsiteY19" fmla="*/ 885371 h 1059543"/>
                <a:gd name="connsiteX20" fmla="*/ 3323771 w 5805714"/>
                <a:gd name="connsiteY20" fmla="*/ 943428 h 1059543"/>
                <a:gd name="connsiteX21" fmla="*/ 3164114 w 5805714"/>
                <a:gd name="connsiteY21" fmla="*/ 914400 h 1059543"/>
                <a:gd name="connsiteX22" fmla="*/ 3077028 w 5805714"/>
                <a:gd name="connsiteY22" fmla="*/ 870857 h 1059543"/>
                <a:gd name="connsiteX23" fmla="*/ 2931886 w 5805714"/>
                <a:gd name="connsiteY23" fmla="*/ 914400 h 1059543"/>
                <a:gd name="connsiteX24" fmla="*/ 2830286 w 5805714"/>
                <a:gd name="connsiteY24" fmla="*/ 943428 h 1059543"/>
                <a:gd name="connsiteX25" fmla="*/ 2801257 w 5805714"/>
                <a:gd name="connsiteY25" fmla="*/ 1001485 h 1059543"/>
                <a:gd name="connsiteX26" fmla="*/ 2699657 w 5805714"/>
                <a:gd name="connsiteY26" fmla="*/ 1001485 h 1059543"/>
                <a:gd name="connsiteX27" fmla="*/ 2612571 w 5805714"/>
                <a:gd name="connsiteY27" fmla="*/ 943428 h 1059543"/>
                <a:gd name="connsiteX28" fmla="*/ 2554514 w 5805714"/>
                <a:gd name="connsiteY28" fmla="*/ 943428 h 1059543"/>
                <a:gd name="connsiteX29" fmla="*/ 2380343 w 5805714"/>
                <a:gd name="connsiteY29" fmla="*/ 957943 h 1059543"/>
                <a:gd name="connsiteX30" fmla="*/ 2336800 w 5805714"/>
                <a:gd name="connsiteY30" fmla="*/ 972457 h 1059543"/>
                <a:gd name="connsiteX31" fmla="*/ 2220686 w 5805714"/>
                <a:gd name="connsiteY31" fmla="*/ 1001485 h 1059543"/>
                <a:gd name="connsiteX32" fmla="*/ 2075543 w 5805714"/>
                <a:gd name="connsiteY32" fmla="*/ 972457 h 1059543"/>
                <a:gd name="connsiteX33" fmla="*/ 1944914 w 5805714"/>
                <a:gd name="connsiteY33" fmla="*/ 928914 h 1059543"/>
                <a:gd name="connsiteX34" fmla="*/ 1654628 w 5805714"/>
                <a:gd name="connsiteY34" fmla="*/ 986971 h 1059543"/>
                <a:gd name="connsiteX35" fmla="*/ 1596571 w 5805714"/>
                <a:gd name="connsiteY35" fmla="*/ 1059543 h 1059543"/>
                <a:gd name="connsiteX36" fmla="*/ 1291771 w 5805714"/>
                <a:gd name="connsiteY36" fmla="*/ 928914 h 1059543"/>
                <a:gd name="connsiteX37" fmla="*/ 1230086 w 5805714"/>
                <a:gd name="connsiteY37" fmla="*/ 986971 h 1059543"/>
                <a:gd name="connsiteX38" fmla="*/ 1127578 w 5805714"/>
                <a:gd name="connsiteY38" fmla="*/ 954314 h 1059543"/>
                <a:gd name="connsiteX39" fmla="*/ 1030514 w 5805714"/>
                <a:gd name="connsiteY39" fmla="*/ 1016000 h 1059543"/>
                <a:gd name="connsiteX40" fmla="*/ 928914 w 5805714"/>
                <a:gd name="connsiteY40" fmla="*/ 1016000 h 1059543"/>
                <a:gd name="connsiteX41" fmla="*/ 798286 w 5805714"/>
                <a:gd name="connsiteY41" fmla="*/ 943428 h 1059543"/>
                <a:gd name="connsiteX42" fmla="*/ 653143 w 5805714"/>
                <a:gd name="connsiteY42" fmla="*/ 928914 h 1059543"/>
                <a:gd name="connsiteX43" fmla="*/ 537028 w 5805714"/>
                <a:gd name="connsiteY43" fmla="*/ 957943 h 1059543"/>
                <a:gd name="connsiteX44" fmla="*/ 493486 w 5805714"/>
                <a:gd name="connsiteY44" fmla="*/ 1001485 h 1059543"/>
                <a:gd name="connsiteX45" fmla="*/ 383721 w 5805714"/>
                <a:gd name="connsiteY45" fmla="*/ 962478 h 1059543"/>
                <a:gd name="connsiteX46" fmla="*/ 319314 w 5805714"/>
                <a:gd name="connsiteY46" fmla="*/ 928914 h 1059543"/>
                <a:gd name="connsiteX47" fmla="*/ 224064 w 5805714"/>
                <a:gd name="connsiteY47" fmla="*/ 947964 h 1059543"/>
                <a:gd name="connsiteX48" fmla="*/ 0 w 5805714"/>
                <a:gd name="connsiteY48" fmla="*/ 1001485 h 1059543"/>
                <a:gd name="connsiteX0" fmla="*/ 0 w 5805714"/>
                <a:gd name="connsiteY0" fmla="*/ 1001485 h 1059543"/>
                <a:gd name="connsiteX1" fmla="*/ 0 w 5805714"/>
                <a:gd name="connsiteY1" fmla="*/ 0 h 1059543"/>
                <a:gd name="connsiteX2" fmla="*/ 5805714 w 5805714"/>
                <a:gd name="connsiteY2" fmla="*/ 0 h 1059543"/>
                <a:gd name="connsiteX3" fmla="*/ 5805714 w 5805714"/>
                <a:gd name="connsiteY3" fmla="*/ 957943 h 1059543"/>
                <a:gd name="connsiteX4" fmla="*/ 5544457 w 5805714"/>
                <a:gd name="connsiteY4" fmla="*/ 885371 h 1059543"/>
                <a:gd name="connsiteX5" fmla="*/ 5355771 w 5805714"/>
                <a:gd name="connsiteY5" fmla="*/ 914400 h 1059543"/>
                <a:gd name="connsiteX6" fmla="*/ 5109028 w 5805714"/>
                <a:gd name="connsiteY6" fmla="*/ 899885 h 1059543"/>
                <a:gd name="connsiteX7" fmla="*/ 5007428 w 5805714"/>
                <a:gd name="connsiteY7" fmla="*/ 957943 h 1059543"/>
                <a:gd name="connsiteX8" fmla="*/ 4847771 w 5805714"/>
                <a:gd name="connsiteY8" fmla="*/ 870857 h 1059543"/>
                <a:gd name="connsiteX9" fmla="*/ 4760686 w 5805714"/>
                <a:gd name="connsiteY9" fmla="*/ 943428 h 1059543"/>
                <a:gd name="connsiteX10" fmla="*/ 4644571 w 5805714"/>
                <a:gd name="connsiteY10" fmla="*/ 943428 h 1059543"/>
                <a:gd name="connsiteX11" fmla="*/ 4499428 w 5805714"/>
                <a:gd name="connsiteY11" fmla="*/ 856343 h 1059543"/>
                <a:gd name="connsiteX12" fmla="*/ 4412343 w 5805714"/>
                <a:gd name="connsiteY12" fmla="*/ 914400 h 1059543"/>
                <a:gd name="connsiteX13" fmla="*/ 4252686 w 5805714"/>
                <a:gd name="connsiteY13" fmla="*/ 928914 h 1059543"/>
                <a:gd name="connsiteX14" fmla="*/ 4151086 w 5805714"/>
                <a:gd name="connsiteY14" fmla="*/ 856343 h 1059543"/>
                <a:gd name="connsiteX15" fmla="*/ 4034971 w 5805714"/>
                <a:gd name="connsiteY15" fmla="*/ 885371 h 1059543"/>
                <a:gd name="connsiteX16" fmla="*/ 3889828 w 5805714"/>
                <a:gd name="connsiteY16" fmla="*/ 914400 h 1059543"/>
                <a:gd name="connsiteX17" fmla="*/ 3788228 w 5805714"/>
                <a:gd name="connsiteY17" fmla="*/ 957943 h 1059543"/>
                <a:gd name="connsiteX18" fmla="*/ 3599543 w 5805714"/>
                <a:gd name="connsiteY18" fmla="*/ 885371 h 1059543"/>
                <a:gd name="connsiteX19" fmla="*/ 3483428 w 5805714"/>
                <a:gd name="connsiteY19" fmla="*/ 885371 h 1059543"/>
                <a:gd name="connsiteX20" fmla="*/ 3323771 w 5805714"/>
                <a:gd name="connsiteY20" fmla="*/ 943428 h 1059543"/>
                <a:gd name="connsiteX21" fmla="*/ 3164114 w 5805714"/>
                <a:gd name="connsiteY21" fmla="*/ 914400 h 1059543"/>
                <a:gd name="connsiteX22" fmla="*/ 3077028 w 5805714"/>
                <a:gd name="connsiteY22" fmla="*/ 870857 h 1059543"/>
                <a:gd name="connsiteX23" fmla="*/ 2931886 w 5805714"/>
                <a:gd name="connsiteY23" fmla="*/ 914400 h 1059543"/>
                <a:gd name="connsiteX24" fmla="*/ 2830286 w 5805714"/>
                <a:gd name="connsiteY24" fmla="*/ 943428 h 1059543"/>
                <a:gd name="connsiteX25" fmla="*/ 2801257 w 5805714"/>
                <a:gd name="connsiteY25" fmla="*/ 1001485 h 1059543"/>
                <a:gd name="connsiteX26" fmla="*/ 2699657 w 5805714"/>
                <a:gd name="connsiteY26" fmla="*/ 1001485 h 1059543"/>
                <a:gd name="connsiteX27" fmla="*/ 2612571 w 5805714"/>
                <a:gd name="connsiteY27" fmla="*/ 943428 h 1059543"/>
                <a:gd name="connsiteX28" fmla="*/ 2554514 w 5805714"/>
                <a:gd name="connsiteY28" fmla="*/ 943428 h 1059543"/>
                <a:gd name="connsiteX29" fmla="*/ 2380343 w 5805714"/>
                <a:gd name="connsiteY29" fmla="*/ 957943 h 1059543"/>
                <a:gd name="connsiteX30" fmla="*/ 2336800 w 5805714"/>
                <a:gd name="connsiteY30" fmla="*/ 972457 h 1059543"/>
                <a:gd name="connsiteX31" fmla="*/ 2220686 w 5805714"/>
                <a:gd name="connsiteY31" fmla="*/ 1001485 h 1059543"/>
                <a:gd name="connsiteX32" fmla="*/ 2075543 w 5805714"/>
                <a:gd name="connsiteY32" fmla="*/ 972457 h 1059543"/>
                <a:gd name="connsiteX33" fmla="*/ 1944914 w 5805714"/>
                <a:gd name="connsiteY33" fmla="*/ 928914 h 1059543"/>
                <a:gd name="connsiteX34" fmla="*/ 1654628 w 5805714"/>
                <a:gd name="connsiteY34" fmla="*/ 986971 h 1059543"/>
                <a:gd name="connsiteX35" fmla="*/ 1596571 w 5805714"/>
                <a:gd name="connsiteY35" fmla="*/ 1059543 h 1059543"/>
                <a:gd name="connsiteX36" fmla="*/ 1348921 w 5805714"/>
                <a:gd name="connsiteY36" fmla="*/ 960664 h 1059543"/>
                <a:gd name="connsiteX37" fmla="*/ 1230086 w 5805714"/>
                <a:gd name="connsiteY37" fmla="*/ 986971 h 1059543"/>
                <a:gd name="connsiteX38" fmla="*/ 1127578 w 5805714"/>
                <a:gd name="connsiteY38" fmla="*/ 954314 h 1059543"/>
                <a:gd name="connsiteX39" fmla="*/ 1030514 w 5805714"/>
                <a:gd name="connsiteY39" fmla="*/ 1016000 h 1059543"/>
                <a:gd name="connsiteX40" fmla="*/ 928914 w 5805714"/>
                <a:gd name="connsiteY40" fmla="*/ 1016000 h 1059543"/>
                <a:gd name="connsiteX41" fmla="*/ 798286 w 5805714"/>
                <a:gd name="connsiteY41" fmla="*/ 943428 h 1059543"/>
                <a:gd name="connsiteX42" fmla="*/ 653143 w 5805714"/>
                <a:gd name="connsiteY42" fmla="*/ 928914 h 1059543"/>
                <a:gd name="connsiteX43" fmla="*/ 537028 w 5805714"/>
                <a:gd name="connsiteY43" fmla="*/ 957943 h 1059543"/>
                <a:gd name="connsiteX44" fmla="*/ 493486 w 5805714"/>
                <a:gd name="connsiteY44" fmla="*/ 1001485 h 1059543"/>
                <a:gd name="connsiteX45" fmla="*/ 383721 w 5805714"/>
                <a:gd name="connsiteY45" fmla="*/ 962478 h 1059543"/>
                <a:gd name="connsiteX46" fmla="*/ 319314 w 5805714"/>
                <a:gd name="connsiteY46" fmla="*/ 928914 h 1059543"/>
                <a:gd name="connsiteX47" fmla="*/ 224064 w 5805714"/>
                <a:gd name="connsiteY47" fmla="*/ 947964 h 1059543"/>
                <a:gd name="connsiteX48" fmla="*/ 0 w 5805714"/>
                <a:gd name="connsiteY48" fmla="*/ 1001485 h 10595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544457 w 5805714"/>
                <a:gd name="connsiteY4" fmla="*/ 885371 h 1034143"/>
                <a:gd name="connsiteX5" fmla="*/ 5355771 w 5805714"/>
                <a:gd name="connsiteY5" fmla="*/ 914400 h 1034143"/>
                <a:gd name="connsiteX6" fmla="*/ 5109028 w 5805714"/>
                <a:gd name="connsiteY6" fmla="*/ 899885 h 1034143"/>
                <a:gd name="connsiteX7" fmla="*/ 5007428 w 5805714"/>
                <a:gd name="connsiteY7" fmla="*/ 957943 h 1034143"/>
                <a:gd name="connsiteX8" fmla="*/ 4847771 w 5805714"/>
                <a:gd name="connsiteY8" fmla="*/ 870857 h 1034143"/>
                <a:gd name="connsiteX9" fmla="*/ 4760686 w 5805714"/>
                <a:gd name="connsiteY9" fmla="*/ 943428 h 1034143"/>
                <a:gd name="connsiteX10" fmla="*/ 4644571 w 5805714"/>
                <a:gd name="connsiteY10" fmla="*/ 943428 h 1034143"/>
                <a:gd name="connsiteX11" fmla="*/ 4499428 w 5805714"/>
                <a:gd name="connsiteY11" fmla="*/ 856343 h 1034143"/>
                <a:gd name="connsiteX12" fmla="*/ 4412343 w 5805714"/>
                <a:gd name="connsiteY12" fmla="*/ 914400 h 1034143"/>
                <a:gd name="connsiteX13" fmla="*/ 4252686 w 5805714"/>
                <a:gd name="connsiteY13" fmla="*/ 928914 h 1034143"/>
                <a:gd name="connsiteX14" fmla="*/ 4151086 w 5805714"/>
                <a:gd name="connsiteY14" fmla="*/ 856343 h 1034143"/>
                <a:gd name="connsiteX15" fmla="*/ 4034971 w 5805714"/>
                <a:gd name="connsiteY15" fmla="*/ 885371 h 1034143"/>
                <a:gd name="connsiteX16" fmla="*/ 3889828 w 5805714"/>
                <a:gd name="connsiteY16" fmla="*/ 914400 h 1034143"/>
                <a:gd name="connsiteX17" fmla="*/ 3788228 w 5805714"/>
                <a:gd name="connsiteY17" fmla="*/ 957943 h 1034143"/>
                <a:gd name="connsiteX18" fmla="*/ 3599543 w 5805714"/>
                <a:gd name="connsiteY18" fmla="*/ 885371 h 1034143"/>
                <a:gd name="connsiteX19" fmla="*/ 3483428 w 5805714"/>
                <a:gd name="connsiteY19" fmla="*/ 885371 h 1034143"/>
                <a:gd name="connsiteX20" fmla="*/ 3323771 w 5805714"/>
                <a:gd name="connsiteY20" fmla="*/ 943428 h 1034143"/>
                <a:gd name="connsiteX21" fmla="*/ 3164114 w 5805714"/>
                <a:gd name="connsiteY21" fmla="*/ 914400 h 1034143"/>
                <a:gd name="connsiteX22" fmla="*/ 3077028 w 5805714"/>
                <a:gd name="connsiteY22" fmla="*/ 870857 h 1034143"/>
                <a:gd name="connsiteX23" fmla="*/ 2931886 w 5805714"/>
                <a:gd name="connsiteY23" fmla="*/ 914400 h 1034143"/>
                <a:gd name="connsiteX24" fmla="*/ 2830286 w 5805714"/>
                <a:gd name="connsiteY24" fmla="*/ 943428 h 1034143"/>
                <a:gd name="connsiteX25" fmla="*/ 2801257 w 5805714"/>
                <a:gd name="connsiteY25" fmla="*/ 1001485 h 1034143"/>
                <a:gd name="connsiteX26" fmla="*/ 2699657 w 5805714"/>
                <a:gd name="connsiteY26" fmla="*/ 1001485 h 1034143"/>
                <a:gd name="connsiteX27" fmla="*/ 2612571 w 5805714"/>
                <a:gd name="connsiteY27" fmla="*/ 943428 h 1034143"/>
                <a:gd name="connsiteX28" fmla="*/ 2554514 w 5805714"/>
                <a:gd name="connsiteY28" fmla="*/ 943428 h 1034143"/>
                <a:gd name="connsiteX29" fmla="*/ 2380343 w 5805714"/>
                <a:gd name="connsiteY29" fmla="*/ 957943 h 1034143"/>
                <a:gd name="connsiteX30" fmla="*/ 2336800 w 5805714"/>
                <a:gd name="connsiteY30" fmla="*/ 972457 h 1034143"/>
                <a:gd name="connsiteX31" fmla="*/ 2220686 w 5805714"/>
                <a:gd name="connsiteY31" fmla="*/ 1001485 h 1034143"/>
                <a:gd name="connsiteX32" fmla="*/ 2075543 w 5805714"/>
                <a:gd name="connsiteY32" fmla="*/ 972457 h 1034143"/>
                <a:gd name="connsiteX33" fmla="*/ 1944914 w 5805714"/>
                <a:gd name="connsiteY33" fmla="*/ 928914 h 1034143"/>
                <a:gd name="connsiteX34" fmla="*/ 1654628 w 5805714"/>
                <a:gd name="connsiteY34" fmla="*/ 986971 h 1034143"/>
                <a:gd name="connsiteX35" fmla="*/ 1520371 w 5805714"/>
                <a:gd name="connsiteY35" fmla="*/ 1034143 h 1034143"/>
                <a:gd name="connsiteX36" fmla="*/ 1348921 w 5805714"/>
                <a:gd name="connsiteY36" fmla="*/ 960664 h 1034143"/>
                <a:gd name="connsiteX37" fmla="*/ 1230086 w 5805714"/>
                <a:gd name="connsiteY37" fmla="*/ 986971 h 1034143"/>
                <a:gd name="connsiteX38" fmla="*/ 1127578 w 5805714"/>
                <a:gd name="connsiteY38" fmla="*/ 954314 h 1034143"/>
                <a:gd name="connsiteX39" fmla="*/ 1030514 w 5805714"/>
                <a:gd name="connsiteY39" fmla="*/ 1016000 h 1034143"/>
                <a:gd name="connsiteX40" fmla="*/ 928914 w 5805714"/>
                <a:gd name="connsiteY40" fmla="*/ 1016000 h 1034143"/>
                <a:gd name="connsiteX41" fmla="*/ 798286 w 5805714"/>
                <a:gd name="connsiteY41" fmla="*/ 943428 h 1034143"/>
                <a:gd name="connsiteX42" fmla="*/ 653143 w 5805714"/>
                <a:gd name="connsiteY42" fmla="*/ 928914 h 1034143"/>
                <a:gd name="connsiteX43" fmla="*/ 537028 w 5805714"/>
                <a:gd name="connsiteY43" fmla="*/ 957943 h 1034143"/>
                <a:gd name="connsiteX44" fmla="*/ 493486 w 5805714"/>
                <a:gd name="connsiteY44" fmla="*/ 1001485 h 1034143"/>
                <a:gd name="connsiteX45" fmla="*/ 383721 w 5805714"/>
                <a:gd name="connsiteY45" fmla="*/ 962478 h 1034143"/>
                <a:gd name="connsiteX46" fmla="*/ 319314 w 5805714"/>
                <a:gd name="connsiteY46" fmla="*/ 928914 h 1034143"/>
                <a:gd name="connsiteX47" fmla="*/ 224064 w 5805714"/>
                <a:gd name="connsiteY47" fmla="*/ 947964 h 1034143"/>
                <a:gd name="connsiteX48" fmla="*/ 0 w 5805714"/>
                <a:gd name="connsiteY48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544457 w 5805714"/>
                <a:gd name="connsiteY4" fmla="*/ 885371 h 1034143"/>
                <a:gd name="connsiteX5" fmla="*/ 5355771 w 5805714"/>
                <a:gd name="connsiteY5" fmla="*/ 914400 h 1034143"/>
                <a:gd name="connsiteX6" fmla="*/ 5109028 w 5805714"/>
                <a:gd name="connsiteY6" fmla="*/ 899885 h 1034143"/>
                <a:gd name="connsiteX7" fmla="*/ 5007428 w 5805714"/>
                <a:gd name="connsiteY7" fmla="*/ 957943 h 1034143"/>
                <a:gd name="connsiteX8" fmla="*/ 4847771 w 5805714"/>
                <a:gd name="connsiteY8" fmla="*/ 870857 h 1034143"/>
                <a:gd name="connsiteX9" fmla="*/ 4760686 w 5805714"/>
                <a:gd name="connsiteY9" fmla="*/ 943428 h 1034143"/>
                <a:gd name="connsiteX10" fmla="*/ 4644571 w 5805714"/>
                <a:gd name="connsiteY10" fmla="*/ 943428 h 1034143"/>
                <a:gd name="connsiteX11" fmla="*/ 4499428 w 5805714"/>
                <a:gd name="connsiteY11" fmla="*/ 856343 h 1034143"/>
                <a:gd name="connsiteX12" fmla="*/ 4412343 w 5805714"/>
                <a:gd name="connsiteY12" fmla="*/ 914400 h 1034143"/>
                <a:gd name="connsiteX13" fmla="*/ 4252686 w 5805714"/>
                <a:gd name="connsiteY13" fmla="*/ 928914 h 1034143"/>
                <a:gd name="connsiteX14" fmla="*/ 4151086 w 5805714"/>
                <a:gd name="connsiteY14" fmla="*/ 856343 h 1034143"/>
                <a:gd name="connsiteX15" fmla="*/ 4034971 w 5805714"/>
                <a:gd name="connsiteY15" fmla="*/ 885371 h 1034143"/>
                <a:gd name="connsiteX16" fmla="*/ 3889828 w 5805714"/>
                <a:gd name="connsiteY16" fmla="*/ 914400 h 1034143"/>
                <a:gd name="connsiteX17" fmla="*/ 3788228 w 5805714"/>
                <a:gd name="connsiteY17" fmla="*/ 957943 h 1034143"/>
                <a:gd name="connsiteX18" fmla="*/ 3599543 w 5805714"/>
                <a:gd name="connsiteY18" fmla="*/ 885371 h 1034143"/>
                <a:gd name="connsiteX19" fmla="*/ 3483428 w 5805714"/>
                <a:gd name="connsiteY19" fmla="*/ 885371 h 1034143"/>
                <a:gd name="connsiteX20" fmla="*/ 3323771 w 5805714"/>
                <a:gd name="connsiteY20" fmla="*/ 943428 h 1034143"/>
                <a:gd name="connsiteX21" fmla="*/ 3164114 w 5805714"/>
                <a:gd name="connsiteY21" fmla="*/ 914400 h 1034143"/>
                <a:gd name="connsiteX22" fmla="*/ 3077028 w 5805714"/>
                <a:gd name="connsiteY22" fmla="*/ 870857 h 1034143"/>
                <a:gd name="connsiteX23" fmla="*/ 2931886 w 5805714"/>
                <a:gd name="connsiteY23" fmla="*/ 914400 h 1034143"/>
                <a:gd name="connsiteX24" fmla="*/ 2830286 w 5805714"/>
                <a:gd name="connsiteY24" fmla="*/ 943428 h 1034143"/>
                <a:gd name="connsiteX25" fmla="*/ 2801257 w 5805714"/>
                <a:gd name="connsiteY25" fmla="*/ 1001485 h 1034143"/>
                <a:gd name="connsiteX26" fmla="*/ 2699657 w 5805714"/>
                <a:gd name="connsiteY26" fmla="*/ 1001485 h 1034143"/>
                <a:gd name="connsiteX27" fmla="*/ 2612571 w 5805714"/>
                <a:gd name="connsiteY27" fmla="*/ 943428 h 1034143"/>
                <a:gd name="connsiteX28" fmla="*/ 2554514 w 5805714"/>
                <a:gd name="connsiteY28" fmla="*/ 943428 h 1034143"/>
                <a:gd name="connsiteX29" fmla="*/ 2380343 w 5805714"/>
                <a:gd name="connsiteY29" fmla="*/ 957943 h 1034143"/>
                <a:gd name="connsiteX30" fmla="*/ 2336800 w 5805714"/>
                <a:gd name="connsiteY30" fmla="*/ 972457 h 1034143"/>
                <a:gd name="connsiteX31" fmla="*/ 2220686 w 5805714"/>
                <a:gd name="connsiteY31" fmla="*/ 1001485 h 1034143"/>
                <a:gd name="connsiteX32" fmla="*/ 2075543 w 5805714"/>
                <a:gd name="connsiteY32" fmla="*/ 972457 h 1034143"/>
                <a:gd name="connsiteX33" fmla="*/ 1944914 w 5805714"/>
                <a:gd name="connsiteY33" fmla="*/ 928914 h 1034143"/>
                <a:gd name="connsiteX34" fmla="*/ 1778907 w 5805714"/>
                <a:gd name="connsiteY34" fmla="*/ 960664 h 1034143"/>
                <a:gd name="connsiteX35" fmla="*/ 1654628 w 5805714"/>
                <a:gd name="connsiteY35" fmla="*/ 986971 h 1034143"/>
                <a:gd name="connsiteX36" fmla="*/ 1520371 w 5805714"/>
                <a:gd name="connsiteY36" fmla="*/ 1034143 h 1034143"/>
                <a:gd name="connsiteX37" fmla="*/ 1348921 w 5805714"/>
                <a:gd name="connsiteY37" fmla="*/ 960664 h 1034143"/>
                <a:gd name="connsiteX38" fmla="*/ 1230086 w 5805714"/>
                <a:gd name="connsiteY38" fmla="*/ 986971 h 1034143"/>
                <a:gd name="connsiteX39" fmla="*/ 1127578 w 5805714"/>
                <a:gd name="connsiteY39" fmla="*/ 954314 h 1034143"/>
                <a:gd name="connsiteX40" fmla="*/ 1030514 w 5805714"/>
                <a:gd name="connsiteY40" fmla="*/ 1016000 h 1034143"/>
                <a:gd name="connsiteX41" fmla="*/ 928914 w 5805714"/>
                <a:gd name="connsiteY41" fmla="*/ 1016000 h 1034143"/>
                <a:gd name="connsiteX42" fmla="*/ 798286 w 5805714"/>
                <a:gd name="connsiteY42" fmla="*/ 943428 h 1034143"/>
                <a:gd name="connsiteX43" fmla="*/ 653143 w 5805714"/>
                <a:gd name="connsiteY43" fmla="*/ 928914 h 1034143"/>
                <a:gd name="connsiteX44" fmla="*/ 537028 w 5805714"/>
                <a:gd name="connsiteY44" fmla="*/ 957943 h 1034143"/>
                <a:gd name="connsiteX45" fmla="*/ 493486 w 5805714"/>
                <a:gd name="connsiteY45" fmla="*/ 1001485 h 1034143"/>
                <a:gd name="connsiteX46" fmla="*/ 383721 w 5805714"/>
                <a:gd name="connsiteY46" fmla="*/ 962478 h 1034143"/>
                <a:gd name="connsiteX47" fmla="*/ 319314 w 5805714"/>
                <a:gd name="connsiteY47" fmla="*/ 928914 h 1034143"/>
                <a:gd name="connsiteX48" fmla="*/ 224064 w 5805714"/>
                <a:gd name="connsiteY48" fmla="*/ 947964 h 1034143"/>
                <a:gd name="connsiteX49" fmla="*/ 0 w 5805714"/>
                <a:gd name="connsiteY49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544457 w 5805714"/>
                <a:gd name="connsiteY4" fmla="*/ 885371 h 1034143"/>
                <a:gd name="connsiteX5" fmla="*/ 5355771 w 5805714"/>
                <a:gd name="connsiteY5" fmla="*/ 914400 h 1034143"/>
                <a:gd name="connsiteX6" fmla="*/ 5109028 w 5805714"/>
                <a:gd name="connsiteY6" fmla="*/ 899885 h 1034143"/>
                <a:gd name="connsiteX7" fmla="*/ 5007428 w 5805714"/>
                <a:gd name="connsiteY7" fmla="*/ 957943 h 1034143"/>
                <a:gd name="connsiteX8" fmla="*/ 4847771 w 5805714"/>
                <a:gd name="connsiteY8" fmla="*/ 870857 h 1034143"/>
                <a:gd name="connsiteX9" fmla="*/ 4760686 w 5805714"/>
                <a:gd name="connsiteY9" fmla="*/ 943428 h 1034143"/>
                <a:gd name="connsiteX10" fmla="*/ 4644571 w 5805714"/>
                <a:gd name="connsiteY10" fmla="*/ 943428 h 1034143"/>
                <a:gd name="connsiteX11" fmla="*/ 4499428 w 5805714"/>
                <a:gd name="connsiteY11" fmla="*/ 856343 h 1034143"/>
                <a:gd name="connsiteX12" fmla="*/ 4412343 w 5805714"/>
                <a:gd name="connsiteY12" fmla="*/ 914400 h 1034143"/>
                <a:gd name="connsiteX13" fmla="*/ 4252686 w 5805714"/>
                <a:gd name="connsiteY13" fmla="*/ 928914 h 1034143"/>
                <a:gd name="connsiteX14" fmla="*/ 4151086 w 5805714"/>
                <a:gd name="connsiteY14" fmla="*/ 856343 h 1034143"/>
                <a:gd name="connsiteX15" fmla="*/ 4034971 w 5805714"/>
                <a:gd name="connsiteY15" fmla="*/ 885371 h 1034143"/>
                <a:gd name="connsiteX16" fmla="*/ 3889828 w 5805714"/>
                <a:gd name="connsiteY16" fmla="*/ 914400 h 1034143"/>
                <a:gd name="connsiteX17" fmla="*/ 3788228 w 5805714"/>
                <a:gd name="connsiteY17" fmla="*/ 957943 h 1034143"/>
                <a:gd name="connsiteX18" fmla="*/ 3599543 w 5805714"/>
                <a:gd name="connsiteY18" fmla="*/ 885371 h 1034143"/>
                <a:gd name="connsiteX19" fmla="*/ 3483428 w 5805714"/>
                <a:gd name="connsiteY19" fmla="*/ 885371 h 1034143"/>
                <a:gd name="connsiteX20" fmla="*/ 3323771 w 5805714"/>
                <a:gd name="connsiteY20" fmla="*/ 943428 h 1034143"/>
                <a:gd name="connsiteX21" fmla="*/ 3164114 w 5805714"/>
                <a:gd name="connsiteY21" fmla="*/ 914400 h 1034143"/>
                <a:gd name="connsiteX22" fmla="*/ 3077028 w 5805714"/>
                <a:gd name="connsiteY22" fmla="*/ 870857 h 1034143"/>
                <a:gd name="connsiteX23" fmla="*/ 2931886 w 5805714"/>
                <a:gd name="connsiteY23" fmla="*/ 914400 h 1034143"/>
                <a:gd name="connsiteX24" fmla="*/ 2830286 w 5805714"/>
                <a:gd name="connsiteY24" fmla="*/ 943428 h 1034143"/>
                <a:gd name="connsiteX25" fmla="*/ 2801257 w 5805714"/>
                <a:gd name="connsiteY25" fmla="*/ 1001485 h 1034143"/>
                <a:gd name="connsiteX26" fmla="*/ 2699657 w 5805714"/>
                <a:gd name="connsiteY26" fmla="*/ 1001485 h 1034143"/>
                <a:gd name="connsiteX27" fmla="*/ 2612571 w 5805714"/>
                <a:gd name="connsiteY27" fmla="*/ 943428 h 1034143"/>
                <a:gd name="connsiteX28" fmla="*/ 2554514 w 5805714"/>
                <a:gd name="connsiteY28" fmla="*/ 943428 h 1034143"/>
                <a:gd name="connsiteX29" fmla="*/ 2380343 w 5805714"/>
                <a:gd name="connsiteY29" fmla="*/ 957943 h 1034143"/>
                <a:gd name="connsiteX30" fmla="*/ 2336800 w 5805714"/>
                <a:gd name="connsiteY30" fmla="*/ 972457 h 1034143"/>
                <a:gd name="connsiteX31" fmla="*/ 2220686 w 5805714"/>
                <a:gd name="connsiteY31" fmla="*/ 1001485 h 1034143"/>
                <a:gd name="connsiteX32" fmla="*/ 2075543 w 5805714"/>
                <a:gd name="connsiteY32" fmla="*/ 972457 h 1034143"/>
                <a:gd name="connsiteX33" fmla="*/ 1944914 w 5805714"/>
                <a:gd name="connsiteY33" fmla="*/ 928914 h 1034143"/>
                <a:gd name="connsiteX34" fmla="*/ 1785257 w 5805714"/>
                <a:gd name="connsiteY34" fmla="*/ 992414 h 1034143"/>
                <a:gd name="connsiteX35" fmla="*/ 1654628 w 5805714"/>
                <a:gd name="connsiteY35" fmla="*/ 986971 h 1034143"/>
                <a:gd name="connsiteX36" fmla="*/ 1520371 w 5805714"/>
                <a:gd name="connsiteY36" fmla="*/ 1034143 h 1034143"/>
                <a:gd name="connsiteX37" fmla="*/ 1348921 w 5805714"/>
                <a:gd name="connsiteY37" fmla="*/ 960664 h 1034143"/>
                <a:gd name="connsiteX38" fmla="*/ 1230086 w 5805714"/>
                <a:gd name="connsiteY38" fmla="*/ 986971 h 1034143"/>
                <a:gd name="connsiteX39" fmla="*/ 1127578 w 5805714"/>
                <a:gd name="connsiteY39" fmla="*/ 954314 h 1034143"/>
                <a:gd name="connsiteX40" fmla="*/ 1030514 w 5805714"/>
                <a:gd name="connsiteY40" fmla="*/ 1016000 h 1034143"/>
                <a:gd name="connsiteX41" fmla="*/ 928914 w 5805714"/>
                <a:gd name="connsiteY41" fmla="*/ 1016000 h 1034143"/>
                <a:gd name="connsiteX42" fmla="*/ 798286 w 5805714"/>
                <a:gd name="connsiteY42" fmla="*/ 943428 h 1034143"/>
                <a:gd name="connsiteX43" fmla="*/ 653143 w 5805714"/>
                <a:gd name="connsiteY43" fmla="*/ 928914 h 1034143"/>
                <a:gd name="connsiteX44" fmla="*/ 537028 w 5805714"/>
                <a:gd name="connsiteY44" fmla="*/ 957943 h 1034143"/>
                <a:gd name="connsiteX45" fmla="*/ 493486 w 5805714"/>
                <a:gd name="connsiteY45" fmla="*/ 1001485 h 1034143"/>
                <a:gd name="connsiteX46" fmla="*/ 383721 w 5805714"/>
                <a:gd name="connsiteY46" fmla="*/ 962478 h 1034143"/>
                <a:gd name="connsiteX47" fmla="*/ 319314 w 5805714"/>
                <a:gd name="connsiteY47" fmla="*/ 928914 h 1034143"/>
                <a:gd name="connsiteX48" fmla="*/ 224064 w 5805714"/>
                <a:gd name="connsiteY48" fmla="*/ 947964 h 1034143"/>
                <a:gd name="connsiteX49" fmla="*/ 0 w 5805714"/>
                <a:gd name="connsiteY49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544457 w 5805714"/>
                <a:gd name="connsiteY4" fmla="*/ 885371 h 1034143"/>
                <a:gd name="connsiteX5" fmla="*/ 5355771 w 5805714"/>
                <a:gd name="connsiteY5" fmla="*/ 914400 h 1034143"/>
                <a:gd name="connsiteX6" fmla="*/ 5109028 w 5805714"/>
                <a:gd name="connsiteY6" fmla="*/ 899885 h 1034143"/>
                <a:gd name="connsiteX7" fmla="*/ 5007428 w 5805714"/>
                <a:gd name="connsiteY7" fmla="*/ 957943 h 1034143"/>
                <a:gd name="connsiteX8" fmla="*/ 4847771 w 5805714"/>
                <a:gd name="connsiteY8" fmla="*/ 870857 h 1034143"/>
                <a:gd name="connsiteX9" fmla="*/ 4760686 w 5805714"/>
                <a:gd name="connsiteY9" fmla="*/ 943428 h 1034143"/>
                <a:gd name="connsiteX10" fmla="*/ 4644571 w 5805714"/>
                <a:gd name="connsiteY10" fmla="*/ 943428 h 1034143"/>
                <a:gd name="connsiteX11" fmla="*/ 4499428 w 5805714"/>
                <a:gd name="connsiteY11" fmla="*/ 856343 h 1034143"/>
                <a:gd name="connsiteX12" fmla="*/ 4412343 w 5805714"/>
                <a:gd name="connsiteY12" fmla="*/ 914400 h 1034143"/>
                <a:gd name="connsiteX13" fmla="*/ 4252686 w 5805714"/>
                <a:gd name="connsiteY13" fmla="*/ 928914 h 1034143"/>
                <a:gd name="connsiteX14" fmla="*/ 4151086 w 5805714"/>
                <a:gd name="connsiteY14" fmla="*/ 856343 h 1034143"/>
                <a:gd name="connsiteX15" fmla="*/ 4034971 w 5805714"/>
                <a:gd name="connsiteY15" fmla="*/ 885371 h 1034143"/>
                <a:gd name="connsiteX16" fmla="*/ 3889828 w 5805714"/>
                <a:gd name="connsiteY16" fmla="*/ 914400 h 1034143"/>
                <a:gd name="connsiteX17" fmla="*/ 3788228 w 5805714"/>
                <a:gd name="connsiteY17" fmla="*/ 957943 h 1034143"/>
                <a:gd name="connsiteX18" fmla="*/ 3599543 w 5805714"/>
                <a:gd name="connsiteY18" fmla="*/ 885371 h 1034143"/>
                <a:gd name="connsiteX19" fmla="*/ 3483428 w 5805714"/>
                <a:gd name="connsiteY19" fmla="*/ 885371 h 1034143"/>
                <a:gd name="connsiteX20" fmla="*/ 3323771 w 5805714"/>
                <a:gd name="connsiteY20" fmla="*/ 943428 h 1034143"/>
                <a:gd name="connsiteX21" fmla="*/ 3164114 w 5805714"/>
                <a:gd name="connsiteY21" fmla="*/ 914400 h 1034143"/>
                <a:gd name="connsiteX22" fmla="*/ 3077028 w 5805714"/>
                <a:gd name="connsiteY22" fmla="*/ 870857 h 1034143"/>
                <a:gd name="connsiteX23" fmla="*/ 2931886 w 5805714"/>
                <a:gd name="connsiteY23" fmla="*/ 914400 h 1034143"/>
                <a:gd name="connsiteX24" fmla="*/ 2830286 w 5805714"/>
                <a:gd name="connsiteY24" fmla="*/ 943428 h 1034143"/>
                <a:gd name="connsiteX25" fmla="*/ 2801257 w 5805714"/>
                <a:gd name="connsiteY25" fmla="*/ 1001485 h 1034143"/>
                <a:gd name="connsiteX26" fmla="*/ 2699657 w 5805714"/>
                <a:gd name="connsiteY26" fmla="*/ 1001485 h 1034143"/>
                <a:gd name="connsiteX27" fmla="*/ 2612571 w 5805714"/>
                <a:gd name="connsiteY27" fmla="*/ 943428 h 1034143"/>
                <a:gd name="connsiteX28" fmla="*/ 2554514 w 5805714"/>
                <a:gd name="connsiteY28" fmla="*/ 943428 h 1034143"/>
                <a:gd name="connsiteX29" fmla="*/ 2380343 w 5805714"/>
                <a:gd name="connsiteY29" fmla="*/ 957943 h 1034143"/>
                <a:gd name="connsiteX30" fmla="*/ 2336800 w 5805714"/>
                <a:gd name="connsiteY30" fmla="*/ 972457 h 1034143"/>
                <a:gd name="connsiteX31" fmla="*/ 2220686 w 5805714"/>
                <a:gd name="connsiteY31" fmla="*/ 1001485 h 1034143"/>
                <a:gd name="connsiteX32" fmla="*/ 2075543 w 5805714"/>
                <a:gd name="connsiteY32" fmla="*/ 972457 h 1034143"/>
                <a:gd name="connsiteX33" fmla="*/ 1944914 w 5805714"/>
                <a:gd name="connsiteY33" fmla="*/ 960664 h 1034143"/>
                <a:gd name="connsiteX34" fmla="*/ 1785257 w 5805714"/>
                <a:gd name="connsiteY34" fmla="*/ 992414 h 1034143"/>
                <a:gd name="connsiteX35" fmla="*/ 1654628 w 5805714"/>
                <a:gd name="connsiteY35" fmla="*/ 986971 h 1034143"/>
                <a:gd name="connsiteX36" fmla="*/ 1520371 w 5805714"/>
                <a:gd name="connsiteY36" fmla="*/ 1034143 h 1034143"/>
                <a:gd name="connsiteX37" fmla="*/ 1348921 w 5805714"/>
                <a:gd name="connsiteY37" fmla="*/ 960664 h 1034143"/>
                <a:gd name="connsiteX38" fmla="*/ 1230086 w 5805714"/>
                <a:gd name="connsiteY38" fmla="*/ 986971 h 1034143"/>
                <a:gd name="connsiteX39" fmla="*/ 1127578 w 5805714"/>
                <a:gd name="connsiteY39" fmla="*/ 954314 h 1034143"/>
                <a:gd name="connsiteX40" fmla="*/ 1030514 w 5805714"/>
                <a:gd name="connsiteY40" fmla="*/ 1016000 h 1034143"/>
                <a:gd name="connsiteX41" fmla="*/ 928914 w 5805714"/>
                <a:gd name="connsiteY41" fmla="*/ 1016000 h 1034143"/>
                <a:gd name="connsiteX42" fmla="*/ 798286 w 5805714"/>
                <a:gd name="connsiteY42" fmla="*/ 943428 h 1034143"/>
                <a:gd name="connsiteX43" fmla="*/ 653143 w 5805714"/>
                <a:gd name="connsiteY43" fmla="*/ 928914 h 1034143"/>
                <a:gd name="connsiteX44" fmla="*/ 537028 w 5805714"/>
                <a:gd name="connsiteY44" fmla="*/ 957943 h 1034143"/>
                <a:gd name="connsiteX45" fmla="*/ 493486 w 5805714"/>
                <a:gd name="connsiteY45" fmla="*/ 1001485 h 1034143"/>
                <a:gd name="connsiteX46" fmla="*/ 383721 w 5805714"/>
                <a:gd name="connsiteY46" fmla="*/ 962478 h 1034143"/>
                <a:gd name="connsiteX47" fmla="*/ 319314 w 5805714"/>
                <a:gd name="connsiteY47" fmla="*/ 928914 h 1034143"/>
                <a:gd name="connsiteX48" fmla="*/ 224064 w 5805714"/>
                <a:gd name="connsiteY48" fmla="*/ 947964 h 1034143"/>
                <a:gd name="connsiteX49" fmla="*/ 0 w 5805714"/>
                <a:gd name="connsiteY49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544457 w 5805714"/>
                <a:gd name="connsiteY4" fmla="*/ 885371 h 1034143"/>
                <a:gd name="connsiteX5" fmla="*/ 5355771 w 5805714"/>
                <a:gd name="connsiteY5" fmla="*/ 914400 h 1034143"/>
                <a:gd name="connsiteX6" fmla="*/ 5109028 w 5805714"/>
                <a:gd name="connsiteY6" fmla="*/ 899885 h 1034143"/>
                <a:gd name="connsiteX7" fmla="*/ 5007428 w 5805714"/>
                <a:gd name="connsiteY7" fmla="*/ 957943 h 1034143"/>
                <a:gd name="connsiteX8" fmla="*/ 4847771 w 5805714"/>
                <a:gd name="connsiteY8" fmla="*/ 870857 h 1034143"/>
                <a:gd name="connsiteX9" fmla="*/ 4760686 w 5805714"/>
                <a:gd name="connsiteY9" fmla="*/ 943428 h 1034143"/>
                <a:gd name="connsiteX10" fmla="*/ 4644571 w 5805714"/>
                <a:gd name="connsiteY10" fmla="*/ 943428 h 1034143"/>
                <a:gd name="connsiteX11" fmla="*/ 4499428 w 5805714"/>
                <a:gd name="connsiteY11" fmla="*/ 856343 h 1034143"/>
                <a:gd name="connsiteX12" fmla="*/ 4412343 w 5805714"/>
                <a:gd name="connsiteY12" fmla="*/ 914400 h 1034143"/>
                <a:gd name="connsiteX13" fmla="*/ 4252686 w 5805714"/>
                <a:gd name="connsiteY13" fmla="*/ 928914 h 1034143"/>
                <a:gd name="connsiteX14" fmla="*/ 4151086 w 5805714"/>
                <a:gd name="connsiteY14" fmla="*/ 856343 h 1034143"/>
                <a:gd name="connsiteX15" fmla="*/ 4034971 w 5805714"/>
                <a:gd name="connsiteY15" fmla="*/ 885371 h 1034143"/>
                <a:gd name="connsiteX16" fmla="*/ 3889828 w 5805714"/>
                <a:gd name="connsiteY16" fmla="*/ 914400 h 1034143"/>
                <a:gd name="connsiteX17" fmla="*/ 3788228 w 5805714"/>
                <a:gd name="connsiteY17" fmla="*/ 957943 h 1034143"/>
                <a:gd name="connsiteX18" fmla="*/ 3599543 w 5805714"/>
                <a:gd name="connsiteY18" fmla="*/ 885371 h 1034143"/>
                <a:gd name="connsiteX19" fmla="*/ 3483428 w 5805714"/>
                <a:gd name="connsiteY19" fmla="*/ 885371 h 1034143"/>
                <a:gd name="connsiteX20" fmla="*/ 3323771 w 5805714"/>
                <a:gd name="connsiteY20" fmla="*/ 943428 h 1034143"/>
                <a:gd name="connsiteX21" fmla="*/ 3164114 w 5805714"/>
                <a:gd name="connsiteY21" fmla="*/ 914400 h 1034143"/>
                <a:gd name="connsiteX22" fmla="*/ 3077028 w 5805714"/>
                <a:gd name="connsiteY22" fmla="*/ 870857 h 1034143"/>
                <a:gd name="connsiteX23" fmla="*/ 2931886 w 5805714"/>
                <a:gd name="connsiteY23" fmla="*/ 914400 h 1034143"/>
                <a:gd name="connsiteX24" fmla="*/ 2830286 w 5805714"/>
                <a:gd name="connsiteY24" fmla="*/ 943428 h 1034143"/>
                <a:gd name="connsiteX25" fmla="*/ 2801257 w 5805714"/>
                <a:gd name="connsiteY25" fmla="*/ 1001485 h 1034143"/>
                <a:gd name="connsiteX26" fmla="*/ 2699657 w 5805714"/>
                <a:gd name="connsiteY26" fmla="*/ 1001485 h 1034143"/>
                <a:gd name="connsiteX27" fmla="*/ 2612571 w 5805714"/>
                <a:gd name="connsiteY27" fmla="*/ 943428 h 1034143"/>
                <a:gd name="connsiteX28" fmla="*/ 2554514 w 5805714"/>
                <a:gd name="connsiteY28" fmla="*/ 943428 h 1034143"/>
                <a:gd name="connsiteX29" fmla="*/ 2380343 w 5805714"/>
                <a:gd name="connsiteY29" fmla="*/ 957943 h 1034143"/>
                <a:gd name="connsiteX30" fmla="*/ 2336800 w 5805714"/>
                <a:gd name="connsiteY30" fmla="*/ 972457 h 1034143"/>
                <a:gd name="connsiteX31" fmla="*/ 2220686 w 5805714"/>
                <a:gd name="connsiteY31" fmla="*/ 1001485 h 1034143"/>
                <a:gd name="connsiteX32" fmla="*/ 2075543 w 5805714"/>
                <a:gd name="connsiteY32" fmla="*/ 972457 h 1034143"/>
                <a:gd name="connsiteX33" fmla="*/ 1894114 w 5805714"/>
                <a:gd name="connsiteY33" fmla="*/ 941614 h 1034143"/>
                <a:gd name="connsiteX34" fmla="*/ 1785257 w 5805714"/>
                <a:gd name="connsiteY34" fmla="*/ 992414 h 1034143"/>
                <a:gd name="connsiteX35" fmla="*/ 1654628 w 5805714"/>
                <a:gd name="connsiteY35" fmla="*/ 986971 h 1034143"/>
                <a:gd name="connsiteX36" fmla="*/ 1520371 w 5805714"/>
                <a:gd name="connsiteY36" fmla="*/ 1034143 h 1034143"/>
                <a:gd name="connsiteX37" fmla="*/ 1348921 w 5805714"/>
                <a:gd name="connsiteY37" fmla="*/ 960664 h 1034143"/>
                <a:gd name="connsiteX38" fmla="*/ 1230086 w 5805714"/>
                <a:gd name="connsiteY38" fmla="*/ 986971 h 1034143"/>
                <a:gd name="connsiteX39" fmla="*/ 1127578 w 5805714"/>
                <a:gd name="connsiteY39" fmla="*/ 954314 h 1034143"/>
                <a:gd name="connsiteX40" fmla="*/ 1030514 w 5805714"/>
                <a:gd name="connsiteY40" fmla="*/ 1016000 h 1034143"/>
                <a:gd name="connsiteX41" fmla="*/ 928914 w 5805714"/>
                <a:gd name="connsiteY41" fmla="*/ 1016000 h 1034143"/>
                <a:gd name="connsiteX42" fmla="*/ 798286 w 5805714"/>
                <a:gd name="connsiteY42" fmla="*/ 943428 h 1034143"/>
                <a:gd name="connsiteX43" fmla="*/ 653143 w 5805714"/>
                <a:gd name="connsiteY43" fmla="*/ 928914 h 1034143"/>
                <a:gd name="connsiteX44" fmla="*/ 537028 w 5805714"/>
                <a:gd name="connsiteY44" fmla="*/ 957943 h 1034143"/>
                <a:gd name="connsiteX45" fmla="*/ 493486 w 5805714"/>
                <a:gd name="connsiteY45" fmla="*/ 1001485 h 1034143"/>
                <a:gd name="connsiteX46" fmla="*/ 383721 w 5805714"/>
                <a:gd name="connsiteY46" fmla="*/ 962478 h 1034143"/>
                <a:gd name="connsiteX47" fmla="*/ 319314 w 5805714"/>
                <a:gd name="connsiteY47" fmla="*/ 928914 h 1034143"/>
                <a:gd name="connsiteX48" fmla="*/ 224064 w 5805714"/>
                <a:gd name="connsiteY48" fmla="*/ 947964 h 1034143"/>
                <a:gd name="connsiteX49" fmla="*/ 0 w 5805714"/>
                <a:gd name="connsiteY49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544457 w 5805714"/>
                <a:gd name="connsiteY4" fmla="*/ 885371 h 1034143"/>
                <a:gd name="connsiteX5" fmla="*/ 5355771 w 5805714"/>
                <a:gd name="connsiteY5" fmla="*/ 914400 h 1034143"/>
                <a:gd name="connsiteX6" fmla="*/ 5109028 w 5805714"/>
                <a:gd name="connsiteY6" fmla="*/ 899885 h 1034143"/>
                <a:gd name="connsiteX7" fmla="*/ 5007428 w 5805714"/>
                <a:gd name="connsiteY7" fmla="*/ 957943 h 1034143"/>
                <a:gd name="connsiteX8" fmla="*/ 4847771 w 5805714"/>
                <a:gd name="connsiteY8" fmla="*/ 870857 h 1034143"/>
                <a:gd name="connsiteX9" fmla="*/ 4760686 w 5805714"/>
                <a:gd name="connsiteY9" fmla="*/ 943428 h 1034143"/>
                <a:gd name="connsiteX10" fmla="*/ 4644571 w 5805714"/>
                <a:gd name="connsiteY10" fmla="*/ 943428 h 1034143"/>
                <a:gd name="connsiteX11" fmla="*/ 4499428 w 5805714"/>
                <a:gd name="connsiteY11" fmla="*/ 856343 h 1034143"/>
                <a:gd name="connsiteX12" fmla="*/ 4412343 w 5805714"/>
                <a:gd name="connsiteY12" fmla="*/ 914400 h 1034143"/>
                <a:gd name="connsiteX13" fmla="*/ 4252686 w 5805714"/>
                <a:gd name="connsiteY13" fmla="*/ 928914 h 1034143"/>
                <a:gd name="connsiteX14" fmla="*/ 4151086 w 5805714"/>
                <a:gd name="connsiteY14" fmla="*/ 856343 h 1034143"/>
                <a:gd name="connsiteX15" fmla="*/ 4034971 w 5805714"/>
                <a:gd name="connsiteY15" fmla="*/ 885371 h 1034143"/>
                <a:gd name="connsiteX16" fmla="*/ 3889828 w 5805714"/>
                <a:gd name="connsiteY16" fmla="*/ 914400 h 1034143"/>
                <a:gd name="connsiteX17" fmla="*/ 3788228 w 5805714"/>
                <a:gd name="connsiteY17" fmla="*/ 957943 h 1034143"/>
                <a:gd name="connsiteX18" fmla="*/ 3599543 w 5805714"/>
                <a:gd name="connsiteY18" fmla="*/ 885371 h 1034143"/>
                <a:gd name="connsiteX19" fmla="*/ 3483428 w 5805714"/>
                <a:gd name="connsiteY19" fmla="*/ 885371 h 1034143"/>
                <a:gd name="connsiteX20" fmla="*/ 3323771 w 5805714"/>
                <a:gd name="connsiteY20" fmla="*/ 943428 h 1034143"/>
                <a:gd name="connsiteX21" fmla="*/ 3164114 w 5805714"/>
                <a:gd name="connsiteY21" fmla="*/ 914400 h 1034143"/>
                <a:gd name="connsiteX22" fmla="*/ 3077028 w 5805714"/>
                <a:gd name="connsiteY22" fmla="*/ 870857 h 1034143"/>
                <a:gd name="connsiteX23" fmla="*/ 2931886 w 5805714"/>
                <a:gd name="connsiteY23" fmla="*/ 914400 h 1034143"/>
                <a:gd name="connsiteX24" fmla="*/ 2830286 w 5805714"/>
                <a:gd name="connsiteY24" fmla="*/ 943428 h 1034143"/>
                <a:gd name="connsiteX25" fmla="*/ 2801257 w 5805714"/>
                <a:gd name="connsiteY25" fmla="*/ 1001485 h 1034143"/>
                <a:gd name="connsiteX26" fmla="*/ 2699657 w 5805714"/>
                <a:gd name="connsiteY26" fmla="*/ 1001485 h 1034143"/>
                <a:gd name="connsiteX27" fmla="*/ 2612571 w 5805714"/>
                <a:gd name="connsiteY27" fmla="*/ 943428 h 1034143"/>
                <a:gd name="connsiteX28" fmla="*/ 2554514 w 5805714"/>
                <a:gd name="connsiteY28" fmla="*/ 943428 h 1034143"/>
                <a:gd name="connsiteX29" fmla="*/ 2380343 w 5805714"/>
                <a:gd name="connsiteY29" fmla="*/ 957943 h 1034143"/>
                <a:gd name="connsiteX30" fmla="*/ 2336800 w 5805714"/>
                <a:gd name="connsiteY30" fmla="*/ 972457 h 1034143"/>
                <a:gd name="connsiteX31" fmla="*/ 2220686 w 5805714"/>
                <a:gd name="connsiteY31" fmla="*/ 1001485 h 1034143"/>
                <a:gd name="connsiteX32" fmla="*/ 2012043 w 5805714"/>
                <a:gd name="connsiteY32" fmla="*/ 997857 h 1034143"/>
                <a:gd name="connsiteX33" fmla="*/ 1894114 w 5805714"/>
                <a:gd name="connsiteY33" fmla="*/ 941614 h 1034143"/>
                <a:gd name="connsiteX34" fmla="*/ 1785257 w 5805714"/>
                <a:gd name="connsiteY34" fmla="*/ 992414 h 1034143"/>
                <a:gd name="connsiteX35" fmla="*/ 1654628 w 5805714"/>
                <a:gd name="connsiteY35" fmla="*/ 986971 h 1034143"/>
                <a:gd name="connsiteX36" fmla="*/ 1520371 w 5805714"/>
                <a:gd name="connsiteY36" fmla="*/ 1034143 h 1034143"/>
                <a:gd name="connsiteX37" fmla="*/ 1348921 w 5805714"/>
                <a:gd name="connsiteY37" fmla="*/ 960664 h 1034143"/>
                <a:gd name="connsiteX38" fmla="*/ 1230086 w 5805714"/>
                <a:gd name="connsiteY38" fmla="*/ 986971 h 1034143"/>
                <a:gd name="connsiteX39" fmla="*/ 1127578 w 5805714"/>
                <a:gd name="connsiteY39" fmla="*/ 954314 h 1034143"/>
                <a:gd name="connsiteX40" fmla="*/ 1030514 w 5805714"/>
                <a:gd name="connsiteY40" fmla="*/ 1016000 h 1034143"/>
                <a:gd name="connsiteX41" fmla="*/ 928914 w 5805714"/>
                <a:gd name="connsiteY41" fmla="*/ 1016000 h 1034143"/>
                <a:gd name="connsiteX42" fmla="*/ 798286 w 5805714"/>
                <a:gd name="connsiteY42" fmla="*/ 943428 h 1034143"/>
                <a:gd name="connsiteX43" fmla="*/ 653143 w 5805714"/>
                <a:gd name="connsiteY43" fmla="*/ 928914 h 1034143"/>
                <a:gd name="connsiteX44" fmla="*/ 537028 w 5805714"/>
                <a:gd name="connsiteY44" fmla="*/ 957943 h 1034143"/>
                <a:gd name="connsiteX45" fmla="*/ 493486 w 5805714"/>
                <a:gd name="connsiteY45" fmla="*/ 1001485 h 1034143"/>
                <a:gd name="connsiteX46" fmla="*/ 383721 w 5805714"/>
                <a:gd name="connsiteY46" fmla="*/ 962478 h 1034143"/>
                <a:gd name="connsiteX47" fmla="*/ 319314 w 5805714"/>
                <a:gd name="connsiteY47" fmla="*/ 928914 h 1034143"/>
                <a:gd name="connsiteX48" fmla="*/ 224064 w 5805714"/>
                <a:gd name="connsiteY48" fmla="*/ 947964 h 1034143"/>
                <a:gd name="connsiteX49" fmla="*/ 0 w 5805714"/>
                <a:gd name="connsiteY49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544457 w 5805714"/>
                <a:gd name="connsiteY4" fmla="*/ 885371 h 1034143"/>
                <a:gd name="connsiteX5" fmla="*/ 5355771 w 5805714"/>
                <a:gd name="connsiteY5" fmla="*/ 914400 h 1034143"/>
                <a:gd name="connsiteX6" fmla="*/ 5109028 w 5805714"/>
                <a:gd name="connsiteY6" fmla="*/ 899885 h 1034143"/>
                <a:gd name="connsiteX7" fmla="*/ 5007428 w 5805714"/>
                <a:gd name="connsiteY7" fmla="*/ 957943 h 1034143"/>
                <a:gd name="connsiteX8" fmla="*/ 4847771 w 5805714"/>
                <a:gd name="connsiteY8" fmla="*/ 870857 h 1034143"/>
                <a:gd name="connsiteX9" fmla="*/ 4760686 w 5805714"/>
                <a:gd name="connsiteY9" fmla="*/ 943428 h 1034143"/>
                <a:gd name="connsiteX10" fmla="*/ 4644571 w 5805714"/>
                <a:gd name="connsiteY10" fmla="*/ 943428 h 1034143"/>
                <a:gd name="connsiteX11" fmla="*/ 4499428 w 5805714"/>
                <a:gd name="connsiteY11" fmla="*/ 856343 h 1034143"/>
                <a:gd name="connsiteX12" fmla="*/ 4412343 w 5805714"/>
                <a:gd name="connsiteY12" fmla="*/ 914400 h 1034143"/>
                <a:gd name="connsiteX13" fmla="*/ 4252686 w 5805714"/>
                <a:gd name="connsiteY13" fmla="*/ 928914 h 1034143"/>
                <a:gd name="connsiteX14" fmla="*/ 4151086 w 5805714"/>
                <a:gd name="connsiteY14" fmla="*/ 856343 h 1034143"/>
                <a:gd name="connsiteX15" fmla="*/ 4034971 w 5805714"/>
                <a:gd name="connsiteY15" fmla="*/ 885371 h 1034143"/>
                <a:gd name="connsiteX16" fmla="*/ 3889828 w 5805714"/>
                <a:gd name="connsiteY16" fmla="*/ 914400 h 1034143"/>
                <a:gd name="connsiteX17" fmla="*/ 3788228 w 5805714"/>
                <a:gd name="connsiteY17" fmla="*/ 957943 h 1034143"/>
                <a:gd name="connsiteX18" fmla="*/ 3599543 w 5805714"/>
                <a:gd name="connsiteY18" fmla="*/ 885371 h 1034143"/>
                <a:gd name="connsiteX19" fmla="*/ 3483428 w 5805714"/>
                <a:gd name="connsiteY19" fmla="*/ 885371 h 1034143"/>
                <a:gd name="connsiteX20" fmla="*/ 3323771 w 5805714"/>
                <a:gd name="connsiteY20" fmla="*/ 943428 h 1034143"/>
                <a:gd name="connsiteX21" fmla="*/ 3164114 w 5805714"/>
                <a:gd name="connsiteY21" fmla="*/ 914400 h 1034143"/>
                <a:gd name="connsiteX22" fmla="*/ 3077028 w 5805714"/>
                <a:gd name="connsiteY22" fmla="*/ 870857 h 1034143"/>
                <a:gd name="connsiteX23" fmla="*/ 2931886 w 5805714"/>
                <a:gd name="connsiteY23" fmla="*/ 914400 h 1034143"/>
                <a:gd name="connsiteX24" fmla="*/ 2830286 w 5805714"/>
                <a:gd name="connsiteY24" fmla="*/ 943428 h 1034143"/>
                <a:gd name="connsiteX25" fmla="*/ 2801257 w 5805714"/>
                <a:gd name="connsiteY25" fmla="*/ 1001485 h 1034143"/>
                <a:gd name="connsiteX26" fmla="*/ 2699657 w 5805714"/>
                <a:gd name="connsiteY26" fmla="*/ 1001485 h 1034143"/>
                <a:gd name="connsiteX27" fmla="*/ 2612571 w 5805714"/>
                <a:gd name="connsiteY27" fmla="*/ 943428 h 1034143"/>
                <a:gd name="connsiteX28" fmla="*/ 2554514 w 5805714"/>
                <a:gd name="connsiteY28" fmla="*/ 943428 h 1034143"/>
                <a:gd name="connsiteX29" fmla="*/ 2380343 w 5805714"/>
                <a:gd name="connsiteY29" fmla="*/ 957943 h 1034143"/>
                <a:gd name="connsiteX30" fmla="*/ 2336800 w 5805714"/>
                <a:gd name="connsiteY30" fmla="*/ 972457 h 1034143"/>
                <a:gd name="connsiteX31" fmla="*/ 2169886 w 5805714"/>
                <a:gd name="connsiteY31" fmla="*/ 982435 h 1034143"/>
                <a:gd name="connsiteX32" fmla="*/ 2012043 w 5805714"/>
                <a:gd name="connsiteY32" fmla="*/ 997857 h 1034143"/>
                <a:gd name="connsiteX33" fmla="*/ 1894114 w 5805714"/>
                <a:gd name="connsiteY33" fmla="*/ 941614 h 1034143"/>
                <a:gd name="connsiteX34" fmla="*/ 1785257 w 5805714"/>
                <a:gd name="connsiteY34" fmla="*/ 992414 h 1034143"/>
                <a:gd name="connsiteX35" fmla="*/ 1654628 w 5805714"/>
                <a:gd name="connsiteY35" fmla="*/ 986971 h 1034143"/>
                <a:gd name="connsiteX36" fmla="*/ 1520371 w 5805714"/>
                <a:gd name="connsiteY36" fmla="*/ 1034143 h 1034143"/>
                <a:gd name="connsiteX37" fmla="*/ 1348921 w 5805714"/>
                <a:gd name="connsiteY37" fmla="*/ 960664 h 1034143"/>
                <a:gd name="connsiteX38" fmla="*/ 1230086 w 5805714"/>
                <a:gd name="connsiteY38" fmla="*/ 986971 h 1034143"/>
                <a:gd name="connsiteX39" fmla="*/ 1127578 w 5805714"/>
                <a:gd name="connsiteY39" fmla="*/ 954314 h 1034143"/>
                <a:gd name="connsiteX40" fmla="*/ 1030514 w 5805714"/>
                <a:gd name="connsiteY40" fmla="*/ 1016000 h 1034143"/>
                <a:gd name="connsiteX41" fmla="*/ 928914 w 5805714"/>
                <a:gd name="connsiteY41" fmla="*/ 1016000 h 1034143"/>
                <a:gd name="connsiteX42" fmla="*/ 798286 w 5805714"/>
                <a:gd name="connsiteY42" fmla="*/ 943428 h 1034143"/>
                <a:gd name="connsiteX43" fmla="*/ 653143 w 5805714"/>
                <a:gd name="connsiteY43" fmla="*/ 928914 h 1034143"/>
                <a:gd name="connsiteX44" fmla="*/ 537028 w 5805714"/>
                <a:gd name="connsiteY44" fmla="*/ 957943 h 1034143"/>
                <a:gd name="connsiteX45" fmla="*/ 493486 w 5805714"/>
                <a:gd name="connsiteY45" fmla="*/ 1001485 h 1034143"/>
                <a:gd name="connsiteX46" fmla="*/ 383721 w 5805714"/>
                <a:gd name="connsiteY46" fmla="*/ 962478 h 1034143"/>
                <a:gd name="connsiteX47" fmla="*/ 319314 w 5805714"/>
                <a:gd name="connsiteY47" fmla="*/ 928914 h 1034143"/>
                <a:gd name="connsiteX48" fmla="*/ 224064 w 5805714"/>
                <a:gd name="connsiteY48" fmla="*/ 947964 h 1034143"/>
                <a:gd name="connsiteX49" fmla="*/ 0 w 5805714"/>
                <a:gd name="connsiteY49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544457 w 5805714"/>
                <a:gd name="connsiteY4" fmla="*/ 885371 h 1034143"/>
                <a:gd name="connsiteX5" fmla="*/ 5355771 w 5805714"/>
                <a:gd name="connsiteY5" fmla="*/ 914400 h 1034143"/>
                <a:gd name="connsiteX6" fmla="*/ 5109028 w 5805714"/>
                <a:gd name="connsiteY6" fmla="*/ 899885 h 1034143"/>
                <a:gd name="connsiteX7" fmla="*/ 5007428 w 5805714"/>
                <a:gd name="connsiteY7" fmla="*/ 957943 h 1034143"/>
                <a:gd name="connsiteX8" fmla="*/ 4847771 w 5805714"/>
                <a:gd name="connsiteY8" fmla="*/ 870857 h 1034143"/>
                <a:gd name="connsiteX9" fmla="*/ 4760686 w 5805714"/>
                <a:gd name="connsiteY9" fmla="*/ 943428 h 1034143"/>
                <a:gd name="connsiteX10" fmla="*/ 4644571 w 5805714"/>
                <a:gd name="connsiteY10" fmla="*/ 943428 h 1034143"/>
                <a:gd name="connsiteX11" fmla="*/ 4499428 w 5805714"/>
                <a:gd name="connsiteY11" fmla="*/ 856343 h 1034143"/>
                <a:gd name="connsiteX12" fmla="*/ 4412343 w 5805714"/>
                <a:gd name="connsiteY12" fmla="*/ 914400 h 1034143"/>
                <a:gd name="connsiteX13" fmla="*/ 4252686 w 5805714"/>
                <a:gd name="connsiteY13" fmla="*/ 928914 h 1034143"/>
                <a:gd name="connsiteX14" fmla="*/ 4151086 w 5805714"/>
                <a:gd name="connsiteY14" fmla="*/ 856343 h 1034143"/>
                <a:gd name="connsiteX15" fmla="*/ 4034971 w 5805714"/>
                <a:gd name="connsiteY15" fmla="*/ 885371 h 1034143"/>
                <a:gd name="connsiteX16" fmla="*/ 3889828 w 5805714"/>
                <a:gd name="connsiteY16" fmla="*/ 914400 h 1034143"/>
                <a:gd name="connsiteX17" fmla="*/ 3788228 w 5805714"/>
                <a:gd name="connsiteY17" fmla="*/ 957943 h 1034143"/>
                <a:gd name="connsiteX18" fmla="*/ 3599543 w 5805714"/>
                <a:gd name="connsiteY18" fmla="*/ 885371 h 1034143"/>
                <a:gd name="connsiteX19" fmla="*/ 3483428 w 5805714"/>
                <a:gd name="connsiteY19" fmla="*/ 885371 h 1034143"/>
                <a:gd name="connsiteX20" fmla="*/ 3323771 w 5805714"/>
                <a:gd name="connsiteY20" fmla="*/ 943428 h 1034143"/>
                <a:gd name="connsiteX21" fmla="*/ 3164114 w 5805714"/>
                <a:gd name="connsiteY21" fmla="*/ 914400 h 1034143"/>
                <a:gd name="connsiteX22" fmla="*/ 3077028 w 5805714"/>
                <a:gd name="connsiteY22" fmla="*/ 870857 h 1034143"/>
                <a:gd name="connsiteX23" fmla="*/ 2931886 w 5805714"/>
                <a:gd name="connsiteY23" fmla="*/ 914400 h 1034143"/>
                <a:gd name="connsiteX24" fmla="*/ 2830286 w 5805714"/>
                <a:gd name="connsiteY24" fmla="*/ 943428 h 1034143"/>
                <a:gd name="connsiteX25" fmla="*/ 2801257 w 5805714"/>
                <a:gd name="connsiteY25" fmla="*/ 1001485 h 1034143"/>
                <a:gd name="connsiteX26" fmla="*/ 2699657 w 5805714"/>
                <a:gd name="connsiteY26" fmla="*/ 1001485 h 1034143"/>
                <a:gd name="connsiteX27" fmla="*/ 2612571 w 5805714"/>
                <a:gd name="connsiteY27" fmla="*/ 943428 h 1034143"/>
                <a:gd name="connsiteX28" fmla="*/ 2554514 w 5805714"/>
                <a:gd name="connsiteY28" fmla="*/ 943428 h 1034143"/>
                <a:gd name="connsiteX29" fmla="*/ 2380343 w 5805714"/>
                <a:gd name="connsiteY29" fmla="*/ 957943 h 1034143"/>
                <a:gd name="connsiteX30" fmla="*/ 2305050 w 5805714"/>
                <a:gd name="connsiteY30" fmla="*/ 1023257 h 1034143"/>
                <a:gd name="connsiteX31" fmla="*/ 2169886 w 5805714"/>
                <a:gd name="connsiteY31" fmla="*/ 982435 h 1034143"/>
                <a:gd name="connsiteX32" fmla="*/ 2012043 w 5805714"/>
                <a:gd name="connsiteY32" fmla="*/ 997857 h 1034143"/>
                <a:gd name="connsiteX33" fmla="*/ 1894114 w 5805714"/>
                <a:gd name="connsiteY33" fmla="*/ 941614 h 1034143"/>
                <a:gd name="connsiteX34" fmla="*/ 1785257 w 5805714"/>
                <a:gd name="connsiteY34" fmla="*/ 992414 h 1034143"/>
                <a:gd name="connsiteX35" fmla="*/ 1654628 w 5805714"/>
                <a:gd name="connsiteY35" fmla="*/ 986971 h 1034143"/>
                <a:gd name="connsiteX36" fmla="*/ 1520371 w 5805714"/>
                <a:gd name="connsiteY36" fmla="*/ 1034143 h 1034143"/>
                <a:gd name="connsiteX37" fmla="*/ 1348921 w 5805714"/>
                <a:gd name="connsiteY37" fmla="*/ 960664 h 1034143"/>
                <a:gd name="connsiteX38" fmla="*/ 1230086 w 5805714"/>
                <a:gd name="connsiteY38" fmla="*/ 986971 h 1034143"/>
                <a:gd name="connsiteX39" fmla="*/ 1127578 w 5805714"/>
                <a:gd name="connsiteY39" fmla="*/ 954314 h 1034143"/>
                <a:gd name="connsiteX40" fmla="*/ 1030514 w 5805714"/>
                <a:gd name="connsiteY40" fmla="*/ 1016000 h 1034143"/>
                <a:gd name="connsiteX41" fmla="*/ 928914 w 5805714"/>
                <a:gd name="connsiteY41" fmla="*/ 1016000 h 1034143"/>
                <a:gd name="connsiteX42" fmla="*/ 798286 w 5805714"/>
                <a:gd name="connsiteY42" fmla="*/ 943428 h 1034143"/>
                <a:gd name="connsiteX43" fmla="*/ 653143 w 5805714"/>
                <a:gd name="connsiteY43" fmla="*/ 928914 h 1034143"/>
                <a:gd name="connsiteX44" fmla="*/ 537028 w 5805714"/>
                <a:gd name="connsiteY44" fmla="*/ 957943 h 1034143"/>
                <a:gd name="connsiteX45" fmla="*/ 493486 w 5805714"/>
                <a:gd name="connsiteY45" fmla="*/ 1001485 h 1034143"/>
                <a:gd name="connsiteX46" fmla="*/ 383721 w 5805714"/>
                <a:gd name="connsiteY46" fmla="*/ 962478 h 1034143"/>
                <a:gd name="connsiteX47" fmla="*/ 319314 w 5805714"/>
                <a:gd name="connsiteY47" fmla="*/ 928914 h 1034143"/>
                <a:gd name="connsiteX48" fmla="*/ 224064 w 5805714"/>
                <a:gd name="connsiteY48" fmla="*/ 947964 h 1034143"/>
                <a:gd name="connsiteX49" fmla="*/ 0 w 5805714"/>
                <a:gd name="connsiteY49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544457 w 5805714"/>
                <a:gd name="connsiteY4" fmla="*/ 885371 h 1034143"/>
                <a:gd name="connsiteX5" fmla="*/ 5355771 w 5805714"/>
                <a:gd name="connsiteY5" fmla="*/ 914400 h 1034143"/>
                <a:gd name="connsiteX6" fmla="*/ 5109028 w 5805714"/>
                <a:gd name="connsiteY6" fmla="*/ 899885 h 1034143"/>
                <a:gd name="connsiteX7" fmla="*/ 5007428 w 5805714"/>
                <a:gd name="connsiteY7" fmla="*/ 957943 h 1034143"/>
                <a:gd name="connsiteX8" fmla="*/ 4847771 w 5805714"/>
                <a:gd name="connsiteY8" fmla="*/ 870857 h 1034143"/>
                <a:gd name="connsiteX9" fmla="*/ 4760686 w 5805714"/>
                <a:gd name="connsiteY9" fmla="*/ 943428 h 1034143"/>
                <a:gd name="connsiteX10" fmla="*/ 4644571 w 5805714"/>
                <a:gd name="connsiteY10" fmla="*/ 943428 h 1034143"/>
                <a:gd name="connsiteX11" fmla="*/ 4499428 w 5805714"/>
                <a:gd name="connsiteY11" fmla="*/ 856343 h 1034143"/>
                <a:gd name="connsiteX12" fmla="*/ 4412343 w 5805714"/>
                <a:gd name="connsiteY12" fmla="*/ 914400 h 1034143"/>
                <a:gd name="connsiteX13" fmla="*/ 4252686 w 5805714"/>
                <a:gd name="connsiteY13" fmla="*/ 928914 h 1034143"/>
                <a:gd name="connsiteX14" fmla="*/ 4151086 w 5805714"/>
                <a:gd name="connsiteY14" fmla="*/ 856343 h 1034143"/>
                <a:gd name="connsiteX15" fmla="*/ 4034971 w 5805714"/>
                <a:gd name="connsiteY15" fmla="*/ 885371 h 1034143"/>
                <a:gd name="connsiteX16" fmla="*/ 3889828 w 5805714"/>
                <a:gd name="connsiteY16" fmla="*/ 914400 h 1034143"/>
                <a:gd name="connsiteX17" fmla="*/ 3788228 w 5805714"/>
                <a:gd name="connsiteY17" fmla="*/ 957943 h 1034143"/>
                <a:gd name="connsiteX18" fmla="*/ 3599543 w 5805714"/>
                <a:gd name="connsiteY18" fmla="*/ 885371 h 1034143"/>
                <a:gd name="connsiteX19" fmla="*/ 3483428 w 5805714"/>
                <a:gd name="connsiteY19" fmla="*/ 885371 h 1034143"/>
                <a:gd name="connsiteX20" fmla="*/ 3323771 w 5805714"/>
                <a:gd name="connsiteY20" fmla="*/ 943428 h 1034143"/>
                <a:gd name="connsiteX21" fmla="*/ 3164114 w 5805714"/>
                <a:gd name="connsiteY21" fmla="*/ 914400 h 1034143"/>
                <a:gd name="connsiteX22" fmla="*/ 3077028 w 5805714"/>
                <a:gd name="connsiteY22" fmla="*/ 870857 h 1034143"/>
                <a:gd name="connsiteX23" fmla="*/ 2931886 w 5805714"/>
                <a:gd name="connsiteY23" fmla="*/ 914400 h 1034143"/>
                <a:gd name="connsiteX24" fmla="*/ 2830286 w 5805714"/>
                <a:gd name="connsiteY24" fmla="*/ 943428 h 1034143"/>
                <a:gd name="connsiteX25" fmla="*/ 2801257 w 5805714"/>
                <a:gd name="connsiteY25" fmla="*/ 1001485 h 1034143"/>
                <a:gd name="connsiteX26" fmla="*/ 2699657 w 5805714"/>
                <a:gd name="connsiteY26" fmla="*/ 1001485 h 1034143"/>
                <a:gd name="connsiteX27" fmla="*/ 2612571 w 5805714"/>
                <a:gd name="connsiteY27" fmla="*/ 943428 h 1034143"/>
                <a:gd name="connsiteX28" fmla="*/ 2554514 w 5805714"/>
                <a:gd name="connsiteY28" fmla="*/ 943428 h 1034143"/>
                <a:gd name="connsiteX29" fmla="*/ 2405743 w 5805714"/>
                <a:gd name="connsiteY29" fmla="*/ 932543 h 1034143"/>
                <a:gd name="connsiteX30" fmla="*/ 2305050 w 5805714"/>
                <a:gd name="connsiteY30" fmla="*/ 1023257 h 1034143"/>
                <a:gd name="connsiteX31" fmla="*/ 2169886 w 5805714"/>
                <a:gd name="connsiteY31" fmla="*/ 982435 h 1034143"/>
                <a:gd name="connsiteX32" fmla="*/ 2012043 w 5805714"/>
                <a:gd name="connsiteY32" fmla="*/ 997857 h 1034143"/>
                <a:gd name="connsiteX33" fmla="*/ 1894114 w 5805714"/>
                <a:gd name="connsiteY33" fmla="*/ 941614 h 1034143"/>
                <a:gd name="connsiteX34" fmla="*/ 1785257 w 5805714"/>
                <a:gd name="connsiteY34" fmla="*/ 992414 h 1034143"/>
                <a:gd name="connsiteX35" fmla="*/ 1654628 w 5805714"/>
                <a:gd name="connsiteY35" fmla="*/ 986971 h 1034143"/>
                <a:gd name="connsiteX36" fmla="*/ 1520371 w 5805714"/>
                <a:gd name="connsiteY36" fmla="*/ 1034143 h 1034143"/>
                <a:gd name="connsiteX37" fmla="*/ 1348921 w 5805714"/>
                <a:gd name="connsiteY37" fmla="*/ 960664 h 1034143"/>
                <a:gd name="connsiteX38" fmla="*/ 1230086 w 5805714"/>
                <a:gd name="connsiteY38" fmla="*/ 986971 h 1034143"/>
                <a:gd name="connsiteX39" fmla="*/ 1127578 w 5805714"/>
                <a:gd name="connsiteY39" fmla="*/ 954314 h 1034143"/>
                <a:gd name="connsiteX40" fmla="*/ 1030514 w 5805714"/>
                <a:gd name="connsiteY40" fmla="*/ 1016000 h 1034143"/>
                <a:gd name="connsiteX41" fmla="*/ 928914 w 5805714"/>
                <a:gd name="connsiteY41" fmla="*/ 1016000 h 1034143"/>
                <a:gd name="connsiteX42" fmla="*/ 798286 w 5805714"/>
                <a:gd name="connsiteY42" fmla="*/ 943428 h 1034143"/>
                <a:gd name="connsiteX43" fmla="*/ 653143 w 5805714"/>
                <a:gd name="connsiteY43" fmla="*/ 928914 h 1034143"/>
                <a:gd name="connsiteX44" fmla="*/ 537028 w 5805714"/>
                <a:gd name="connsiteY44" fmla="*/ 957943 h 1034143"/>
                <a:gd name="connsiteX45" fmla="*/ 493486 w 5805714"/>
                <a:gd name="connsiteY45" fmla="*/ 1001485 h 1034143"/>
                <a:gd name="connsiteX46" fmla="*/ 383721 w 5805714"/>
                <a:gd name="connsiteY46" fmla="*/ 962478 h 1034143"/>
                <a:gd name="connsiteX47" fmla="*/ 319314 w 5805714"/>
                <a:gd name="connsiteY47" fmla="*/ 928914 h 1034143"/>
                <a:gd name="connsiteX48" fmla="*/ 224064 w 5805714"/>
                <a:gd name="connsiteY48" fmla="*/ 947964 h 1034143"/>
                <a:gd name="connsiteX49" fmla="*/ 0 w 5805714"/>
                <a:gd name="connsiteY49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544457 w 5805714"/>
                <a:gd name="connsiteY4" fmla="*/ 885371 h 1034143"/>
                <a:gd name="connsiteX5" fmla="*/ 5355771 w 5805714"/>
                <a:gd name="connsiteY5" fmla="*/ 914400 h 1034143"/>
                <a:gd name="connsiteX6" fmla="*/ 5109028 w 5805714"/>
                <a:gd name="connsiteY6" fmla="*/ 899885 h 1034143"/>
                <a:gd name="connsiteX7" fmla="*/ 5007428 w 5805714"/>
                <a:gd name="connsiteY7" fmla="*/ 957943 h 1034143"/>
                <a:gd name="connsiteX8" fmla="*/ 4847771 w 5805714"/>
                <a:gd name="connsiteY8" fmla="*/ 870857 h 1034143"/>
                <a:gd name="connsiteX9" fmla="*/ 4760686 w 5805714"/>
                <a:gd name="connsiteY9" fmla="*/ 943428 h 1034143"/>
                <a:gd name="connsiteX10" fmla="*/ 4644571 w 5805714"/>
                <a:gd name="connsiteY10" fmla="*/ 943428 h 1034143"/>
                <a:gd name="connsiteX11" fmla="*/ 4499428 w 5805714"/>
                <a:gd name="connsiteY11" fmla="*/ 856343 h 1034143"/>
                <a:gd name="connsiteX12" fmla="*/ 4412343 w 5805714"/>
                <a:gd name="connsiteY12" fmla="*/ 914400 h 1034143"/>
                <a:gd name="connsiteX13" fmla="*/ 4252686 w 5805714"/>
                <a:gd name="connsiteY13" fmla="*/ 928914 h 1034143"/>
                <a:gd name="connsiteX14" fmla="*/ 4151086 w 5805714"/>
                <a:gd name="connsiteY14" fmla="*/ 856343 h 1034143"/>
                <a:gd name="connsiteX15" fmla="*/ 4034971 w 5805714"/>
                <a:gd name="connsiteY15" fmla="*/ 885371 h 1034143"/>
                <a:gd name="connsiteX16" fmla="*/ 3889828 w 5805714"/>
                <a:gd name="connsiteY16" fmla="*/ 914400 h 1034143"/>
                <a:gd name="connsiteX17" fmla="*/ 3788228 w 5805714"/>
                <a:gd name="connsiteY17" fmla="*/ 957943 h 1034143"/>
                <a:gd name="connsiteX18" fmla="*/ 3599543 w 5805714"/>
                <a:gd name="connsiteY18" fmla="*/ 885371 h 1034143"/>
                <a:gd name="connsiteX19" fmla="*/ 3483428 w 5805714"/>
                <a:gd name="connsiteY19" fmla="*/ 885371 h 1034143"/>
                <a:gd name="connsiteX20" fmla="*/ 3323771 w 5805714"/>
                <a:gd name="connsiteY20" fmla="*/ 943428 h 1034143"/>
                <a:gd name="connsiteX21" fmla="*/ 3164114 w 5805714"/>
                <a:gd name="connsiteY21" fmla="*/ 914400 h 1034143"/>
                <a:gd name="connsiteX22" fmla="*/ 3077028 w 5805714"/>
                <a:gd name="connsiteY22" fmla="*/ 870857 h 1034143"/>
                <a:gd name="connsiteX23" fmla="*/ 2931886 w 5805714"/>
                <a:gd name="connsiteY23" fmla="*/ 914400 h 1034143"/>
                <a:gd name="connsiteX24" fmla="*/ 2830286 w 5805714"/>
                <a:gd name="connsiteY24" fmla="*/ 943428 h 1034143"/>
                <a:gd name="connsiteX25" fmla="*/ 2801257 w 5805714"/>
                <a:gd name="connsiteY25" fmla="*/ 1001485 h 1034143"/>
                <a:gd name="connsiteX26" fmla="*/ 2699657 w 5805714"/>
                <a:gd name="connsiteY26" fmla="*/ 1001485 h 1034143"/>
                <a:gd name="connsiteX27" fmla="*/ 2612571 w 5805714"/>
                <a:gd name="connsiteY27" fmla="*/ 943428 h 1034143"/>
                <a:gd name="connsiteX28" fmla="*/ 2554514 w 5805714"/>
                <a:gd name="connsiteY28" fmla="*/ 943428 h 1034143"/>
                <a:gd name="connsiteX29" fmla="*/ 2509157 w 5805714"/>
                <a:gd name="connsiteY29" fmla="*/ 986064 h 1034143"/>
                <a:gd name="connsiteX30" fmla="*/ 2405743 w 5805714"/>
                <a:gd name="connsiteY30" fmla="*/ 932543 h 1034143"/>
                <a:gd name="connsiteX31" fmla="*/ 2305050 w 5805714"/>
                <a:gd name="connsiteY31" fmla="*/ 1023257 h 1034143"/>
                <a:gd name="connsiteX32" fmla="*/ 2169886 w 5805714"/>
                <a:gd name="connsiteY32" fmla="*/ 982435 h 1034143"/>
                <a:gd name="connsiteX33" fmla="*/ 2012043 w 5805714"/>
                <a:gd name="connsiteY33" fmla="*/ 997857 h 1034143"/>
                <a:gd name="connsiteX34" fmla="*/ 1894114 w 5805714"/>
                <a:gd name="connsiteY34" fmla="*/ 941614 h 1034143"/>
                <a:gd name="connsiteX35" fmla="*/ 1785257 w 5805714"/>
                <a:gd name="connsiteY35" fmla="*/ 992414 h 1034143"/>
                <a:gd name="connsiteX36" fmla="*/ 1654628 w 5805714"/>
                <a:gd name="connsiteY36" fmla="*/ 986971 h 1034143"/>
                <a:gd name="connsiteX37" fmla="*/ 1520371 w 5805714"/>
                <a:gd name="connsiteY37" fmla="*/ 1034143 h 1034143"/>
                <a:gd name="connsiteX38" fmla="*/ 1348921 w 5805714"/>
                <a:gd name="connsiteY38" fmla="*/ 960664 h 1034143"/>
                <a:gd name="connsiteX39" fmla="*/ 1230086 w 5805714"/>
                <a:gd name="connsiteY39" fmla="*/ 986971 h 1034143"/>
                <a:gd name="connsiteX40" fmla="*/ 1127578 w 5805714"/>
                <a:gd name="connsiteY40" fmla="*/ 954314 h 1034143"/>
                <a:gd name="connsiteX41" fmla="*/ 1030514 w 5805714"/>
                <a:gd name="connsiteY41" fmla="*/ 1016000 h 1034143"/>
                <a:gd name="connsiteX42" fmla="*/ 928914 w 5805714"/>
                <a:gd name="connsiteY42" fmla="*/ 1016000 h 1034143"/>
                <a:gd name="connsiteX43" fmla="*/ 798286 w 5805714"/>
                <a:gd name="connsiteY43" fmla="*/ 943428 h 1034143"/>
                <a:gd name="connsiteX44" fmla="*/ 653143 w 5805714"/>
                <a:gd name="connsiteY44" fmla="*/ 928914 h 1034143"/>
                <a:gd name="connsiteX45" fmla="*/ 537028 w 5805714"/>
                <a:gd name="connsiteY45" fmla="*/ 957943 h 1034143"/>
                <a:gd name="connsiteX46" fmla="*/ 493486 w 5805714"/>
                <a:gd name="connsiteY46" fmla="*/ 1001485 h 1034143"/>
                <a:gd name="connsiteX47" fmla="*/ 383721 w 5805714"/>
                <a:gd name="connsiteY47" fmla="*/ 962478 h 1034143"/>
                <a:gd name="connsiteX48" fmla="*/ 319314 w 5805714"/>
                <a:gd name="connsiteY48" fmla="*/ 928914 h 1034143"/>
                <a:gd name="connsiteX49" fmla="*/ 224064 w 5805714"/>
                <a:gd name="connsiteY49" fmla="*/ 947964 h 1034143"/>
                <a:gd name="connsiteX50" fmla="*/ 0 w 5805714"/>
                <a:gd name="connsiteY50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544457 w 5805714"/>
                <a:gd name="connsiteY4" fmla="*/ 885371 h 1034143"/>
                <a:gd name="connsiteX5" fmla="*/ 5355771 w 5805714"/>
                <a:gd name="connsiteY5" fmla="*/ 914400 h 1034143"/>
                <a:gd name="connsiteX6" fmla="*/ 5109028 w 5805714"/>
                <a:gd name="connsiteY6" fmla="*/ 899885 h 1034143"/>
                <a:gd name="connsiteX7" fmla="*/ 5007428 w 5805714"/>
                <a:gd name="connsiteY7" fmla="*/ 957943 h 1034143"/>
                <a:gd name="connsiteX8" fmla="*/ 4847771 w 5805714"/>
                <a:gd name="connsiteY8" fmla="*/ 870857 h 1034143"/>
                <a:gd name="connsiteX9" fmla="*/ 4760686 w 5805714"/>
                <a:gd name="connsiteY9" fmla="*/ 943428 h 1034143"/>
                <a:gd name="connsiteX10" fmla="*/ 4644571 w 5805714"/>
                <a:gd name="connsiteY10" fmla="*/ 943428 h 1034143"/>
                <a:gd name="connsiteX11" fmla="*/ 4499428 w 5805714"/>
                <a:gd name="connsiteY11" fmla="*/ 856343 h 1034143"/>
                <a:gd name="connsiteX12" fmla="*/ 4412343 w 5805714"/>
                <a:gd name="connsiteY12" fmla="*/ 914400 h 1034143"/>
                <a:gd name="connsiteX13" fmla="*/ 4252686 w 5805714"/>
                <a:gd name="connsiteY13" fmla="*/ 928914 h 1034143"/>
                <a:gd name="connsiteX14" fmla="*/ 4151086 w 5805714"/>
                <a:gd name="connsiteY14" fmla="*/ 856343 h 1034143"/>
                <a:gd name="connsiteX15" fmla="*/ 4034971 w 5805714"/>
                <a:gd name="connsiteY15" fmla="*/ 885371 h 1034143"/>
                <a:gd name="connsiteX16" fmla="*/ 3889828 w 5805714"/>
                <a:gd name="connsiteY16" fmla="*/ 914400 h 1034143"/>
                <a:gd name="connsiteX17" fmla="*/ 3788228 w 5805714"/>
                <a:gd name="connsiteY17" fmla="*/ 957943 h 1034143"/>
                <a:gd name="connsiteX18" fmla="*/ 3599543 w 5805714"/>
                <a:gd name="connsiteY18" fmla="*/ 885371 h 1034143"/>
                <a:gd name="connsiteX19" fmla="*/ 3483428 w 5805714"/>
                <a:gd name="connsiteY19" fmla="*/ 885371 h 1034143"/>
                <a:gd name="connsiteX20" fmla="*/ 3323771 w 5805714"/>
                <a:gd name="connsiteY20" fmla="*/ 943428 h 1034143"/>
                <a:gd name="connsiteX21" fmla="*/ 3164114 w 5805714"/>
                <a:gd name="connsiteY21" fmla="*/ 914400 h 1034143"/>
                <a:gd name="connsiteX22" fmla="*/ 3077028 w 5805714"/>
                <a:gd name="connsiteY22" fmla="*/ 870857 h 1034143"/>
                <a:gd name="connsiteX23" fmla="*/ 2931886 w 5805714"/>
                <a:gd name="connsiteY23" fmla="*/ 914400 h 1034143"/>
                <a:gd name="connsiteX24" fmla="*/ 2830286 w 5805714"/>
                <a:gd name="connsiteY24" fmla="*/ 943428 h 1034143"/>
                <a:gd name="connsiteX25" fmla="*/ 2801257 w 5805714"/>
                <a:gd name="connsiteY25" fmla="*/ 1001485 h 1034143"/>
                <a:gd name="connsiteX26" fmla="*/ 2699657 w 5805714"/>
                <a:gd name="connsiteY26" fmla="*/ 1001485 h 1034143"/>
                <a:gd name="connsiteX27" fmla="*/ 2612571 w 5805714"/>
                <a:gd name="connsiteY27" fmla="*/ 943428 h 1034143"/>
                <a:gd name="connsiteX28" fmla="*/ 2554514 w 5805714"/>
                <a:gd name="connsiteY28" fmla="*/ 943428 h 1034143"/>
                <a:gd name="connsiteX29" fmla="*/ 2509157 w 5805714"/>
                <a:gd name="connsiteY29" fmla="*/ 986064 h 1034143"/>
                <a:gd name="connsiteX30" fmla="*/ 2393043 w 5805714"/>
                <a:gd name="connsiteY30" fmla="*/ 983343 h 1034143"/>
                <a:gd name="connsiteX31" fmla="*/ 2305050 w 5805714"/>
                <a:gd name="connsiteY31" fmla="*/ 1023257 h 1034143"/>
                <a:gd name="connsiteX32" fmla="*/ 2169886 w 5805714"/>
                <a:gd name="connsiteY32" fmla="*/ 982435 h 1034143"/>
                <a:gd name="connsiteX33" fmla="*/ 2012043 w 5805714"/>
                <a:gd name="connsiteY33" fmla="*/ 997857 h 1034143"/>
                <a:gd name="connsiteX34" fmla="*/ 1894114 w 5805714"/>
                <a:gd name="connsiteY34" fmla="*/ 941614 h 1034143"/>
                <a:gd name="connsiteX35" fmla="*/ 1785257 w 5805714"/>
                <a:gd name="connsiteY35" fmla="*/ 992414 h 1034143"/>
                <a:gd name="connsiteX36" fmla="*/ 1654628 w 5805714"/>
                <a:gd name="connsiteY36" fmla="*/ 986971 h 1034143"/>
                <a:gd name="connsiteX37" fmla="*/ 1520371 w 5805714"/>
                <a:gd name="connsiteY37" fmla="*/ 1034143 h 1034143"/>
                <a:gd name="connsiteX38" fmla="*/ 1348921 w 5805714"/>
                <a:gd name="connsiteY38" fmla="*/ 960664 h 1034143"/>
                <a:gd name="connsiteX39" fmla="*/ 1230086 w 5805714"/>
                <a:gd name="connsiteY39" fmla="*/ 986971 h 1034143"/>
                <a:gd name="connsiteX40" fmla="*/ 1127578 w 5805714"/>
                <a:gd name="connsiteY40" fmla="*/ 954314 h 1034143"/>
                <a:gd name="connsiteX41" fmla="*/ 1030514 w 5805714"/>
                <a:gd name="connsiteY41" fmla="*/ 1016000 h 1034143"/>
                <a:gd name="connsiteX42" fmla="*/ 928914 w 5805714"/>
                <a:gd name="connsiteY42" fmla="*/ 1016000 h 1034143"/>
                <a:gd name="connsiteX43" fmla="*/ 798286 w 5805714"/>
                <a:gd name="connsiteY43" fmla="*/ 943428 h 1034143"/>
                <a:gd name="connsiteX44" fmla="*/ 653143 w 5805714"/>
                <a:gd name="connsiteY44" fmla="*/ 928914 h 1034143"/>
                <a:gd name="connsiteX45" fmla="*/ 537028 w 5805714"/>
                <a:gd name="connsiteY45" fmla="*/ 957943 h 1034143"/>
                <a:gd name="connsiteX46" fmla="*/ 493486 w 5805714"/>
                <a:gd name="connsiteY46" fmla="*/ 1001485 h 1034143"/>
                <a:gd name="connsiteX47" fmla="*/ 383721 w 5805714"/>
                <a:gd name="connsiteY47" fmla="*/ 962478 h 1034143"/>
                <a:gd name="connsiteX48" fmla="*/ 319314 w 5805714"/>
                <a:gd name="connsiteY48" fmla="*/ 928914 h 1034143"/>
                <a:gd name="connsiteX49" fmla="*/ 224064 w 5805714"/>
                <a:gd name="connsiteY49" fmla="*/ 947964 h 1034143"/>
                <a:gd name="connsiteX50" fmla="*/ 0 w 5805714"/>
                <a:gd name="connsiteY50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544457 w 5805714"/>
                <a:gd name="connsiteY4" fmla="*/ 885371 h 1034143"/>
                <a:gd name="connsiteX5" fmla="*/ 5355771 w 5805714"/>
                <a:gd name="connsiteY5" fmla="*/ 914400 h 1034143"/>
                <a:gd name="connsiteX6" fmla="*/ 5109028 w 5805714"/>
                <a:gd name="connsiteY6" fmla="*/ 899885 h 1034143"/>
                <a:gd name="connsiteX7" fmla="*/ 5007428 w 5805714"/>
                <a:gd name="connsiteY7" fmla="*/ 957943 h 1034143"/>
                <a:gd name="connsiteX8" fmla="*/ 4847771 w 5805714"/>
                <a:gd name="connsiteY8" fmla="*/ 870857 h 1034143"/>
                <a:gd name="connsiteX9" fmla="*/ 4760686 w 5805714"/>
                <a:gd name="connsiteY9" fmla="*/ 943428 h 1034143"/>
                <a:gd name="connsiteX10" fmla="*/ 4644571 w 5805714"/>
                <a:gd name="connsiteY10" fmla="*/ 943428 h 1034143"/>
                <a:gd name="connsiteX11" fmla="*/ 4499428 w 5805714"/>
                <a:gd name="connsiteY11" fmla="*/ 856343 h 1034143"/>
                <a:gd name="connsiteX12" fmla="*/ 4412343 w 5805714"/>
                <a:gd name="connsiteY12" fmla="*/ 914400 h 1034143"/>
                <a:gd name="connsiteX13" fmla="*/ 4252686 w 5805714"/>
                <a:gd name="connsiteY13" fmla="*/ 928914 h 1034143"/>
                <a:gd name="connsiteX14" fmla="*/ 4151086 w 5805714"/>
                <a:gd name="connsiteY14" fmla="*/ 856343 h 1034143"/>
                <a:gd name="connsiteX15" fmla="*/ 4034971 w 5805714"/>
                <a:gd name="connsiteY15" fmla="*/ 885371 h 1034143"/>
                <a:gd name="connsiteX16" fmla="*/ 3889828 w 5805714"/>
                <a:gd name="connsiteY16" fmla="*/ 914400 h 1034143"/>
                <a:gd name="connsiteX17" fmla="*/ 3788228 w 5805714"/>
                <a:gd name="connsiteY17" fmla="*/ 957943 h 1034143"/>
                <a:gd name="connsiteX18" fmla="*/ 3599543 w 5805714"/>
                <a:gd name="connsiteY18" fmla="*/ 885371 h 1034143"/>
                <a:gd name="connsiteX19" fmla="*/ 3483428 w 5805714"/>
                <a:gd name="connsiteY19" fmla="*/ 885371 h 1034143"/>
                <a:gd name="connsiteX20" fmla="*/ 3323771 w 5805714"/>
                <a:gd name="connsiteY20" fmla="*/ 943428 h 1034143"/>
                <a:gd name="connsiteX21" fmla="*/ 3164114 w 5805714"/>
                <a:gd name="connsiteY21" fmla="*/ 914400 h 1034143"/>
                <a:gd name="connsiteX22" fmla="*/ 3077028 w 5805714"/>
                <a:gd name="connsiteY22" fmla="*/ 870857 h 1034143"/>
                <a:gd name="connsiteX23" fmla="*/ 2931886 w 5805714"/>
                <a:gd name="connsiteY23" fmla="*/ 914400 h 1034143"/>
                <a:gd name="connsiteX24" fmla="*/ 2830286 w 5805714"/>
                <a:gd name="connsiteY24" fmla="*/ 943428 h 1034143"/>
                <a:gd name="connsiteX25" fmla="*/ 2801257 w 5805714"/>
                <a:gd name="connsiteY25" fmla="*/ 1001485 h 1034143"/>
                <a:gd name="connsiteX26" fmla="*/ 2699657 w 5805714"/>
                <a:gd name="connsiteY26" fmla="*/ 1001485 h 1034143"/>
                <a:gd name="connsiteX27" fmla="*/ 2625271 w 5805714"/>
                <a:gd name="connsiteY27" fmla="*/ 975178 h 1034143"/>
                <a:gd name="connsiteX28" fmla="*/ 2554514 w 5805714"/>
                <a:gd name="connsiteY28" fmla="*/ 943428 h 1034143"/>
                <a:gd name="connsiteX29" fmla="*/ 2509157 w 5805714"/>
                <a:gd name="connsiteY29" fmla="*/ 986064 h 1034143"/>
                <a:gd name="connsiteX30" fmla="*/ 2393043 w 5805714"/>
                <a:gd name="connsiteY30" fmla="*/ 983343 h 1034143"/>
                <a:gd name="connsiteX31" fmla="*/ 2305050 w 5805714"/>
                <a:gd name="connsiteY31" fmla="*/ 1023257 h 1034143"/>
                <a:gd name="connsiteX32" fmla="*/ 2169886 w 5805714"/>
                <a:gd name="connsiteY32" fmla="*/ 982435 h 1034143"/>
                <a:gd name="connsiteX33" fmla="*/ 2012043 w 5805714"/>
                <a:gd name="connsiteY33" fmla="*/ 997857 h 1034143"/>
                <a:gd name="connsiteX34" fmla="*/ 1894114 w 5805714"/>
                <a:gd name="connsiteY34" fmla="*/ 941614 h 1034143"/>
                <a:gd name="connsiteX35" fmla="*/ 1785257 w 5805714"/>
                <a:gd name="connsiteY35" fmla="*/ 992414 h 1034143"/>
                <a:gd name="connsiteX36" fmla="*/ 1654628 w 5805714"/>
                <a:gd name="connsiteY36" fmla="*/ 986971 h 1034143"/>
                <a:gd name="connsiteX37" fmla="*/ 1520371 w 5805714"/>
                <a:gd name="connsiteY37" fmla="*/ 1034143 h 1034143"/>
                <a:gd name="connsiteX38" fmla="*/ 1348921 w 5805714"/>
                <a:gd name="connsiteY38" fmla="*/ 960664 h 1034143"/>
                <a:gd name="connsiteX39" fmla="*/ 1230086 w 5805714"/>
                <a:gd name="connsiteY39" fmla="*/ 986971 h 1034143"/>
                <a:gd name="connsiteX40" fmla="*/ 1127578 w 5805714"/>
                <a:gd name="connsiteY40" fmla="*/ 954314 h 1034143"/>
                <a:gd name="connsiteX41" fmla="*/ 1030514 w 5805714"/>
                <a:gd name="connsiteY41" fmla="*/ 1016000 h 1034143"/>
                <a:gd name="connsiteX42" fmla="*/ 928914 w 5805714"/>
                <a:gd name="connsiteY42" fmla="*/ 1016000 h 1034143"/>
                <a:gd name="connsiteX43" fmla="*/ 798286 w 5805714"/>
                <a:gd name="connsiteY43" fmla="*/ 943428 h 1034143"/>
                <a:gd name="connsiteX44" fmla="*/ 653143 w 5805714"/>
                <a:gd name="connsiteY44" fmla="*/ 928914 h 1034143"/>
                <a:gd name="connsiteX45" fmla="*/ 537028 w 5805714"/>
                <a:gd name="connsiteY45" fmla="*/ 957943 h 1034143"/>
                <a:gd name="connsiteX46" fmla="*/ 493486 w 5805714"/>
                <a:gd name="connsiteY46" fmla="*/ 1001485 h 1034143"/>
                <a:gd name="connsiteX47" fmla="*/ 383721 w 5805714"/>
                <a:gd name="connsiteY47" fmla="*/ 962478 h 1034143"/>
                <a:gd name="connsiteX48" fmla="*/ 319314 w 5805714"/>
                <a:gd name="connsiteY48" fmla="*/ 928914 h 1034143"/>
                <a:gd name="connsiteX49" fmla="*/ 224064 w 5805714"/>
                <a:gd name="connsiteY49" fmla="*/ 947964 h 1034143"/>
                <a:gd name="connsiteX50" fmla="*/ 0 w 5805714"/>
                <a:gd name="connsiteY50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544457 w 5805714"/>
                <a:gd name="connsiteY4" fmla="*/ 885371 h 1034143"/>
                <a:gd name="connsiteX5" fmla="*/ 5355771 w 5805714"/>
                <a:gd name="connsiteY5" fmla="*/ 914400 h 1034143"/>
                <a:gd name="connsiteX6" fmla="*/ 5109028 w 5805714"/>
                <a:gd name="connsiteY6" fmla="*/ 899885 h 1034143"/>
                <a:gd name="connsiteX7" fmla="*/ 5007428 w 5805714"/>
                <a:gd name="connsiteY7" fmla="*/ 957943 h 1034143"/>
                <a:gd name="connsiteX8" fmla="*/ 4847771 w 5805714"/>
                <a:gd name="connsiteY8" fmla="*/ 870857 h 1034143"/>
                <a:gd name="connsiteX9" fmla="*/ 4760686 w 5805714"/>
                <a:gd name="connsiteY9" fmla="*/ 943428 h 1034143"/>
                <a:gd name="connsiteX10" fmla="*/ 4644571 w 5805714"/>
                <a:gd name="connsiteY10" fmla="*/ 943428 h 1034143"/>
                <a:gd name="connsiteX11" fmla="*/ 4499428 w 5805714"/>
                <a:gd name="connsiteY11" fmla="*/ 856343 h 1034143"/>
                <a:gd name="connsiteX12" fmla="*/ 4412343 w 5805714"/>
                <a:gd name="connsiteY12" fmla="*/ 914400 h 1034143"/>
                <a:gd name="connsiteX13" fmla="*/ 4252686 w 5805714"/>
                <a:gd name="connsiteY13" fmla="*/ 928914 h 1034143"/>
                <a:gd name="connsiteX14" fmla="*/ 4151086 w 5805714"/>
                <a:gd name="connsiteY14" fmla="*/ 856343 h 1034143"/>
                <a:gd name="connsiteX15" fmla="*/ 4034971 w 5805714"/>
                <a:gd name="connsiteY15" fmla="*/ 885371 h 1034143"/>
                <a:gd name="connsiteX16" fmla="*/ 3889828 w 5805714"/>
                <a:gd name="connsiteY16" fmla="*/ 914400 h 1034143"/>
                <a:gd name="connsiteX17" fmla="*/ 3788228 w 5805714"/>
                <a:gd name="connsiteY17" fmla="*/ 957943 h 1034143"/>
                <a:gd name="connsiteX18" fmla="*/ 3599543 w 5805714"/>
                <a:gd name="connsiteY18" fmla="*/ 885371 h 1034143"/>
                <a:gd name="connsiteX19" fmla="*/ 3483428 w 5805714"/>
                <a:gd name="connsiteY19" fmla="*/ 885371 h 1034143"/>
                <a:gd name="connsiteX20" fmla="*/ 3323771 w 5805714"/>
                <a:gd name="connsiteY20" fmla="*/ 943428 h 1034143"/>
                <a:gd name="connsiteX21" fmla="*/ 3164114 w 5805714"/>
                <a:gd name="connsiteY21" fmla="*/ 914400 h 1034143"/>
                <a:gd name="connsiteX22" fmla="*/ 3077028 w 5805714"/>
                <a:gd name="connsiteY22" fmla="*/ 870857 h 1034143"/>
                <a:gd name="connsiteX23" fmla="*/ 2982686 w 5805714"/>
                <a:gd name="connsiteY23" fmla="*/ 946150 h 1034143"/>
                <a:gd name="connsiteX24" fmla="*/ 2830286 w 5805714"/>
                <a:gd name="connsiteY24" fmla="*/ 943428 h 1034143"/>
                <a:gd name="connsiteX25" fmla="*/ 2801257 w 5805714"/>
                <a:gd name="connsiteY25" fmla="*/ 1001485 h 1034143"/>
                <a:gd name="connsiteX26" fmla="*/ 2699657 w 5805714"/>
                <a:gd name="connsiteY26" fmla="*/ 1001485 h 1034143"/>
                <a:gd name="connsiteX27" fmla="*/ 2625271 w 5805714"/>
                <a:gd name="connsiteY27" fmla="*/ 975178 h 1034143"/>
                <a:gd name="connsiteX28" fmla="*/ 2554514 w 5805714"/>
                <a:gd name="connsiteY28" fmla="*/ 943428 h 1034143"/>
                <a:gd name="connsiteX29" fmla="*/ 2509157 w 5805714"/>
                <a:gd name="connsiteY29" fmla="*/ 986064 h 1034143"/>
                <a:gd name="connsiteX30" fmla="*/ 2393043 w 5805714"/>
                <a:gd name="connsiteY30" fmla="*/ 983343 h 1034143"/>
                <a:gd name="connsiteX31" fmla="*/ 2305050 w 5805714"/>
                <a:gd name="connsiteY31" fmla="*/ 1023257 h 1034143"/>
                <a:gd name="connsiteX32" fmla="*/ 2169886 w 5805714"/>
                <a:gd name="connsiteY32" fmla="*/ 982435 h 1034143"/>
                <a:gd name="connsiteX33" fmla="*/ 2012043 w 5805714"/>
                <a:gd name="connsiteY33" fmla="*/ 997857 h 1034143"/>
                <a:gd name="connsiteX34" fmla="*/ 1894114 w 5805714"/>
                <a:gd name="connsiteY34" fmla="*/ 941614 h 1034143"/>
                <a:gd name="connsiteX35" fmla="*/ 1785257 w 5805714"/>
                <a:gd name="connsiteY35" fmla="*/ 992414 h 1034143"/>
                <a:gd name="connsiteX36" fmla="*/ 1654628 w 5805714"/>
                <a:gd name="connsiteY36" fmla="*/ 986971 h 1034143"/>
                <a:gd name="connsiteX37" fmla="*/ 1520371 w 5805714"/>
                <a:gd name="connsiteY37" fmla="*/ 1034143 h 1034143"/>
                <a:gd name="connsiteX38" fmla="*/ 1348921 w 5805714"/>
                <a:gd name="connsiteY38" fmla="*/ 960664 h 1034143"/>
                <a:gd name="connsiteX39" fmla="*/ 1230086 w 5805714"/>
                <a:gd name="connsiteY39" fmla="*/ 986971 h 1034143"/>
                <a:gd name="connsiteX40" fmla="*/ 1127578 w 5805714"/>
                <a:gd name="connsiteY40" fmla="*/ 954314 h 1034143"/>
                <a:gd name="connsiteX41" fmla="*/ 1030514 w 5805714"/>
                <a:gd name="connsiteY41" fmla="*/ 1016000 h 1034143"/>
                <a:gd name="connsiteX42" fmla="*/ 928914 w 5805714"/>
                <a:gd name="connsiteY42" fmla="*/ 1016000 h 1034143"/>
                <a:gd name="connsiteX43" fmla="*/ 798286 w 5805714"/>
                <a:gd name="connsiteY43" fmla="*/ 943428 h 1034143"/>
                <a:gd name="connsiteX44" fmla="*/ 653143 w 5805714"/>
                <a:gd name="connsiteY44" fmla="*/ 928914 h 1034143"/>
                <a:gd name="connsiteX45" fmla="*/ 537028 w 5805714"/>
                <a:gd name="connsiteY45" fmla="*/ 957943 h 1034143"/>
                <a:gd name="connsiteX46" fmla="*/ 493486 w 5805714"/>
                <a:gd name="connsiteY46" fmla="*/ 1001485 h 1034143"/>
                <a:gd name="connsiteX47" fmla="*/ 383721 w 5805714"/>
                <a:gd name="connsiteY47" fmla="*/ 962478 h 1034143"/>
                <a:gd name="connsiteX48" fmla="*/ 319314 w 5805714"/>
                <a:gd name="connsiteY48" fmla="*/ 928914 h 1034143"/>
                <a:gd name="connsiteX49" fmla="*/ 224064 w 5805714"/>
                <a:gd name="connsiteY49" fmla="*/ 947964 h 1034143"/>
                <a:gd name="connsiteX50" fmla="*/ 0 w 5805714"/>
                <a:gd name="connsiteY50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544457 w 5805714"/>
                <a:gd name="connsiteY4" fmla="*/ 885371 h 1034143"/>
                <a:gd name="connsiteX5" fmla="*/ 5355771 w 5805714"/>
                <a:gd name="connsiteY5" fmla="*/ 914400 h 1034143"/>
                <a:gd name="connsiteX6" fmla="*/ 5109028 w 5805714"/>
                <a:gd name="connsiteY6" fmla="*/ 899885 h 1034143"/>
                <a:gd name="connsiteX7" fmla="*/ 5007428 w 5805714"/>
                <a:gd name="connsiteY7" fmla="*/ 957943 h 1034143"/>
                <a:gd name="connsiteX8" fmla="*/ 4847771 w 5805714"/>
                <a:gd name="connsiteY8" fmla="*/ 870857 h 1034143"/>
                <a:gd name="connsiteX9" fmla="*/ 4760686 w 5805714"/>
                <a:gd name="connsiteY9" fmla="*/ 943428 h 1034143"/>
                <a:gd name="connsiteX10" fmla="*/ 4644571 w 5805714"/>
                <a:gd name="connsiteY10" fmla="*/ 943428 h 1034143"/>
                <a:gd name="connsiteX11" fmla="*/ 4499428 w 5805714"/>
                <a:gd name="connsiteY11" fmla="*/ 856343 h 1034143"/>
                <a:gd name="connsiteX12" fmla="*/ 4412343 w 5805714"/>
                <a:gd name="connsiteY12" fmla="*/ 914400 h 1034143"/>
                <a:gd name="connsiteX13" fmla="*/ 4252686 w 5805714"/>
                <a:gd name="connsiteY13" fmla="*/ 928914 h 1034143"/>
                <a:gd name="connsiteX14" fmla="*/ 4151086 w 5805714"/>
                <a:gd name="connsiteY14" fmla="*/ 856343 h 1034143"/>
                <a:gd name="connsiteX15" fmla="*/ 4034971 w 5805714"/>
                <a:gd name="connsiteY15" fmla="*/ 885371 h 1034143"/>
                <a:gd name="connsiteX16" fmla="*/ 3889828 w 5805714"/>
                <a:gd name="connsiteY16" fmla="*/ 914400 h 1034143"/>
                <a:gd name="connsiteX17" fmla="*/ 3788228 w 5805714"/>
                <a:gd name="connsiteY17" fmla="*/ 957943 h 1034143"/>
                <a:gd name="connsiteX18" fmla="*/ 3599543 w 5805714"/>
                <a:gd name="connsiteY18" fmla="*/ 885371 h 1034143"/>
                <a:gd name="connsiteX19" fmla="*/ 3483428 w 5805714"/>
                <a:gd name="connsiteY19" fmla="*/ 885371 h 1034143"/>
                <a:gd name="connsiteX20" fmla="*/ 3323771 w 5805714"/>
                <a:gd name="connsiteY20" fmla="*/ 943428 h 1034143"/>
                <a:gd name="connsiteX21" fmla="*/ 3164114 w 5805714"/>
                <a:gd name="connsiteY21" fmla="*/ 914400 h 1034143"/>
                <a:gd name="connsiteX22" fmla="*/ 3125107 w 5805714"/>
                <a:gd name="connsiteY22" fmla="*/ 960664 h 1034143"/>
                <a:gd name="connsiteX23" fmla="*/ 3077028 w 5805714"/>
                <a:gd name="connsiteY23" fmla="*/ 870857 h 1034143"/>
                <a:gd name="connsiteX24" fmla="*/ 2982686 w 5805714"/>
                <a:gd name="connsiteY24" fmla="*/ 946150 h 1034143"/>
                <a:gd name="connsiteX25" fmla="*/ 2830286 w 5805714"/>
                <a:gd name="connsiteY25" fmla="*/ 943428 h 1034143"/>
                <a:gd name="connsiteX26" fmla="*/ 2801257 w 5805714"/>
                <a:gd name="connsiteY26" fmla="*/ 1001485 h 1034143"/>
                <a:gd name="connsiteX27" fmla="*/ 2699657 w 5805714"/>
                <a:gd name="connsiteY27" fmla="*/ 1001485 h 1034143"/>
                <a:gd name="connsiteX28" fmla="*/ 2625271 w 5805714"/>
                <a:gd name="connsiteY28" fmla="*/ 975178 h 1034143"/>
                <a:gd name="connsiteX29" fmla="*/ 2554514 w 5805714"/>
                <a:gd name="connsiteY29" fmla="*/ 943428 h 1034143"/>
                <a:gd name="connsiteX30" fmla="*/ 2509157 w 5805714"/>
                <a:gd name="connsiteY30" fmla="*/ 986064 h 1034143"/>
                <a:gd name="connsiteX31" fmla="*/ 2393043 w 5805714"/>
                <a:gd name="connsiteY31" fmla="*/ 983343 h 1034143"/>
                <a:gd name="connsiteX32" fmla="*/ 2305050 w 5805714"/>
                <a:gd name="connsiteY32" fmla="*/ 1023257 h 1034143"/>
                <a:gd name="connsiteX33" fmla="*/ 2169886 w 5805714"/>
                <a:gd name="connsiteY33" fmla="*/ 982435 h 1034143"/>
                <a:gd name="connsiteX34" fmla="*/ 2012043 w 5805714"/>
                <a:gd name="connsiteY34" fmla="*/ 997857 h 1034143"/>
                <a:gd name="connsiteX35" fmla="*/ 1894114 w 5805714"/>
                <a:gd name="connsiteY35" fmla="*/ 941614 h 1034143"/>
                <a:gd name="connsiteX36" fmla="*/ 1785257 w 5805714"/>
                <a:gd name="connsiteY36" fmla="*/ 992414 h 1034143"/>
                <a:gd name="connsiteX37" fmla="*/ 1654628 w 5805714"/>
                <a:gd name="connsiteY37" fmla="*/ 986971 h 1034143"/>
                <a:gd name="connsiteX38" fmla="*/ 1520371 w 5805714"/>
                <a:gd name="connsiteY38" fmla="*/ 1034143 h 1034143"/>
                <a:gd name="connsiteX39" fmla="*/ 1348921 w 5805714"/>
                <a:gd name="connsiteY39" fmla="*/ 960664 h 1034143"/>
                <a:gd name="connsiteX40" fmla="*/ 1230086 w 5805714"/>
                <a:gd name="connsiteY40" fmla="*/ 986971 h 1034143"/>
                <a:gd name="connsiteX41" fmla="*/ 1127578 w 5805714"/>
                <a:gd name="connsiteY41" fmla="*/ 954314 h 1034143"/>
                <a:gd name="connsiteX42" fmla="*/ 1030514 w 5805714"/>
                <a:gd name="connsiteY42" fmla="*/ 1016000 h 1034143"/>
                <a:gd name="connsiteX43" fmla="*/ 928914 w 5805714"/>
                <a:gd name="connsiteY43" fmla="*/ 1016000 h 1034143"/>
                <a:gd name="connsiteX44" fmla="*/ 798286 w 5805714"/>
                <a:gd name="connsiteY44" fmla="*/ 943428 h 1034143"/>
                <a:gd name="connsiteX45" fmla="*/ 653143 w 5805714"/>
                <a:gd name="connsiteY45" fmla="*/ 928914 h 1034143"/>
                <a:gd name="connsiteX46" fmla="*/ 537028 w 5805714"/>
                <a:gd name="connsiteY46" fmla="*/ 957943 h 1034143"/>
                <a:gd name="connsiteX47" fmla="*/ 493486 w 5805714"/>
                <a:gd name="connsiteY47" fmla="*/ 1001485 h 1034143"/>
                <a:gd name="connsiteX48" fmla="*/ 383721 w 5805714"/>
                <a:gd name="connsiteY48" fmla="*/ 962478 h 1034143"/>
                <a:gd name="connsiteX49" fmla="*/ 319314 w 5805714"/>
                <a:gd name="connsiteY49" fmla="*/ 928914 h 1034143"/>
                <a:gd name="connsiteX50" fmla="*/ 224064 w 5805714"/>
                <a:gd name="connsiteY50" fmla="*/ 947964 h 1034143"/>
                <a:gd name="connsiteX51" fmla="*/ 0 w 5805714"/>
                <a:gd name="connsiteY51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544457 w 5805714"/>
                <a:gd name="connsiteY4" fmla="*/ 885371 h 1034143"/>
                <a:gd name="connsiteX5" fmla="*/ 5355771 w 5805714"/>
                <a:gd name="connsiteY5" fmla="*/ 914400 h 1034143"/>
                <a:gd name="connsiteX6" fmla="*/ 5109028 w 5805714"/>
                <a:gd name="connsiteY6" fmla="*/ 899885 h 1034143"/>
                <a:gd name="connsiteX7" fmla="*/ 5007428 w 5805714"/>
                <a:gd name="connsiteY7" fmla="*/ 957943 h 1034143"/>
                <a:gd name="connsiteX8" fmla="*/ 4847771 w 5805714"/>
                <a:gd name="connsiteY8" fmla="*/ 870857 h 1034143"/>
                <a:gd name="connsiteX9" fmla="*/ 4760686 w 5805714"/>
                <a:gd name="connsiteY9" fmla="*/ 943428 h 1034143"/>
                <a:gd name="connsiteX10" fmla="*/ 4644571 w 5805714"/>
                <a:gd name="connsiteY10" fmla="*/ 943428 h 1034143"/>
                <a:gd name="connsiteX11" fmla="*/ 4499428 w 5805714"/>
                <a:gd name="connsiteY11" fmla="*/ 856343 h 1034143"/>
                <a:gd name="connsiteX12" fmla="*/ 4412343 w 5805714"/>
                <a:gd name="connsiteY12" fmla="*/ 914400 h 1034143"/>
                <a:gd name="connsiteX13" fmla="*/ 4252686 w 5805714"/>
                <a:gd name="connsiteY13" fmla="*/ 928914 h 1034143"/>
                <a:gd name="connsiteX14" fmla="*/ 4151086 w 5805714"/>
                <a:gd name="connsiteY14" fmla="*/ 856343 h 1034143"/>
                <a:gd name="connsiteX15" fmla="*/ 4034971 w 5805714"/>
                <a:gd name="connsiteY15" fmla="*/ 885371 h 1034143"/>
                <a:gd name="connsiteX16" fmla="*/ 3889828 w 5805714"/>
                <a:gd name="connsiteY16" fmla="*/ 914400 h 1034143"/>
                <a:gd name="connsiteX17" fmla="*/ 3788228 w 5805714"/>
                <a:gd name="connsiteY17" fmla="*/ 957943 h 1034143"/>
                <a:gd name="connsiteX18" fmla="*/ 3599543 w 5805714"/>
                <a:gd name="connsiteY18" fmla="*/ 885371 h 1034143"/>
                <a:gd name="connsiteX19" fmla="*/ 3483428 w 5805714"/>
                <a:gd name="connsiteY19" fmla="*/ 885371 h 1034143"/>
                <a:gd name="connsiteX20" fmla="*/ 3323771 w 5805714"/>
                <a:gd name="connsiteY20" fmla="*/ 943428 h 1034143"/>
                <a:gd name="connsiteX21" fmla="*/ 3252107 w 5805714"/>
                <a:gd name="connsiteY21" fmla="*/ 922564 h 1034143"/>
                <a:gd name="connsiteX22" fmla="*/ 3164114 w 5805714"/>
                <a:gd name="connsiteY22" fmla="*/ 914400 h 1034143"/>
                <a:gd name="connsiteX23" fmla="*/ 3125107 w 5805714"/>
                <a:gd name="connsiteY23" fmla="*/ 960664 h 1034143"/>
                <a:gd name="connsiteX24" fmla="*/ 3077028 w 5805714"/>
                <a:gd name="connsiteY24" fmla="*/ 870857 h 1034143"/>
                <a:gd name="connsiteX25" fmla="*/ 2982686 w 5805714"/>
                <a:gd name="connsiteY25" fmla="*/ 946150 h 1034143"/>
                <a:gd name="connsiteX26" fmla="*/ 2830286 w 5805714"/>
                <a:gd name="connsiteY26" fmla="*/ 943428 h 1034143"/>
                <a:gd name="connsiteX27" fmla="*/ 2801257 w 5805714"/>
                <a:gd name="connsiteY27" fmla="*/ 1001485 h 1034143"/>
                <a:gd name="connsiteX28" fmla="*/ 2699657 w 5805714"/>
                <a:gd name="connsiteY28" fmla="*/ 1001485 h 1034143"/>
                <a:gd name="connsiteX29" fmla="*/ 2625271 w 5805714"/>
                <a:gd name="connsiteY29" fmla="*/ 975178 h 1034143"/>
                <a:gd name="connsiteX30" fmla="*/ 2554514 w 5805714"/>
                <a:gd name="connsiteY30" fmla="*/ 943428 h 1034143"/>
                <a:gd name="connsiteX31" fmla="*/ 2509157 w 5805714"/>
                <a:gd name="connsiteY31" fmla="*/ 986064 h 1034143"/>
                <a:gd name="connsiteX32" fmla="*/ 2393043 w 5805714"/>
                <a:gd name="connsiteY32" fmla="*/ 983343 h 1034143"/>
                <a:gd name="connsiteX33" fmla="*/ 2305050 w 5805714"/>
                <a:gd name="connsiteY33" fmla="*/ 1023257 h 1034143"/>
                <a:gd name="connsiteX34" fmla="*/ 2169886 w 5805714"/>
                <a:gd name="connsiteY34" fmla="*/ 982435 h 1034143"/>
                <a:gd name="connsiteX35" fmla="*/ 2012043 w 5805714"/>
                <a:gd name="connsiteY35" fmla="*/ 997857 h 1034143"/>
                <a:gd name="connsiteX36" fmla="*/ 1894114 w 5805714"/>
                <a:gd name="connsiteY36" fmla="*/ 941614 h 1034143"/>
                <a:gd name="connsiteX37" fmla="*/ 1785257 w 5805714"/>
                <a:gd name="connsiteY37" fmla="*/ 992414 h 1034143"/>
                <a:gd name="connsiteX38" fmla="*/ 1654628 w 5805714"/>
                <a:gd name="connsiteY38" fmla="*/ 986971 h 1034143"/>
                <a:gd name="connsiteX39" fmla="*/ 1520371 w 5805714"/>
                <a:gd name="connsiteY39" fmla="*/ 1034143 h 1034143"/>
                <a:gd name="connsiteX40" fmla="*/ 1348921 w 5805714"/>
                <a:gd name="connsiteY40" fmla="*/ 960664 h 1034143"/>
                <a:gd name="connsiteX41" fmla="*/ 1230086 w 5805714"/>
                <a:gd name="connsiteY41" fmla="*/ 986971 h 1034143"/>
                <a:gd name="connsiteX42" fmla="*/ 1127578 w 5805714"/>
                <a:gd name="connsiteY42" fmla="*/ 954314 h 1034143"/>
                <a:gd name="connsiteX43" fmla="*/ 1030514 w 5805714"/>
                <a:gd name="connsiteY43" fmla="*/ 1016000 h 1034143"/>
                <a:gd name="connsiteX44" fmla="*/ 928914 w 5805714"/>
                <a:gd name="connsiteY44" fmla="*/ 1016000 h 1034143"/>
                <a:gd name="connsiteX45" fmla="*/ 798286 w 5805714"/>
                <a:gd name="connsiteY45" fmla="*/ 943428 h 1034143"/>
                <a:gd name="connsiteX46" fmla="*/ 653143 w 5805714"/>
                <a:gd name="connsiteY46" fmla="*/ 928914 h 1034143"/>
                <a:gd name="connsiteX47" fmla="*/ 537028 w 5805714"/>
                <a:gd name="connsiteY47" fmla="*/ 957943 h 1034143"/>
                <a:gd name="connsiteX48" fmla="*/ 493486 w 5805714"/>
                <a:gd name="connsiteY48" fmla="*/ 1001485 h 1034143"/>
                <a:gd name="connsiteX49" fmla="*/ 383721 w 5805714"/>
                <a:gd name="connsiteY49" fmla="*/ 962478 h 1034143"/>
                <a:gd name="connsiteX50" fmla="*/ 319314 w 5805714"/>
                <a:gd name="connsiteY50" fmla="*/ 928914 h 1034143"/>
                <a:gd name="connsiteX51" fmla="*/ 224064 w 5805714"/>
                <a:gd name="connsiteY51" fmla="*/ 947964 h 1034143"/>
                <a:gd name="connsiteX52" fmla="*/ 0 w 5805714"/>
                <a:gd name="connsiteY52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544457 w 5805714"/>
                <a:gd name="connsiteY4" fmla="*/ 885371 h 1034143"/>
                <a:gd name="connsiteX5" fmla="*/ 5355771 w 5805714"/>
                <a:gd name="connsiteY5" fmla="*/ 914400 h 1034143"/>
                <a:gd name="connsiteX6" fmla="*/ 5109028 w 5805714"/>
                <a:gd name="connsiteY6" fmla="*/ 899885 h 1034143"/>
                <a:gd name="connsiteX7" fmla="*/ 5007428 w 5805714"/>
                <a:gd name="connsiteY7" fmla="*/ 957943 h 1034143"/>
                <a:gd name="connsiteX8" fmla="*/ 4847771 w 5805714"/>
                <a:gd name="connsiteY8" fmla="*/ 870857 h 1034143"/>
                <a:gd name="connsiteX9" fmla="*/ 4760686 w 5805714"/>
                <a:gd name="connsiteY9" fmla="*/ 943428 h 1034143"/>
                <a:gd name="connsiteX10" fmla="*/ 4644571 w 5805714"/>
                <a:gd name="connsiteY10" fmla="*/ 943428 h 1034143"/>
                <a:gd name="connsiteX11" fmla="*/ 4499428 w 5805714"/>
                <a:gd name="connsiteY11" fmla="*/ 856343 h 1034143"/>
                <a:gd name="connsiteX12" fmla="*/ 4412343 w 5805714"/>
                <a:gd name="connsiteY12" fmla="*/ 914400 h 1034143"/>
                <a:gd name="connsiteX13" fmla="*/ 4252686 w 5805714"/>
                <a:gd name="connsiteY13" fmla="*/ 928914 h 1034143"/>
                <a:gd name="connsiteX14" fmla="*/ 4151086 w 5805714"/>
                <a:gd name="connsiteY14" fmla="*/ 856343 h 1034143"/>
                <a:gd name="connsiteX15" fmla="*/ 4034971 w 5805714"/>
                <a:gd name="connsiteY15" fmla="*/ 885371 h 1034143"/>
                <a:gd name="connsiteX16" fmla="*/ 3889828 w 5805714"/>
                <a:gd name="connsiteY16" fmla="*/ 914400 h 1034143"/>
                <a:gd name="connsiteX17" fmla="*/ 3788228 w 5805714"/>
                <a:gd name="connsiteY17" fmla="*/ 957943 h 1034143"/>
                <a:gd name="connsiteX18" fmla="*/ 3599543 w 5805714"/>
                <a:gd name="connsiteY18" fmla="*/ 885371 h 1034143"/>
                <a:gd name="connsiteX19" fmla="*/ 3483428 w 5805714"/>
                <a:gd name="connsiteY19" fmla="*/ 885371 h 1034143"/>
                <a:gd name="connsiteX20" fmla="*/ 3323771 w 5805714"/>
                <a:gd name="connsiteY20" fmla="*/ 943428 h 1034143"/>
                <a:gd name="connsiteX21" fmla="*/ 3252107 w 5805714"/>
                <a:gd name="connsiteY21" fmla="*/ 922564 h 1034143"/>
                <a:gd name="connsiteX22" fmla="*/ 3164114 w 5805714"/>
                <a:gd name="connsiteY22" fmla="*/ 914400 h 1034143"/>
                <a:gd name="connsiteX23" fmla="*/ 3125107 w 5805714"/>
                <a:gd name="connsiteY23" fmla="*/ 960664 h 1034143"/>
                <a:gd name="connsiteX24" fmla="*/ 3045278 w 5805714"/>
                <a:gd name="connsiteY24" fmla="*/ 915307 h 1034143"/>
                <a:gd name="connsiteX25" fmla="*/ 2982686 w 5805714"/>
                <a:gd name="connsiteY25" fmla="*/ 946150 h 1034143"/>
                <a:gd name="connsiteX26" fmla="*/ 2830286 w 5805714"/>
                <a:gd name="connsiteY26" fmla="*/ 943428 h 1034143"/>
                <a:gd name="connsiteX27" fmla="*/ 2801257 w 5805714"/>
                <a:gd name="connsiteY27" fmla="*/ 1001485 h 1034143"/>
                <a:gd name="connsiteX28" fmla="*/ 2699657 w 5805714"/>
                <a:gd name="connsiteY28" fmla="*/ 1001485 h 1034143"/>
                <a:gd name="connsiteX29" fmla="*/ 2625271 w 5805714"/>
                <a:gd name="connsiteY29" fmla="*/ 975178 h 1034143"/>
                <a:gd name="connsiteX30" fmla="*/ 2554514 w 5805714"/>
                <a:gd name="connsiteY30" fmla="*/ 943428 h 1034143"/>
                <a:gd name="connsiteX31" fmla="*/ 2509157 w 5805714"/>
                <a:gd name="connsiteY31" fmla="*/ 986064 h 1034143"/>
                <a:gd name="connsiteX32" fmla="*/ 2393043 w 5805714"/>
                <a:gd name="connsiteY32" fmla="*/ 983343 h 1034143"/>
                <a:gd name="connsiteX33" fmla="*/ 2305050 w 5805714"/>
                <a:gd name="connsiteY33" fmla="*/ 1023257 h 1034143"/>
                <a:gd name="connsiteX34" fmla="*/ 2169886 w 5805714"/>
                <a:gd name="connsiteY34" fmla="*/ 982435 h 1034143"/>
                <a:gd name="connsiteX35" fmla="*/ 2012043 w 5805714"/>
                <a:gd name="connsiteY35" fmla="*/ 997857 h 1034143"/>
                <a:gd name="connsiteX36" fmla="*/ 1894114 w 5805714"/>
                <a:gd name="connsiteY36" fmla="*/ 941614 h 1034143"/>
                <a:gd name="connsiteX37" fmla="*/ 1785257 w 5805714"/>
                <a:gd name="connsiteY37" fmla="*/ 992414 h 1034143"/>
                <a:gd name="connsiteX38" fmla="*/ 1654628 w 5805714"/>
                <a:gd name="connsiteY38" fmla="*/ 986971 h 1034143"/>
                <a:gd name="connsiteX39" fmla="*/ 1520371 w 5805714"/>
                <a:gd name="connsiteY39" fmla="*/ 1034143 h 1034143"/>
                <a:gd name="connsiteX40" fmla="*/ 1348921 w 5805714"/>
                <a:gd name="connsiteY40" fmla="*/ 960664 h 1034143"/>
                <a:gd name="connsiteX41" fmla="*/ 1230086 w 5805714"/>
                <a:gd name="connsiteY41" fmla="*/ 986971 h 1034143"/>
                <a:gd name="connsiteX42" fmla="*/ 1127578 w 5805714"/>
                <a:gd name="connsiteY42" fmla="*/ 954314 h 1034143"/>
                <a:gd name="connsiteX43" fmla="*/ 1030514 w 5805714"/>
                <a:gd name="connsiteY43" fmla="*/ 1016000 h 1034143"/>
                <a:gd name="connsiteX44" fmla="*/ 928914 w 5805714"/>
                <a:gd name="connsiteY44" fmla="*/ 1016000 h 1034143"/>
                <a:gd name="connsiteX45" fmla="*/ 798286 w 5805714"/>
                <a:gd name="connsiteY45" fmla="*/ 943428 h 1034143"/>
                <a:gd name="connsiteX46" fmla="*/ 653143 w 5805714"/>
                <a:gd name="connsiteY46" fmla="*/ 928914 h 1034143"/>
                <a:gd name="connsiteX47" fmla="*/ 537028 w 5805714"/>
                <a:gd name="connsiteY47" fmla="*/ 957943 h 1034143"/>
                <a:gd name="connsiteX48" fmla="*/ 493486 w 5805714"/>
                <a:gd name="connsiteY48" fmla="*/ 1001485 h 1034143"/>
                <a:gd name="connsiteX49" fmla="*/ 383721 w 5805714"/>
                <a:gd name="connsiteY49" fmla="*/ 962478 h 1034143"/>
                <a:gd name="connsiteX50" fmla="*/ 319314 w 5805714"/>
                <a:gd name="connsiteY50" fmla="*/ 928914 h 1034143"/>
                <a:gd name="connsiteX51" fmla="*/ 224064 w 5805714"/>
                <a:gd name="connsiteY51" fmla="*/ 947964 h 1034143"/>
                <a:gd name="connsiteX52" fmla="*/ 0 w 5805714"/>
                <a:gd name="connsiteY52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544457 w 5805714"/>
                <a:gd name="connsiteY4" fmla="*/ 885371 h 1034143"/>
                <a:gd name="connsiteX5" fmla="*/ 5355771 w 5805714"/>
                <a:gd name="connsiteY5" fmla="*/ 914400 h 1034143"/>
                <a:gd name="connsiteX6" fmla="*/ 5109028 w 5805714"/>
                <a:gd name="connsiteY6" fmla="*/ 899885 h 1034143"/>
                <a:gd name="connsiteX7" fmla="*/ 5007428 w 5805714"/>
                <a:gd name="connsiteY7" fmla="*/ 957943 h 1034143"/>
                <a:gd name="connsiteX8" fmla="*/ 4847771 w 5805714"/>
                <a:gd name="connsiteY8" fmla="*/ 870857 h 1034143"/>
                <a:gd name="connsiteX9" fmla="*/ 4760686 w 5805714"/>
                <a:gd name="connsiteY9" fmla="*/ 943428 h 1034143"/>
                <a:gd name="connsiteX10" fmla="*/ 4644571 w 5805714"/>
                <a:gd name="connsiteY10" fmla="*/ 943428 h 1034143"/>
                <a:gd name="connsiteX11" fmla="*/ 4499428 w 5805714"/>
                <a:gd name="connsiteY11" fmla="*/ 856343 h 1034143"/>
                <a:gd name="connsiteX12" fmla="*/ 4412343 w 5805714"/>
                <a:gd name="connsiteY12" fmla="*/ 914400 h 1034143"/>
                <a:gd name="connsiteX13" fmla="*/ 4252686 w 5805714"/>
                <a:gd name="connsiteY13" fmla="*/ 928914 h 1034143"/>
                <a:gd name="connsiteX14" fmla="*/ 4151086 w 5805714"/>
                <a:gd name="connsiteY14" fmla="*/ 856343 h 1034143"/>
                <a:gd name="connsiteX15" fmla="*/ 4034971 w 5805714"/>
                <a:gd name="connsiteY15" fmla="*/ 885371 h 1034143"/>
                <a:gd name="connsiteX16" fmla="*/ 3889828 w 5805714"/>
                <a:gd name="connsiteY16" fmla="*/ 914400 h 1034143"/>
                <a:gd name="connsiteX17" fmla="*/ 3788228 w 5805714"/>
                <a:gd name="connsiteY17" fmla="*/ 957943 h 1034143"/>
                <a:gd name="connsiteX18" fmla="*/ 3599543 w 5805714"/>
                <a:gd name="connsiteY18" fmla="*/ 885371 h 1034143"/>
                <a:gd name="connsiteX19" fmla="*/ 3483428 w 5805714"/>
                <a:gd name="connsiteY19" fmla="*/ 885371 h 1034143"/>
                <a:gd name="connsiteX20" fmla="*/ 3387271 w 5805714"/>
                <a:gd name="connsiteY20" fmla="*/ 968828 h 1034143"/>
                <a:gd name="connsiteX21" fmla="*/ 3252107 w 5805714"/>
                <a:gd name="connsiteY21" fmla="*/ 922564 h 1034143"/>
                <a:gd name="connsiteX22" fmla="*/ 3164114 w 5805714"/>
                <a:gd name="connsiteY22" fmla="*/ 914400 h 1034143"/>
                <a:gd name="connsiteX23" fmla="*/ 3125107 w 5805714"/>
                <a:gd name="connsiteY23" fmla="*/ 960664 h 1034143"/>
                <a:gd name="connsiteX24" fmla="*/ 3045278 w 5805714"/>
                <a:gd name="connsiteY24" fmla="*/ 915307 h 1034143"/>
                <a:gd name="connsiteX25" fmla="*/ 2982686 w 5805714"/>
                <a:gd name="connsiteY25" fmla="*/ 946150 h 1034143"/>
                <a:gd name="connsiteX26" fmla="*/ 2830286 w 5805714"/>
                <a:gd name="connsiteY26" fmla="*/ 943428 h 1034143"/>
                <a:gd name="connsiteX27" fmla="*/ 2801257 w 5805714"/>
                <a:gd name="connsiteY27" fmla="*/ 1001485 h 1034143"/>
                <a:gd name="connsiteX28" fmla="*/ 2699657 w 5805714"/>
                <a:gd name="connsiteY28" fmla="*/ 1001485 h 1034143"/>
                <a:gd name="connsiteX29" fmla="*/ 2625271 w 5805714"/>
                <a:gd name="connsiteY29" fmla="*/ 975178 h 1034143"/>
                <a:gd name="connsiteX30" fmla="*/ 2554514 w 5805714"/>
                <a:gd name="connsiteY30" fmla="*/ 943428 h 1034143"/>
                <a:gd name="connsiteX31" fmla="*/ 2509157 w 5805714"/>
                <a:gd name="connsiteY31" fmla="*/ 986064 h 1034143"/>
                <a:gd name="connsiteX32" fmla="*/ 2393043 w 5805714"/>
                <a:gd name="connsiteY32" fmla="*/ 983343 h 1034143"/>
                <a:gd name="connsiteX33" fmla="*/ 2305050 w 5805714"/>
                <a:gd name="connsiteY33" fmla="*/ 1023257 h 1034143"/>
                <a:gd name="connsiteX34" fmla="*/ 2169886 w 5805714"/>
                <a:gd name="connsiteY34" fmla="*/ 982435 h 1034143"/>
                <a:gd name="connsiteX35" fmla="*/ 2012043 w 5805714"/>
                <a:gd name="connsiteY35" fmla="*/ 997857 h 1034143"/>
                <a:gd name="connsiteX36" fmla="*/ 1894114 w 5805714"/>
                <a:gd name="connsiteY36" fmla="*/ 941614 h 1034143"/>
                <a:gd name="connsiteX37" fmla="*/ 1785257 w 5805714"/>
                <a:gd name="connsiteY37" fmla="*/ 992414 h 1034143"/>
                <a:gd name="connsiteX38" fmla="*/ 1654628 w 5805714"/>
                <a:gd name="connsiteY38" fmla="*/ 986971 h 1034143"/>
                <a:gd name="connsiteX39" fmla="*/ 1520371 w 5805714"/>
                <a:gd name="connsiteY39" fmla="*/ 1034143 h 1034143"/>
                <a:gd name="connsiteX40" fmla="*/ 1348921 w 5805714"/>
                <a:gd name="connsiteY40" fmla="*/ 960664 h 1034143"/>
                <a:gd name="connsiteX41" fmla="*/ 1230086 w 5805714"/>
                <a:gd name="connsiteY41" fmla="*/ 986971 h 1034143"/>
                <a:gd name="connsiteX42" fmla="*/ 1127578 w 5805714"/>
                <a:gd name="connsiteY42" fmla="*/ 954314 h 1034143"/>
                <a:gd name="connsiteX43" fmla="*/ 1030514 w 5805714"/>
                <a:gd name="connsiteY43" fmla="*/ 1016000 h 1034143"/>
                <a:gd name="connsiteX44" fmla="*/ 928914 w 5805714"/>
                <a:gd name="connsiteY44" fmla="*/ 1016000 h 1034143"/>
                <a:gd name="connsiteX45" fmla="*/ 798286 w 5805714"/>
                <a:gd name="connsiteY45" fmla="*/ 943428 h 1034143"/>
                <a:gd name="connsiteX46" fmla="*/ 653143 w 5805714"/>
                <a:gd name="connsiteY46" fmla="*/ 928914 h 1034143"/>
                <a:gd name="connsiteX47" fmla="*/ 537028 w 5805714"/>
                <a:gd name="connsiteY47" fmla="*/ 957943 h 1034143"/>
                <a:gd name="connsiteX48" fmla="*/ 493486 w 5805714"/>
                <a:gd name="connsiteY48" fmla="*/ 1001485 h 1034143"/>
                <a:gd name="connsiteX49" fmla="*/ 383721 w 5805714"/>
                <a:gd name="connsiteY49" fmla="*/ 962478 h 1034143"/>
                <a:gd name="connsiteX50" fmla="*/ 319314 w 5805714"/>
                <a:gd name="connsiteY50" fmla="*/ 928914 h 1034143"/>
                <a:gd name="connsiteX51" fmla="*/ 224064 w 5805714"/>
                <a:gd name="connsiteY51" fmla="*/ 947964 h 1034143"/>
                <a:gd name="connsiteX52" fmla="*/ 0 w 5805714"/>
                <a:gd name="connsiteY52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544457 w 5805714"/>
                <a:gd name="connsiteY4" fmla="*/ 885371 h 1034143"/>
                <a:gd name="connsiteX5" fmla="*/ 5355771 w 5805714"/>
                <a:gd name="connsiteY5" fmla="*/ 914400 h 1034143"/>
                <a:gd name="connsiteX6" fmla="*/ 5109028 w 5805714"/>
                <a:gd name="connsiteY6" fmla="*/ 899885 h 1034143"/>
                <a:gd name="connsiteX7" fmla="*/ 5007428 w 5805714"/>
                <a:gd name="connsiteY7" fmla="*/ 957943 h 1034143"/>
                <a:gd name="connsiteX8" fmla="*/ 4847771 w 5805714"/>
                <a:gd name="connsiteY8" fmla="*/ 870857 h 1034143"/>
                <a:gd name="connsiteX9" fmla="*/ 4760686 w 5805714"/>
                <a:gd name="connsiteY9" fmla="*/ 943428 h 1034143"/>
                <a:gd name="connsiteX10" fmla="*/ 4644571 w 5805714"/>
                <a:gd name="connsiteY10" fmla="*/ 943428 h 1034143"/>
                <a:gd name="connsiteX11" fmla="*/ 4499428 w 5805714"/>
                <a:gd name="connsiteY11" fmla="*/ 856343 h 1034143"/>
                <a:gd name="connsiteX12" fmla="*/ 4412343 w 5805714"/>
                <a:gd name="connsiteY12" fmla="*/ 914400 h 1034143"/>
                <a:gd name="connsiteX13" fmla="*/ 4252686 w 5805714"/>
                <a:gd name="connsiteY13" fmla="*/ 928914 h 1034143"/>
                <a:gd name="connsiteX14" fmla="*/ 4151086 w 5805714"/>
                <a:gd name="connsiteY14" fmla="*/ 856343 h 1034143"/>
                <a:gd name="connsiteX15" fmla="*/ 4034971 w 5805714"/>
                <a:gd name="connsiteY15" fmla="*/ 885371 h 1034143"/>
                <a:gd name="connsiteX16" fmla="*/ 3889828 w 5805714"/>
                <a:gd name="connsiteY16" fmla="*/ 914400 h 1034143"/>
                <a:gd name="connsiteX17" fmla="*/ 3788228 w 5805714"/>
                <a:gd name="connsiteY17" fmla="*/ 957943 h 1034143"/>
                <a:gd name="connsiteX18" fmla="*/ 3599543 w 5805714"/>
                <a:gd name="connsiteY18" fmla="*/ 885371 h 1034143"/>
                <a:gd name="connsiteX19" fmla="*/ 3521528 w 5805714"/>
                <a:gd name="connsiteY19" fmla="*/ 961571 h 1034143"/>
                <a:gd name="connsiteX20" fmla="*/ 3387271 w 5805714"/>
                <a:gd name="connsiteY20" fmla="*/ 968828 h 1034143"/>
                <a:gd name="connsiteX21" fmla="*/ 3252107 w 5805714"/>
                <a:gd name="connsiteY21" fmla="*/ 922564 h 1034143"/>
                <a:gd name="connsiteX22" fmla="*/ 3164114 w 5805714"/>
                <a:gd name="connsiteY22" fmla="*/ 914400 h 1034143"/>
                <a:gd name="connsiteX23" fmla="*/ 3125107 w 5805714"/>
                <a:gd name="connsiteY23" fmla="*/ 960664 h 1034143"/>
                <a:gd name="connsiteX24" fmla="*/ 3045278 w 5805714"/>
                <a:gd name="connsiteY24" fmla="*/ 915307 h 1034143"/>
                <a:gd name="connsiteX25" fmla="*/ 2982686 w 5805714"/>
                <a:gd name="connsiteY25" fmla="*/ 946150 h 1034143"/>
                <a:gd name="connsiteX26" fmla="*/ 2830286 w 5805714"/>
                <a:gd name="connsiteY26" fmla="*/ 943428 h 1034143"/>
                <a:gd name="connsiteX27" fmla="*/ 2801257 w 5805714"/>
                <a:gd name="connsiteY27" fmla="*/ 1001485 h 1034143"/>
                <a:gd name="connsiteX28" fmla="*/ 2699657 w 5805714"/>
                <a:gd name="connsiteY28" fmla="*/ 1001485 h 1034143"/>
                <a:gd name="connsiteX29" fmla="*/ 2625271 w 5805714"/>
                <a:gd name="connsiteY29" fmla="*/ 975178 h 1034143"/>
                <a:gd name="connsiteX30" fmla="*/ 2554514 w 5805714"/>
                <a:gd name="connsiteY30" fmla="*/ 943428 h 1034143"/>
                <a:gd name="connsiteX31" fmla="*/ 2509157 w 5805714"/>
                <a:gd name="connsiteY31" fmla="*/ 986064 h 1034143"/>
                <a:gd name="connsiteX32" fmla="*/ 2393043 w 5805714"/>
                <a:gd name="connsiteY32" fmla="*/ 983343 h 1034143"/>
                <a:gd name="connsiteX33" fmla="*/ 2305050 w 5805714"/>
                <a:gd name="connsiteY33" fmla="*/ 1023257 h 1034143"/>
                <a:gd name="connsiteX34" fmla="*/ 2169886 w 5805714"/>
                <a:gd name="connsiteY34" fmla="*/ 982435 h 1034143"/>
                <a:gd name="connsiteX35" fmla="*/ 2012043 w 5805714"/>
                <a:gd name="connsiteY35" fmla="*/ 997857 h 1034143"/>
                <a:gd name="connsiteX36" fmla="*/ 1894114 w 5805714"/>
                <a:gd name="connsiteY36" fmla="*/ 941614 h 1034143"/>
                <a:gd name="connsiteX37" fmla="*/ 1785257 w 5805714"/>
                <a:gd name="connsiteY37" fmla="*/ 992414 h 1034143"/>
                <a:gd name="connsiteX38" fmla="*/ 1654628 w 5805714"/>
                <a:gd name="connsiteY38" fmla="*/ 986971 h 1034143"/>
                <a:gd name="connsiteX39" fmla="*/ 1520371 w 5805714"/>
                <a:gd name="connsiteY39" fmla="*/ 1034143 h 1034143"/>
                <a:gd name="connsiteX40" fmla="*/ 1348921 w 5805714"/>
                <a:gd name="connsiteY40" fmla="*/ 960664 h 1034143"/>
                <a:gd name="connsiteX41" fmla="*/ 1230086 w 5805714"/>
                <a:gd name="connsiteY41" fmla="*/ 986971 h 1034143"/>
                <a:gd name="connsiteX42" fmla="*/ 1127578 w 5805714"/>
                <a:gd name="connsiteY42" fmla="*/ 954314 h 1034143"/>
                <a:gd name="connsiteX43" fmla="*/ 1030514 w 5805714"/>
                <a:gd name="connsiteY43" fmla="*/ 1016000 h 1034143"/>
                <a:gd name="connsiteX44" fmla="*/ 928914 w 5805714"/>
                <a:gd name="connsiteY44" fmla="*/ 1016000 h 1034143"/>
                <a:gd name="connsiteX45" fmla="*/ 798286 w 5805714"/>
                <a:gd name="connsiteY45" fmla="*/ 943428 h 1034143"/>
                <a:gd name="connsiteX46" fmla="*/ 653143 w 5805714"/>
                <a:gd name="connsiteY46" fmla="*/ 928914 h 1034143"/>
                <a:gd name="connsiteX47" fmla="*/ 537028 w 5805714"/>
                <a:gd name="connsiteY47" fmla="*/ 957943 h 1034143"/>
                <a:gd name="connsiteX48" fmla="*/ 493486 w 5805714"/>
                <a:gd name="connsiteY48" fmla="*/ 1001485 h 1034143"/>
                <a:gd name="connsiteX49" fmla="*/ 383721 w 5805714"/>
                <a:gd name="connsiteY49" fmla="*/ 962478 h 1034143"/>
                <a:gd name="connsiteX50" fmla="*/ 319314 w 5805714"/>
                <a:gd name="connsiteY50" fmla="*/ 928914 h 1034143"/>
                <a:gd name="connsiteX51" fmla="*/ 224064 w 5805714"/>
                <a:gd name="connsiteY51" fmla="*/ 947964 h 1034143"/>
                <a:gd name="connsiteX52" fmla="*/ 0 w 5805714"/>
                <a:gd name="connsiteY52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544457 w 5805714"/>
                <a:gd name="connsiteY4" fmla="*/ 885371 h 1034143"/>
                <a:gd name="connsiteX5" fmla="*/ 5355771 w 5805714"/>
                <a:gd name="connsiteY5" fmla="*/ 914400 h 1034143"/>
                <a:gd name="connsiteX6" fmla="*/ 5109028 w 5805714"/>
                <a:gd name="connsiteY6" fmla="*/ 899885 h 1034143"/>
                <a:gd name="connsiteX7" fmla="*/ 5007428 w 5805714"/>
                <a:gd name="connsiteY7" fmla="*/ 957943 h 1034143"/>
                <a:gd name="connsiteX8" fmla="*/ 4847771 w 5805714"/>
                <a:gd name="connsiteY8" fmla="*/ 870857 h 1034143"/>
                <a:gd name="connsiteX9" fmla="*/ 4760686 w 5805714"/>
                <a:gd name="connsiteY9" fmla="*/ 943428 h 1034143"/>
                <a:gd name="connsiteX10" fmla="*/ 4644571 w 5805714"/>
                <a:gd name="connsiteY10" fmla="*/ 943428 h 1034143"/>
                <a:gd name="connsiteX11" fmla="*/ 4499428 w 5805714"/>
                <a:gd name="connsiteY11" fmla="*/ 856343 h 1034143"/>
                <a:gd name="connsiteX12" fmla="*/ 4412343 w 5805714"/>
                <a:gd name="connsiteY12" fmla="*/ 914400 h 1034143"/>
                <a:gd name="connsiteX13" fmla="*/ 4252686 w 5805714"/>
                <a:gd name="connsiteY13" fmla="*/ 928914 h 1034143"/>
                <a:gd name="connsiteX14" fmla="*/ 4151086 w 5805714"/>
                <a:gd name="connsiteY14" fmla="*/ 856343 h 1034143"/>
                <a:gd name="connsiteX15" fmla="*/ 4034971 w 5805714"/>
                <a:gd name="connsiteY15" fmla="*/ 885371 h 1034143"/>
                <a:gd name="connsiteX16" fmla="*/ 3889828 w 5805714"/>
                <a:gd name="connsiteY16" fmla="*/ 914400 h 1034143"/>
                <a:gd name="connsiteX17" fmla="*/ 3788228 w 5805714"/>
                <a:gd name="connsiteY17" fmla="*/ 957943 h 1034143"/>
                <a:gd name="connsiteX18" fmla="*/ 3605893 w 5805714"/>
                <a:gd name="connsiteY18" fmla="*/ 910771 h 1034143"/>
                <a:gd name="connsiteX19" fmla="*/ 3521528 w 5805714"/>
                <a:gd name="connsiteY19" fmla="*/ 961571 h 1034143"/>
                <a:gd name="connsiteX20" fmla="*/ 3387271 w 5805714"/>
                <a:gd name="connsiteY20" fmla="*/ 968828 h 1034143"/>
                <a:gd name="connsiteX21" fmla="*/ 3252107 w 5805714"/>
                <a:gd name="connsiteY21" fmla="*/ 922564 h 1034143"/>
                <a:gd name="connsiteX22" fmla="*/ 3164114 w 5805714"/>
                <a:gd name="connsiteY22" fmla="*/ 914400 h 1034143"/>
                <a:gd name="connsiteX23" fmla="*/ 3125107 w 5805714"/>
                <a:gd name="connsiteY23" fmla="*/ 960664 h 1034143"/>
                <a:gd name="connsiteX24" fmla="*/ 3045278 w 5805714"/>
                <a:gd name="connsiteY24" fmla="*/ 915307 h 1034143"/>
                <a:gd name="connsiteX25" fmla="*/ 2982686 w 5805714"/>
                <a:gd name="connsiteY25" fmla="*/ 946150 h 1034143"/>
                <a:gd name="connsiteX26" fmla="*/ 2830286 w 5805714"/>
                <a:gd name="connsiteY26" fmla="*/ 943428 h 1034143"/>
                <a:gd name="connsiteX27" fmla="*/ 2801257 w 5805714"/>
                <a:gd name="connsiteY27" fmla="*/ 1001485 h 1034143"/>
                <a:gd name="connsiteX28" fmla="*/ 2699657 w 5805714"/>
                <a:gd name="connsiteY28" fmla="*/ 1001485 h 1034143"/>
                <a:gd name="connsiteX29" fmla="*/ 2625271 w 5805714"/>
                <a:gd name="connsiteY29" fmla="*/ 975178 h 1034143"/>
                <a:gd name="connsiteX30" fmla="*/ 2554514 w 5805714"/>
                <a:gd name="connsiteY30" fmla="*/ 943428 h 1034143"/>
                <a:gd name="connsiteX31" fmla="*/ 2509157 w 5805714"/>
                <a:gd name="connsiteY31" fmla="*/ 986064 h 1034143"/>
                <a:gd name="connsiteX32" fmla="*/ 2393043 w 5805714"/>
                <a:gd name="connsiteY32" fmla="*/ 983343 h 1034143"/>
                <a:gd name="connsiteX33" fmla="*/ 2305050 w 5805714"/>
                <a:gd name="connsiteY33" fmla="*/ 1023257 h 1034143"/>
                <a:gd name="connsiteX34" fmla="*/ 2169886 w 5805714"/>
                <a:gd name="connsiteY34" fmla="*/ 982435 h 1034143"/>
                <a:gd name="connsiteX35" fmla="*/ 2012043 w 5805714"/>
                <a:gd name="connsiteY35" fmla="*/ 997857 h 1034143"/>
                <a:gd name="connsiteX36" fmla="*/ 1894114 w 5805714"/>
                <a:gd name="connsiteY36" fmla="*/ 941614 h 1034143"/>
                <a:gd name="connsiteX37" fmla="*/ 1785257 w 5805714"/>
                <a:gd name="connsiteY37" fmla="*/ 992414 h 1034143"/>
                <a:gd name="connsiteX38" fmla="*/ 1654628 w 5805714"/>
                <a:gd name="connsiteY38" fmla="*/ 986971 h 1034143"/>
                <a:gd name="connsiteX39" fmla="*/ 1520371 w 5805714"/>
                <a:gd name="connsiteY39" fmla="*/ 1034143 h 1034143"/>
                <a:gd name="connsiteX40" fmla="*/ 1348921 w 5805714"/>
                <a:gd name="connsiteY40" fmla="*/ 960664 h 1034143"/>
                <a:gd name="connsiteX41" fmla="*/ 1230086 w 5805714"/>
                <a:gd name="connsiteY41" fmla="*/ 986971 h 1034143"/>
                <a:gd name="connsiteX42" fmla="*/ 1127578 w 5805714"/>
                <a:gd name="connsiteY42" fmla="*/ 954314 h 1034143"/>
                <a:gd name="connsiteX43" fmla="*/ 1030514 w 5805714"/>
                <a:gd name="connsiteY43" fmla="*/ 1016000 h 1034143"/>
                <a:gd name="connsiteX44" fmla="*/ 928914 w 5805714"/>
                <a:gd name="connsiteY44" fmla="*/ 1016000 h 1034143"/>
                <a:gd name="connsiteX45" fmla="*/ 798286 w 5805714"/>
                <a:gd name="connsiteY45" fmla="*/ 943428 h 1034143"/>
                <a:gd name="connsiteX46" fmla="*/ 653143 w 5805714"/>
                <a:gd name="connsiteY46" fmla="*/ 928914 h 1034143"/>
                <a:gd name="connsiteX47" fmla="*/ 537028 w 5805714"/>
                <a:gd name="connsiteY47" fmla="*/ 957943 h 1034143"/>
                <a:gd name="connsiteX48" fmla="*/ 493486 w 5805714"/>
                <a:gd name="connsiteY48" fmla="*/ 1001485 h 1034143"/>
                <a:gd name="connsiteX49" fmla="*/ 383721 w 5805714"/>
                <a:gd name="connsiteY49" fmla="*/ 962478 h 1034143"/>
                <a:gd name="connsiteX50" fmla="*/ 319314 w 5805714"/>
                <a:gd name="connsiteY50" fmla="*/ 928914 h 1034143"/>
                <a:gd name="connsiteX51" fmla="*/ 224064 w 5805714"/>
                <a:gd name="connsiteY51" fmla="*/ 947964 h 1034143"/>
                <a:gd name="connsiteX52" fmla="*/ 0 w 5805714"/>
                <a:gd name="connsiteY52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544457 w 5805714"/>
                <a:gd name="connsiteY4" fmla="*/ 885371 h 1034143"/>
                <a:gd name="connsiteX5" fmla="*/ 5355771 w 5805714"/>
                <a:gd name="connsiteY5" fmla="*/ 914400 h 1034143"/>
                <a:gd name="connsiteX6" fmla="*/ 5109028 w 5805714"/>
                <a:gd name="connsiteY6" fmla="*/ 899885 h 1034143"/>
                <a:gd name="connsiteX7" fmla="*/ 5007428 w 5805714"/>
                <a:gd name="connsiteY7" fmla="*/ 957943 h 1034143"/>
                <a:gd name="connsiteX8" fmla="*/ 4847771 w 5805714"/>
                <a:gd name="connsiteY8" fmla="*/ 870857 h 1034143"/>
                <a:gd name="connsiteX9" fmla="*/ 4760686 w 5805714"/>
                <a:gd name="connsiteY9" fmla="*/ 943428 h 1034143"/>
                <a:gd name="connsiteX10" fmla="*/ 4644571 w 5805714"/>
                <a:gd name="connsiteY10" fmla="*/ 943428 h 1034143"/>
                <a:gd name="connsiteX11" fmla="*/ 4499428 w 5805714"/>
                <a:gd name="connsiteY11" fmla="*/ 856343 h 1034143"/>
                <a:gd name="connsiteX12" fmla="*/ 4412343 w 5805714"/>
                <a:gd name="connsiteY12" fmla="*/ 914400 h 1034143"/>
                <a:gd name="connsiteX13" fmla="*/ 4252686 w 5805714"/>
                <a:gd name="connsiteY13" fmla="*/ 928914 h 1034143"/>
                <a:gd name="connsiteX14" fmla="*/ 4151086 w 5805714"/>
                <a:gd name="connsiteY14" fmla="*/ 856343 h 1034143"/>
                <a:gd name="connsiteX15" fmla="*/ 4047671 w 5805714"/>
                <a:gd name="connsiteY15" fmla="*/ 942521 h 1034143"/>
                <a:gd name="connsiteX16" fmla="*/ 3889828 w 5805714"/>
                <a:gd name="connsiteY16" fmla="*/ 914400 h 1034143"/>
                <a:gd name="connsiteX17" fmla="*/ 3788228 w 5805714"/>
                <a:gd name="connsiteY17" fmla="*/ 957943 h 1034143"/>
                <a:gd name="connsiteX18" fmla="*/ 3605893 w 5805714"/>
                <a:gd name="connsiteY18" fmla="*/ 910771 h 1034143"/>
                <a:gd name="connsiteX19" fmla="*/ 3521528 w 5805714"/>
                <a:gd name="connsiteY19" fmla="*/ 961571 h 1034143"/>
                <a:gd name="connsiteX20" fmla="*/ 3387271 w 5805714"/>
                <a:gd name="connsiteY20" fmla="*/ 968828 h 1034143"/>
                <a:gd name="connsiteX21" fmla="*/ 3252107 w 5805714"/>
                <a:gd name="connsiteY21" fmla="*/ 922564 h 1034143"/>
                <a:gd name="connsiteX22" fmla="*/ 3164114 w 5805714"/>
                <a:gd name="connsiteY22" fmla="*/ 914400 h 1034143"/>
                <a:gd name="connsiteX23" fmla="*/ 3125107 w 5805714"/>
                <a:gd name="connsiteY23" fmla="*/ 960664 h 1034143"/>
                <a:gd name="connsiteX24" fmla="*/ 3045278 w 5805714"/>
                <a:gd name="connsiteY24" fmla="*/ 915307 h 1034143"/>
                <a:gd name="connsiteX25" fmla="*/ 2982686 w 5805714"/>
                <a:gd name="connsiteY25" fmla="*/ 946150 h 1034143"/>
                <a:gd name="connsiteX26" fmla="*/ 2830286 w 5805714"/>
                <a:gd name="connsiteY26" fmla="*/ 943428 h 1034143"/>
                <a:gd name="connsiteX27" fmla="*/ 2801257 w 5805714"/>
                <a:gd name="connsiteY27" fmla="*/ 1001485 h 1034143"/>
                <a:gd name="connsiteX28" fmla="*/ 2699657 w 5805714"/>
                <a:gd name="connsiteY28" fmla="*/ 1001485 h 1034143"/>
                <a:gd name="connsiteX29" fmla="*/ 2625271 w 5805714"/>
                <a:gd name="connsiteY29" fmla="*/ 975178 h 1034143"/>
                <a:gd name="connsiteX30" fmla="*/ 2554514 w 5805714"/>
                <a:gd name="connsiteY30" fmla="*/ 943428 h 1034143"/>
                <a:gd name="connsiteX31" fmla="*/ 2509157 w 5805714"/>
                <a:gd name="connsiteY31" fmla="*/ 986064 h 1034143"/>
                <a:gd name="connsiteX32" fmla="*/ 2393043 w 5805714"/>
                <a:gd name="connsiteY32" fmla="*/ 983343 h 1034143"/>
                <a:gd name="connsiteX33" fmla="*/ 2305050 w 5805714"/>
                <a:gd name="connsiteY33" fmla="*/ 1023257 h 1034143"/>
                <a:gd name="connsiteX34" fmla="*/ 2169886 w 5805714"/>
                <a:gd name="connsiteY34" fmla="*/ 982435 h 1034143"/>
                <a:gd name="connsiteX35" fmla="*/ 2012043 w 5805714"/>
                <a:gd name="connsiteY35" fmla="*/ 997857 h 1034143"/>
                <a:gd name="connsiteX36" fmla="*/ 1894114 w 5805714"/>
                <a:gd name="connsiteY36" fmla="*/ 941614 h 1034143"/>
                <a:gd name="connsiteX37" fmla="*/ 1785257 w 5805714"/>
                <a:gd name="connsiteY37" fmla="*/ 992414 h 1034143"/>
                <a:gd name="connsiteX38" fmla="*/ 1654628 w 5805714"/>
                <a:gd name="connsiteY38" fmla="*/ 986971 h 1034143"/>
                <a:gd name="connsiteX39" fmla="*/ 1520371 w 5805714"/>
                <a:gd name="connsiteY39" fmla="*/ 1034143 h 1034143"/>
                <a:gd name="connsiteX40" fmla="*/ 1348921 w 5805714"/>
                <a:gd name="connsiteY40" fmla="*/ 960664 h 1034143"/>
                <a:gd name="connsiteX41" fmla="*/ 1230086 w 5805714"/>
                <a:gd name="connsiteY41" fmla="*/ 986971 h 1034143"/>
                <a:gd name="connsiteX42" fmla="*/ 1127578 w 5805714"/>
                <a:gd name="connsiteY42" fmla="*/ 954314 h 1034143"/>
                <a:gd name="connsiteX43" fmla="*/ 1030514 w 5805714"/>
                <a:gd name="connsiteY43" fmla="*/ 1016000 h 1034143"/>
                <a:gd name="connsiteX44" fmla="*/ 928914 w 5805714"/>
                <a:gd name="connsiteY44" fmla="*/ 1016000 h 1034143"/>
                <a:gd name="connsiteX45" fmla="*/ 798286 w 5805714"/>
                <a:gd name="connsiteY45" fmla="*/ 943428 h 1034143"/>
                <a:gd name="connsiteX46" fmla="*/ 653143 w 5805714"/>
                <a:gd name="connsiteY46" fmla="*/ 928914 h 1034143"/>
                <a:gd name="connsiteX47" fmla="*/ 537028 w 5805714"/>
                <a:gd name="connsiteY47" fmla="*/ 957943 h 1034143"/>
                <a:gd name="connsiteX48" fmla="*/ 493486 w 5805714"/>
                <a:gd name="connsiteY48" fmla="*/ 1001485 h 1034143"/>
                <a:gd name="connsiteX49" fmla="*/ 383721 w 5805714"/>
                <a:gd name="connsiteY49" fmla="*/ 962478 h 1034143"/>
                <a:gd name="connsiteX50" fmla="*/ 319314 w 5805714"/>
                <a:gd name="connsiteY50" fmla="*/ 928914 h 1034143"/>
                <a:gd name="connsiteX51" fmla="*/ 224064 w 5805714"/>
                <a:gd name="connsiteY51" fmla="*/ 947964 h 1034143"/>
                <a:gd name="connsiteX52" fmla="*/ 0 w 5805714"/>
                <a:gd name="connsiteY52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544457 w 5805714"/>
                <a:gd name="connsiteY4" fmla="*/ 885371 h 1034143"/>
                <a:gd name="connsiteX5" fmla="*/ 5355771 w 5805714"/>
                <a:gd name="connsiteY5" fmla="*/ 914400 h 1034143"/>
                <a:gd name="connsiteX6" fmla="*/ 5109028 w 5805714"/>
                <a:gd name="connsiteY6" fmla="*/ 899885 h 1034143"/>
                <a:gd name="connsiteX7" fmla="*/ 5007428 w 5805714"/>
                <a:gd name="connsiteY7" fmla="*/ 957943 h 1034143"/>
                <a:gd name="connsiteX8" fmla="*/ 4847771 w 5805714"/>
                <a:gd name="connsiteY8" fmla="*/ 870857 h 1034143"/>
                <a:gd name="connsiteX9" fmla="*/ 4760686 w 5805714"/>
                <a:gd name="connsiteY9" fmla="*/ 943428 h 1034143"/>
                <a:gd name="connsiteX10" fmla="*/ 4644571 w 5805714"/>
                <a:gd name="connsiteY10" fmla="*/ 943428 h 1034143"/>
                <a:gd name="connsiteX11" fmla="*/ 4499428 w 5805714"/>
                <a:gd name="connsiteY11" fmla="*/ 856343 h 1034143"/>
                <a:gd name="connsiteX12" fmla="*/ 4412343 w 5805714"/>
                <a:gd name="connsiteY12" fmla="*/ 914400 h 1034143"/>
                <a:gd name="connsiteX13" fmla="*/ 4252686 w 5805714"/>
                <a:gd name="connsiteY13" fmla="*/ 928914 h 1034143"/>
                <a:gd name="connsiteX14" fmla="*/ 4112986 w 5805714"/>
                <a:gd name="connsiteY14" fmla="*/ 881743 h 1034143"/>
                <a:gd name="connsiteX15" fmla="*/ 4047671 w 5805714"/>
                <a:gd name="connsiteY15" fmla="*/ 942521 h 1034143"/>
                <a:gd name="connsiteX16" fmla="*/ 3889828 w 5805714"/>
                <a:gd name="connsiteY16" fmla="*/ 914400 h 1034143"/>
                <a:gd name="connsiteX17" fmla="*/ 3788228 w 5805714"/>
                <a:gd name="connsiteY17" fmla="*/ 957943 h 1034143"/>
                <a:gd name="connsiteX18" fmla="*/ 3605893 w 5805714"/>
                <a:gd name="connsiteY18" fmla="*/ 910771 h 1034143"/>
                <a:gd name="connsiteX19" fmla="*/ 3521528 w 5805714"/>
                <a:gd name="connsiteY19" fmla="*/ 961571 h 1034143"/>
                <a:gd name="connsiteX20" fmla="*/ 3387271 w 5805714"/>
                <a:gd name="connsiteY20" fmla="*/ 968828 h 1034143"/>
                <a:gd name="connsiteX21" fmla="*/ 3252107 w 5805714"/>
                <a:gd name="connsiteY21" fmla="*/ 922564 h 1034143"/>
                <a:gd name="connsiteX22" fmla="*/ 3164114 w 5805714"/>
                <a:gd name="connsiteY22" fmla="*/ 914400 h 1034143"/>
                <a:gd name="connsiteX23" fmla="*/ 3125107 w 5805714"/>
                <a:gd name="connsiteY23" fmla="*/ 960664 h 1034143"/>
                <a:gd name="connsiteX24" fmla="*/ 3045278 w 5805714"/>
                <a:gd name="connsiteY24" fmla="*/ 915307 h 1034143"/>
                <a:gd name="connsiteX25" fmla="*/ 2982686 w 5805714"/>
                <a:gd name="connsiteY25" fmla="*/ 946150 h 1034143"/>
                <a:gd name="connsiteX26" fmla="*/ 2830286 w 5805714"/>
                <a:gd name="connsiteY26" fmla="*/ 943428 h 1034143"/>
                <a:gd name="connsiteX27" fmla="*/ 2801257 w 5805714"/>
                <a:gd name="connsiteY27" fmla="*/ 1001485 h 1034143"/>
                <a:gd name="connsiteX28" fmla="*/ 2699657 w 5805714"/>
                <a:gd name="connsiteY28" fmla="*/ 1001485 h 1034143"/>
                <a:gd name="connsiteX29" fmla="*/ 2625271 w 5805714"/>
                <a:gd name="connsiteY29" fmla="*/ 975178 h 1034143"/>
                <a:gd name="connsiteX30" fmla="*/ 2554514 w 5805714"/>
                <a:gd name="connsiteY30" fmla="*/ 943428 h 1034143"/>
                <a:gd name="connsiteX31" fmla="*/ 2509157 w 5805714"/>
                <a:gd name="connsiteY31" fmla="*/ 986064 h 1034143"/>
                <a:gd name="connsiteX32" fmla="*/ 2393043 w 5805714"/>
                <a:gd name="connsiteY32" fmla="*/ 983343 h 1034143"/>
                <a:gd name="connsiteX33" fmla="*/ 2305050 w 5805714"/>
                <a:gd name="connsiteY33" fmla="*/ 1023257 h 1034143"/>
                <a:gd name="connsiteX34" fmla="*/ 2169886 w 5805714"/>
                <a:gd name="connsiteY34" fmla="*/ 982435 h 1034143"/>
                <a:gd name="connsiteX35" fmla="*/ 2012043 w 5805714"/>
                <a:gd name="connsiteY35" fmla="*/ 997857 h 1034143"/>
                <a:gd name="connsiteX36" fmla="*/ 1894114 w 5805714"/>
                <a:gd name="connsiteY36" fmla="*/ 941614 h 1034143"/>
                <a:gd name="connsiteX37" fmla="*/ 1785257 w 5805714"/>
                <a:gd name="connsiteY37" fmla="*/ 992414 h 1034143"/>
                <a:gd name="connsiteX38" fmla="*/ 1654628 w 5805714"/>
                <a:gd name="connsiteY38" fmla="*/ 986971 h 1034143"/>
                <a:gd name="connsiteX39" fmla="*/ 1520371 w 5805714"/>
                <a:gd name="connsiteY39" fmla="*/ 1034143 h 1034143"/>
                <a:gd name="connsiteX40" fmla="*/ 1348921 w 5805714"/>
                <a:gd name="connsiteY40" fmla="*/ 960664 h 1034143"/>
                <a:gd name="connsiteX41" fmla="*/ 1230086 w 5805714"/>
                <a:gd name="connsiteY41" fmla="*/ 986971 h 1034143"/>
                <a:gd name="connsiteX42" fmla="*/ 1127578 w 5805714"/>
                <a:gd name="connsiteY42" fmla="*/ 954314 h 1034143"/>
                <a:gd name="connsiteX43" fmla="*/ 1030514 w 5805714"/>
                <a:gd name="connsiteY43" fmla="*/ 1016000 h 1034143"/>
                <a:gd name="connsiteX44" fmla="*/ 928914 w 5805714"/>
                <a:gd name="connsiteY44" fmla="*/ 1016000 h 1034143"/>
                <a:gd name="connsiteX45" fmla="*/ 798286 w 5805714"/>
                <a:gd name="connsiteY45" fmla="*/ 943428 h 1034143"/>
                <a:gd name="connsiteX46" fmla="*/ 653143 w 5805714"/>
                <a:gd name="connsiteY46" fmla="*/ 928914 h 1034143"/>
                <a:gd name="connsiteX47" fmla="*/ 537028 w 5805714"/>
                <a:gd name="connsiteY47" fmla="*/ 957943 h 1034143"/>
                <a:gd name="connsiteX48" fmla="*/ 493486 w 5805714"/>
                <a:gd name="connsiteY48" fmla="*/ 1001485 h 1034143"/>
                <a:gd name="connsiteX49" fmla="*/ 383721 w 5805714"/>
                <a:gd name="connsiteY49" fmla="*/ 962478 h 1034143"/>
                <a:gd name="connsiteX50" fmla="*/ 319314 w 5805714"/>
                <a:gd name="connsiteY50" fmla="*/ 928914 h 1034143"/>
                <a:gd name="connsiteX51" fmla="*/ 224064 w 5805714"/>
                <a:gd name="connsiteY51" fmla="*/ 947964 h 1034143"/>
                <a:gd name="connsiteX52" fmla="*/ 0 w 5805714"/>
                <a:gd name="connsiteY52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544457 w 5805714"/>
                <a:gd name="connsiteY4" fmla="*/ 885371 h 1034143"/>
                <a:gd name="connsiteX5" fmla="*/ 5355771 w 5805714"/>
                <a:gd name="connsiteY5" fmla="*/ 914400 h 1034143"/>
                <a:gd name="connsiteX6" fmla="*/ 5109028 w 5805714"/>
                <a:gd name="connsiteY6" fmla="*/ 899885 h 1034143"/>
                <a:gd name="connsiteX7" fmla="*/ 5007428 w 5805714"/>
                <a:gd name="connsiteY7" fmla="*/ 957943 h 1034143"/>
                <a:gd name="connsiteX8" fmla="*/ 4847771 w 5805714"/>
                <a:gd name="connsiteY8" fmla="*/ 870857 h 1034143"/>
                <a:gd name="connsiteX9" fmla="*/ 4760686 w 5805714"/>
                <a:gd name="connsiteY9" fmla="*/ 943428 h 1034143"/>
                <a:gd name="connsiteX10" fmla="*/ 4644571 w 5805714"/>
                <a:gd name="connsiteY10" fmla="*/ 943428 h 1034143"/>
                <a:gd name="connsiteX11" fmla="*/ 4499428 w 5805714"/>
                <a:gd name="connsiteY11" fmla="*/ 856343 h 1034143"/>
                <a:gd name="connsiteX12" fmla="*/ 4412343 w 5805714"/>
                <a:gd name="connsiteY12" fmla="*/ 914400 h 1034143"/>
                <a:gd name="connsiteX13" fmla="*/ 4278086 w 5805714"/>
                <a:gd name="connsiteY13" fmla="*/ 998764 h 1034143"/>
                <a:gd name="connsiteX14" fmla="*/ 4112986 w 5805714"/>
                <a:gd name="connsiteY14" fmla="*/ 881743 h 1034143"/>
                <a:gd name="connsiteX15" fmla="*/ 4047671 w 5805714"/>
                <a:gd name="connsiteY15" fmla="*/ 942521 h 1034143"/>
                <a:gd name="connsiteX16" fmla="*/ 3889828 w 5805714"/>
                <a:gd name="connsiteY16" fmla="*/ 914400 h 1034143"/>
                <a:gd name="connsiteX17" fmla="*/ 3788228 w 5805714"/>
                <a:gd name="connsiteY17" fmla="*/ 957943 h 1034143"/>
                <a:gd name="connsiteX18" fmla="*/ 3605893 w 5805714"/>
                <a:gd name="connsiteY18" fmla="*/ 910771 h 1034143"/>
                <a:gd name="connsiteX19" fmla="*/ 3521528 w 5805714"/>
                <a:gd name="connsiteY19" fmla="*/ 961571 h 1034143"/>
                <a:gd name="connsiteX20" fmla="*/ 3387271 w 5805714"/>
                <a:gd name="connsiteY20" fmla="*/ 968828 h 1034143"/>
                <a:gd name="connsiteX21" fmla="*/ 3252107 w 5805714"/>
                <a:gd name="connsiteY21" fmla="*/ 922564 h 1034143"/>
                <a:gd name="connsiteX22" fmla="*/ 3164114 w 5805714"/>
                <a:gd name="connsiteY22" fmla="*/ 914400 h 1034143"/>
                <a:gd name="connsiteX23" fmla="*/ 3125107 w 5805714"/>
                <a:gd name="connsiteY23" fmla="*/ 960664 h 1034143"/>
                <a:gd name="connsiteX24" fmla="*/ 3045278 w 5805714"/>
                <a:gd name="connsiteY24" fmla="*/ 915307 h 1034143"/>
                <a:gd name="connsiteX25" fmla="*/ 2982686 w 5805714"/>
                <a:gd name="connsiteY25" fmla="*/ 946150 h 1034143"/>
                <a:gd name="connsiteX26" fmla="*/ 2830286 w 5805714"/>
                <a:gd name="connsiteY26" fmla="*/ 943428 h 1034143"/>
                <a:gd name="connsiteX27" fmla="*/ 2801257 w 5805714"/>
                <a:gd name="connsiteY27" fmla="*/ 1001485 h 1034143"/>
                <a:gd name="connsiteX28" fmla="*/ 2699657 w 5805714"/>
                <a:gd name="connsiteY28" fmla="*/ 1001485 h 1034143"/>
                <a:gd name="connsiteX29" fmla="*/ 2625271 w 5805714"/>
                <a:gd name="connsiteY29" fmla="*/ 975178 h 1034143"/>
                <a:gd name="connsiteX30" fmla="*/ 2554514 w 5805714"/>
                <a:gd name="connsiteY30" fmla="*/ 943428 h 1034143"/>
                <a:gd name="connsiteX31" fmla="*/ 2509157 w 5805714"/>
                <a:gd name="connsiteY31" fmla="*/ 986064 h 1034143"/>
                <a:gd name="connsiteX32" fmla="*/ 2393043 w 5805714"/>
                <a:gd name="connsiteY32" fmla="*/ 983343 h 1034143"/>
                <a:gd name="connsiteX33" fmla="*/ 2305050 w 5805714"/>
                <a:gd name="connsiteY33" fmla="*/ 1023257 h 1034143"/>
                <a:gd name="connsiteX34" fmla="*/ 2169886 w 5805714"/>
                <a:gd name="connsiteY34" fmla="*/ 982435 h 1034143"/>
                <a:gd name="connsiteX35" fmla="*/ 2012043 w 5805714"/>
                <a:gd name="connsiteY35" fmla="*/ 997857 h 1034143"/>
                <a:gd name="connsiteX36" fmla="*/ 1894114 w 5805714"/>
                <a:gd name="connsiteY36" fmla="*/ 941614 h 1034143"/>
                <a:gd name="connsiteX37" fmla="*/ 1785257 w 5805714"/>
                <a:gd name="connsiteY37" fmla="*/ 992414 h 1034143"/>
                <a:gd name="connsiteX38" fmla="*/ 1654628 w 5805714"/>
                <a:gd name="connsiteY38" fmla="*/ 986971 h 1034143"/>
                <a:gd name="connsiteX39" fmla="*/ 1520371 w 5805714"/>
                <a:gd name="connsiteY39" fmla="*/ 1034143 h 1034143"/>
                <a:gd name="connsiteX40" fmla="*/ 1348921 w 5805714"/>
                <a:gd name="connsiteY40" fmla="*/ 960664 h 1034143"/>
                <a:gd name="connsiteX41" fmla="*/ 1230086 w 5805714"/>
                <a:gd name="connsiteY41" fmla="*/ 986971 h 1034143"/>
                <a:gd name="connsiteX42" fmla="*/ 1127578 w 5805714"/>
                <a:gd name="connsiteY42" fmla="*/ 954314 h 1034143"/>
                <a:gd name="connsiteX43" fmla="*/ 1030514 w 5805714"/>
                <a:gd name="connsiteY43" fmla="*/ 1016000 h 1034143"/>
                <a:gd name="connsiteX44" fmla="*/ 928914 w 5805714"/>
                <a:gd name="connsiteY44" fmla="*/ 1016000 h 1034143"/>
                <a:gd name="connsiteX45" fmla="*/ 798286 w 5805714"/>
                <a:gd name="connsiteY45" fmla="*/ 943428 h 1034143"/>
                <a:gd name="connsiteX46" fmla="*/ 653143 w 5805714"/>
                <a:gd name="connsiteY46" fmla="*/ 928914 h 1034143"/>
                <a:gd name="connsiteX47" fmla="*/ 537028 w 5805714"/>
                <a:gd name="connsiteY47" fmla="*/ 957943 h 1034143"/>
                <a:gd name="connsiteX48" fmla="*/ 493486 w 5805714"/>
                <a:gd name="connsiteY48" fmla="*/ 1001485 h 1034143"/>
                <a:gd name="connsiteX49" fmla="*/ 383721 w 5805714"/>
                <a:gd name="connsiteY49" fmla="*/ 962478 h 1034143"/>
                <a:gd name="connsiteX50" fmla="*/ 319314 w 5805714"/>
                <a:gd name="connsiteY50" fmla="*/ 928914 h 1034143"/>
                <a:gd name="connsiteX51" fmla="*/ 224064 w 5805714"/>
                <a:gd name="connsiteY51" fmla="*/ 947964 h 1034143"/>
                <a:gd name="connsiteX52" fmla="*/ 0 w 5805714"/>
                <a:gd name="connsiteY52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544457 w 5805714"/>
                <a:gd name="connsiteY4" fmla="*/ 885371 h 1034143"/>
                <a:gd name="connsiteX5" fmla="*/ 5355771 w 5805714"/>
                <a:gd name="connsiteY5" fmla="*/ 914400 h 1034143"/>
                <a:gd name="connsiteX6" fmla="*/ 5109028 w 5805714"/>
                <a:gd name="connsiteY6" fmla="*/ 899885 h 1034143"/>
                <a:gd name="connsiteX7" fmla="*/ 5007428 w 5805714"/>
                <a:gd name="connsiteY7" fmla="*/ 957943 h 1034143"/>
                <a:gd name="connsiteX8" fmla="*/ 4847771 w 5805714"/>
                <a:gd name="connsiteY8" fmla="*/ 870857 h 1034143"/>
                <a:gd name="connsiteX9" fmla="*/ 4760686 w 5805714"/>
                <a:gd name="connsiteY9" fmla="*/ 943428 h 1034143"/>
                <a:gd name="connsiteX10" fmla="*/ 4644571 w 5805714"/>
                <a:gd name="connsiteY10" fmla="*/ 943428 h 1034143"/>
                <a:gd name="connsiteX11" fmla="*/ 4499428 w 5805714"/>
                <a:gd name="connsiteY11" fmla="*/ 856343 h 1034143"/>
                <a:gd name="connsiteX12" fmla="*/ 4412343 w 5805714"/>
                <a:gd name="connsiteY12" fmla="*/ 914400 h 1034143"/>
                <a:gd name="connsiteX13" fmla="*/ 4278086 w 5805714"/>
                <a:gd name="connsiteY13" fmla="*/ 998764 h 1034143"/>
                <a:gd name="connsiteX14" fmla="*/ 4112986 w 5805714"/>
                <a:gd name="connsiteY14" fmla="*/ 881743 h 1034143"/>
                <a:gd name="connsiteX15" fmla="*/ 4054021 w 5805714"/>
                <a:gd name="connsiteY15" fmla="*/ 993321 h 1034143"/>
                <a:gd name="connsiteX16" fmla="*/ 3889828 w 5805714"/>
                <a:gd name="connsiteY16" fmla="*/ 914400 h 1034143"/>
                <a:gd name="connsiteX17" fmla="*/ 3788228 w 5805714"/>
                <a:gd name="connsiteY17" fmla="*/ 957943 h 1034143"/>
                <a:gd name="connsiteX18" fmla="*/ 3605893 w 5805714"/>
                <a:gd name="connsiteY18" fmla="*/ 910771 h 1034143"/>
                <a:gd name="connsiteX19" fmla="*/ 3521528 w 5805714"/>
                <a:gd name="connsiteY19" fmla="*/ 961571 h 1034143"/>
                <a:gd name="connsiteX20" fmla="*/ 3387271 w 5805714"/>
                <a:gd name="connsiteY20" fmla="*/ 968828 h 1034143"/>
                <a:gd name="connsiteX21" fmla="*/ 3252107 w 5805714"/>
                <a:gd name="connsiteY21" fmla="*/ 922564 h 1034143"/>
                <a:gd name="connsiteX22" fmla="*/ 3164114 w 5805714"/>
                <a:gd name="connsiteY22" fmla="*/ 914400 h 1034143"/>
                <a:gd name="connsiteX23" fmla="*/ 3125107 w 5805714"/>
                <a:gd name="connsiteY23" fmla="*/ 960664 h 1034143"/>
                <a:gd name="connsiteX24" fmla="*/ 3045278 w 5805714"/>
                <a:gd name="connsiteY24" fmla="*/ 915307 h 1034143"/>
                <a:gd name="connsiteX25" fmla="*/ 2982686 w 5805714"/>
                <a:gd name="connsiteY25" fmla="*/ 946150 h 1034143"/>
                <a:gd name="connsiteX26" fmla="*/ 2830286 w 5805714"/>
                <a:gd name="connsiteY26" fmla="*/ 943428 h 1034143"/>
                <a:gd name="connsiteX27" fmla="*/ 2801257 w 5805714"/>
                <a:gd name="connsiteY27" fmla="*/ 1001485 h 1034143"/>
                <a:gd name="connsiteX28" fmla="*/ 2699657 w 5805714"/>
                <a:gd name="connsiteY28" fmla="*/ 1001485 h 1034143"/>
                <a:gd name="connsiteX29" fmla="*/ 2625271 w 5805714"/>
                <a:gd name="connsiteY29" fmla="*/ 975178 h 1034143"/>
                <a:gd name="connsiteX30" fmla="*/ 2554514 w 5805714"/>
                <a:gd name="connsiteY30" fmla="*/ 943428 h 1034143"/>
                <a:gd name="connsiteX31" fmla="*/ 2509157 w 5805714"/>
                <a:gd name="connsiteY31" fmla="*/ 986064 h 1034143"/>
                <a:gd name="connsiteX32" fmla="*/ 2393043 w 5805714"/>
                <a:gd name="connsiteY32" fmla="*/ 983343 h 1034143"/>
                <a:gd name="connsiteX33" fmla="*/ 2305050 w 5805714"/>
                <a:gd name="connsiteY33" fmla="*/ 1023257 h 1034143"/>
                <a:gd name="connsiteX34" fmla="*/ 2169886 w 5805714"/>
                <a:gd name="connsiteY34" fmla="*/ 982435 h 1034143"/>
                <a:gd name="connsiteX35" fmla="*/ 2012043 w 5805714"/>
                <a:gd name="connsiteY35" fmla="*/ 997857 h 1034143"/>
                <a:gd name="connsiteX36" fmla="*/ 1894114 w 5805714"/>
                <a:gd name="connsiteY36" fmla="*/ 941614 h 1034143"/>
                <a:gd name="connsiteX37" fmla="*/ 1785257 w 5805714"/>
                <a:gd name="connsiteY37" fmla="*/ 992414 h 1034143"/>
                <a:gd name="connsiteX38" fmla="*/ 1654628 w 5805714"/>
                <a:gd name="connsiteY38" fmla="*/ 986971 h 1034143"/>
                <a:gd name="connsiteX39" fmla="*/ 1520371 w 5805714"/>
                <a:gd name="connsiteY39" fmla="*/ 1034143 h 1034143"/>
                <a:gd name="connsiteX40" fmla="*/ 1348921 w 5805714"/>
                <a:gd name="connsiteY40" fmla="*/ 960664 h 1034143"/>
                <a:gd name="connsiteX41" fmla="*/ 1230086 w 5805714"/>
                <a:gd name="connsiteY41" fmla="*/ 986971 h 1034143"/>
                <a:gd name="connsiteX42" fmla="*/ 1127578 w 5805714"/>
                <a:gd name="connsiteY42" fmla="*/ 954314 h 1034143"/>
                <a:gd name="connsiteX43" fmla="*/ 1030514 w 5805714"/>
                <a:gd name="connsiteY43" fmla="*/ 1016000 h 1034143"/>
                <a:gd name="connsiteX44" fmla="*/ 928914 w 5805714"/>
                <a:gd name="connsiteY44" fmla="*/ 1016000 h 1034143"/>
                <a:gd name="connsiteX45" fmla="*/ 798286 w 5805714"/>
                <a:gd name="connsiteY45" fmla="*/ 943428 h 1034143"/>
                <a:gd name="connsiteX46" fmla="*/ 653143 w 5805714"/>
                <a:gd name="connsiteY46" fmla="*/ 928914 h 1034143"/>
                <a:gd name="connsiteX47" fmla="*/ 537028 w 5805714"/>
                <a:gd name="connsiteY47" fmla="*/ 957943 h 1034143"/>
                <a:gd name="connsiteX48" fmla="*/ 493486 w 5805714"/>
                <a:gd name="connsiteY48" fmla="*/ 1001485 h 1034143"/>
                <a:gd name="connsiteX49" fmla="*/ 383721 w 5805714"/>
                <a:gd name="connsiteY49" fmla="*/ 962478 h 1034143"/>
                <a:gd name="connsiteX50" fmla="*/ 319314 w 5805714"/>
                <a:gd name="connsiteY50" fmla="*/ 928914 h 1034143"/>
                <a:gd name="connsiteX51" fmla="*/ 224064 w 5805714"/>
                <a:gd name="connsiteY51" fmla="*/ 947964 h 1034143"/>
                <a:gd name="connsiteX52" fmla="*/ 0 w 5805714"/>
                <a:gd name="connsiteY52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544457 w 5805714"/>
                <a:gd name="connsiteY4" fmla="*/ 885371 h 1034143"/>
                <a:gd name="connsiteX5" fmla="*/ 5355771 w 5805714"/>
                <a:gd name="connsiteY5" fmla="*/ 914400 h 1034143"/>
                <a:gd name="connsiteX6" fmla="*/ 5109028 w 5805714"/>
                <a:gd name="connsiteY6" fmla="*/ 899885 h 1034143"/>
                <a:gd name="connsiteX7" fmla="*/ 5007428 w 5805714"/>
                <a:gd name="connsiteY7" fmla="*/ 957943 h 1034143"/>
                <a:gd name="connsiteX8" fmla="*/ 4847771 w 5805714"/>
                <a:gd name="connsiteY8" fmla="*/ 870857 h 1034143"/>
                <a:gd name="connsiteX9" fmla="*/ 4760686 w 5805714"/>
                <a:gd name="connsiteY9" fmla="*/ 943428 h 1034143"/>
                <a:gd name="connsiteX10" fmla="*/ 4644571 w 5805714"/>
                <a:gd name="connsiteY10" fmla="*/ 943428 h 1034143"/>
                <a:gd name="connsiteX11" fmla="*/ 4499428 w 5805714"/>
                <a:gd name="connsiteY11" fmla="*/ 856343 h 1034143"/>
                <a:gd name="connsiteX12" fmla="*/ 4412343 w 5805714"/>
                <a:gd name="connsiteY12" fmla="*/ 914400 h 1034143"/>
                <a:gd name="connsiteX13" fmla="*/ 4278086 w 5805714"/>
                <a:gd name="connsiteY13" fmla="*/ 998764 h 1034143"/>
                <a:gd name="connsiteX14" fmla="*/ 4125686 w 5805714"/>
                <a:gd name="connsiteY14" fmla="*/ 913493 h 1034143"/>
                <a:gd name="connsiteX15" fmla="*/ 4054021 w 5805714"/>
                <a:gd name="connsiteY15" fmla="*/ 993321 h 1034143"/>
                <a:gd name="connsiteX16" fmla="*/ 3889828 w 5805714"/>
                <a:gd name="connsiteY16" fmla="*/ 914400 h 1034143"/>
                <a:gd name="connsiteX17" fmla="*/ 3788228 w 5805714"/>
                <a:gd name="connsiteY17" fmla="*/ 957943 h 1034143"/>
                <a:gd name="connsiteX18" fmla="*/ 3605893 w 5805714"/>
                <a:gd name="connsiteY18" fmla="*/ 910771 h 1034143"/>
                <a:gd name="connsiteX19" fmla="*/ 3521528 w 5805714"/>
                <a:gd name="connsiteY19" fmla="*/ 961571 h 1034143"/>
                <a:gd name="connsiteX20" fmla="*/ 3387271 w 5805714"/>
                <a:gd name="connsiteY20" fmla="*/ 968828 h 1034143"/>
                <a:gd name="connsiteX21" fmla="*/ 3252107 w 5805714"/>
                <a:gd name="connsiteY21" fmla="*/ 922564 h 1034143"/>
                <a:gd name="connsiteX22" fmla="*/ 3164114 w 5805714"/>
                <a:gd name="connsiteY22" fmla="*/ 914400 h 1034143"/>
                <a:gd name="connsiteX23" fmla="*/ 3125107 w 5805714"/>
                <a:gd name="connsiteY23" fmla="*/ 960664 h 1034143"/>
                <a:gd name="connsiteX24" fmla="*/ 3045278 w 5805714"/>
                <a:gd name="connsiteY24" fmla="*/ 915307 h 1034143"/>
                <a:gd name="connsiteX25" fmla="*/ 2982686 w 5805714"/>
                <a:gd name="connsiteY25" fmla="*/ 946150 h 1034143"/>
                <a:gd name="connsiteX26" fmla="*/ 2830286 w 5805714"/>
                <a:gd name="connsiteY26" fmla="*/ 943428 h 1034143"/>
                <a:gd name="connsiteX27" fmla="*/ 2801257 w 5805714"/>
                <a:gd name="connsiteY27" fmla="*/ 1001485 h 1034143"/>
                <a:gd name="connsiteX28" fmla="*/ 2699657 w 5805714"/>
                <a:gd name="connsiteY28" fmla="*/ 1001485 h 1034143"/>
                <a:gd name="connsiteX29" fmla="*/ 2625271 w 5805714"/>
                <a:gd name="connsiteY29" fmla="*/ 975178 h 1034143"/>
                <a:gd name="connsiteX30" fmla="*/ 2554514 w 5805714"/>
                <a:gd name="connsiteY30" fmla="*/ 943428 h 1034143"/>
                <a:gd name="connsiteX31" fmla="*/ 2509157 w 5805714"/>
                <a:gd name="connsiteY31" fmla="*/ 986064 h 1034143"/>
                <a:gd name="connsiteX32" fmla="*/ 2393043 w 5805714"/>
                <a:gd name="connsiteY32" fmla="*/ 983343 h 1034143"/>
                <a:gd name="connsiteX33" fmla="*/ 2305050 w 5805714"/>
                <a:gd name="connsiteY33" fmla="*/ 1023257 h 1034143"/>
                <a:gd name="connsiteX34" fmla="*/ 2169886 w 5805714"/>
                <a:gd name="connsiteY34" fmla="*/ 982435 h 1034143"/>
                <a:gd name="connsiteX35" fmla="*/ 2012043 w 5805714"/>
                <a:gd name="connsiteY35" fmla="*/ 997857 h 1034143"/>
                <a:gd name="connsiteX36" fmla="*/ 1894114 w 5805714"/>
                <a:gd name="connsiteY36" fmla="*/ 941614 h 1034143"/>
                <a:gd name="connsiteX37" fmla="*/ 1785257 w 5805714"/>
                <a:gd name="connsiteY37" fmla="*/ 992414 h 1034143"/>
                <a:gd name="connsiteX38" fmla="*/ 1654628 w 5805714"/>
                <a:gd name="connsiteY38" fmla="*/ 986971 h 1034143"/>
                <a:gd name="connsiteX39" fmla="*/ 1520371 w 5805714"/>
                <a:gd name="connsiteY39" fmla="*/ 1034143 h 1034143"/>
                <a:gd name="connsiteX40" fmla="*/ 1348921 w 5805714"/>
                <a:gd name="connsiteY40" fmla="*/ 960664 h 1034143"/>
                <a:gd name="connsiteX41" fmla="*/ 1230086 w 5805714"/>
                <a:gd name="connsiteY41" fmla="*/ 986971 h 1034143"/>
                <a:gd name="connsiteX42" fmla="*/ 1127578 w 5805714"/>
                <a:gd name="connsiteY42" fmla="*/ 954314 h 1034143"/>
                <a:gd name="connsiteX43" fmla="*/ 1030514 w 5805714"/>
                <a:gd name="connsiteY43" fmla="*/ 1016000 h 1034143"/>
                <a:gd name="connsiteX44" fmla="*/ 928914 w 5805714"/>
                <a:gd name="connsiteY44" fmla="*/ 1016000 h 1034143"/>
                <a:gd name="connsiteX45" fmla="*/ 798286 w 5805714"/>
                <a:gd name="connsiteY45" fmla="*/ 943428 h 1034143"/>
                <a:gd name="connsiteX46" fmla="*/ 653143 w 5805714"/>
                <a:gd name="connsiteY46" fmla="*/ 928914 h 1034143"/>
                <a:gd name="connsiteX47" fmla="*/ 537028 w 5805714"/>
                <a:gd name="connsiteY47" fmla="*/ 957943 h 1034143"/>
                <a:gd name="connsiteX48" fmla="*/ 493486 w 5805714"/>
                <a:gd name="connsiteY48" fmla="*/ 1001485 h 1034143"/>
                <a:gd name="connsiteX49" fmla="*/ 383721 w 5805714"/>
                <a:gd name="connsiteY49" fmla="*/ 962478 h 1034143"/>
                <a:gd name="connsiteX50" fmla="*/ 319314 w 5805714"/>
                <a:gd name="connsiteY50" fmla="*/ 928914 h 1034143"/>
                <a:gd name="connsiteX51" fmla="*/ 224064 w 5805714"/>
                <a:gd name="connsiteY51" fmla="*/ 947964 h 1034143"/>
                <a:gd name="connsiteX52" fmla="*/ 0 w 5805714"/>
                <a:gd name="connsiteY52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544457 w 5805714"/>
                <a:gd name="connsiteY4" fmla="*/ 885371 h 1034143"/>
                <a:gd name="connsiteX5" fmla="*/ 5355771 w 5805714"/>
                <a:gd name="connsiteY5" fmla="*/ 914400 h 1034143"/>
                <a:gd name="connsiteX6" fmla="*/ 5109028 w 5805714"/>
                <a:gd name="connsiteY6" fmla="*/ 899885 h 1034143"/>
                <a:gd name="connsiteX7" fmla="*/ 5007428 w 5805714"/>
                <a:gd name="connsiteY7" fmla="*/ 957943 h 1034143"/>
                <a:gd name="connsiteX8" fmla="*/ 4847771 w 5805714"/>
                <a:gd name="connsiteY8" fmla="*/ 870857 h 1034143"/>
                <a:gd name="connsiteX9" fmla="*/ 4760686 w 5805714"/>
                <a:gd name="connsiteY9" fmla="*/ 943428 h 1034143"/>
                <a:gd name="connsiteX10" fmla="*/ 4644571 w 5805714"/>
                <a:gd name="connsiteY10" fmla="*/ 943428 h 1034143"/>
                <a:gd name="connsiteX11" fmla="*/ 4499428 w 5805714"/>
                <a:gd name="connsiteY11" fmla="*/ 856343 h 1034143"/>
                <a:gd name="connsiteX12" fmla="*/ 4431393 w 5805714"/>
                <a:gd name="connsiteY12" fmla="*/ 958850 h 1034143"/>
                <a:gd name="connsiteX13" fmla="*/ 4278086 w 5805714"/>
                <a:gd name="connsiteY13" fmla="*/ 998764 h 1034143"/>
                <a:gd name="connsiteX14" fmla="*/ 4125686 w 5805714"/>
                <a:gd name="connsiteY14" fmla="*/ 913493 h 1034143"/>
                <a:gd name="connsiteX15" fmla="*/ 4054021 w 5805714"/>
                <a:gd name="connsiteY15" fmla="*/ 993321 h 1034143"/>
                <a:gd name="connsiteX16" fmla="*/ 3889828 w 5805714"/>
                <a:gd name="connsiteY16" fmla="*/ 914400 h 1034143"/>
                <a:gd name="connsiteX17" fmla="*/ 3788228 w 5805714"/>
                <a:gd name="connsiteY17" fmla="*/ 957943 h 1034143"/>
                <a:gd name="connsiteX18" fmla="*/ 3605893 w 5805714"/>
                <a:gd name="connsiteY18" fmla="*/ 910771 h 1034143"/>
                <a:gd name="connsiteX19" fmla="*/ 3521528 w 5805714"/>
                <a:gd name="connsiteY19" fmla="*/ 961571 h 1034143"/>
                <a:gd name="connsiteX20" fmla="*/ 3387271 w 5805714"/>
                <a:gd name="connsiteY20" fmla="*/ 968828 h 1034143"/>
                <a:gd name="connsiteX21" fmla="*/ 3252107 w 5805714"/>
                <a:gd name="connsiteY21" fmla="*/ 922564 h 1034143"/>
                <a:gd name="connsiteX22" fmla="*/ 3164114 w 5805714"/>
                <a:gd name="connsiteY22" fmla="*/ 914400 h 1034143"/>
                <a:gd name="connsiteX23" fmla="*/ 3125107 w 5805714"/>
                <a:gd name="connsiteY23" fmla="*/ 960664 h 1034143"/>
                <a:gd name="connsiteX24" fmla="*/ 3045278 w 5805714"/>
                <a:gd name="connsiteY24" fmla="*/ 915307 h 1034143"/>
                <a:gd name="connsiteX25" fmla="*/ 2982686 w 5805714"/>
                <a:gd name="connsiteY25" fmla="*/ 946150 h 1034143"/>
                <a:gd name="connsiteX26" fmla="*/ 2830286 w 5805714"/>
                <a:gd name="connsiteY26" fmla="*/ 943428 h 1034143"/>
                <a:gd name="connsiteX27" fmla="*/ 2801257 w 5805714"/>
                <a:gd name="connsiteY27" fmla="*/ 1001485 h 1034143"/>
                <a:gd name="connsiteX28" fmla="*/ 2699657 w 5805714"/>
                <a:gd name="connsiteY28" fmla="*/ 1001485 h 1034143"/>
                <a:gd name="connsiteX29" fmla="*/ 2625271 w 5805714"/>
                <a:gd name="connsiteY29" fmla="*/ 975178 h 1034143"/>
                <a:gd name="connsiteX30" fmla="*/ 2554514 w 5805714"/>
                <a:gd name="connsiteY30" fmla="*/ 943428 h 1034143"/>
                <a:gd name="connsiteX31" fmla="*/ 2509157 w 5805714"/>
                <a:gd name="connsiteY31" fmla="*/ 986064 h 1034143"/>
                <a:gd name="connsiteX32" fmla="*/ 2393043 w 5805714"/>
                <a:gd name="connsiteY32" fmla="*/ 983343 h 1034143"/>
                <a:gd name="connsiteX33" fmla="*/ 2305050 w 5805714"/>
                <a:gd name="connsiteY33" fmla="*/ 1023257 h 1034143"/>
                <a:gd name="connsiteX34" fmla="*/ 2169886 w 5805714"/>
                <a:gd name="connsiteY34" fmla="*/ 982435 h 1034143"/>
                <a:gd name="connsiteX35" fmla="*/ 2012043 w 5805714"/>
                <a:gd name="connsiteY35" fmla="*/ 997857 h 1034143"/>
                <a:gd name="connsiteX36" fmla="*/ 1894114 w 5805714"/>
                <a:gd name="connsiteY36" fmla="*/ 941614 h 1034143"/>
                <a:gd name="connsiteX37" fmla="*/ 1785257 w 5805714"/>
                <a:gd name="connsiteY37" fmla="*/ 992414 h 1034143"/>
                <a:gd name="connsiteX38" fmla="*/ 1654628 w 5805714"/>
                <a:gd name="connsiteY38" fmla="*/ 986971 h 1034143"/>
                <a:gd name="connsiteX39" fmla="*/ 1520371 w 5805714"/>
                <a:gd name="connsiteY39" fmla="*/ 1034143 h 1034143"/>
                <a:gd name="connsiteX40" fmla="*/ 1348921 w 5805714"/>
                <a:gd name="connsiteY40" fmla="*/ 960664 h 1034143"/>
                <a:gd name="connsiteX41" fmla="*/ 1230086 w 5805714"/>
                <a:gd name="connsiteY41" fmla="*/ 986971 h 1034143"/>
                <a:gd name="connsiteX42" fmla="*/ 1127578 w 5805714"/>
                <a:gd name="connsiteY42" fmla="*/ 954314 h 1034143"/>
                <a:gd name="connsiteX43" fmla="*/ 1030514 w 5805714"/>
                <a:gd name="connsiteY43" fmla="*/ 1016000 h 1034143"/>
                <a:gd name="connsiteX44" fmla="*/ 928914 w 5805714"/>
                <a:gd name="connsiteY44" fmla="*/ 1016000 h 1034143"/>
                <a:gd name="connsiteX45" fmla="*/ 798286 w 5805714"/>
                <a:gd name="connsiteY45" fmla="*/ 943428 h 1034143"/>
                <a:gd name="connsiteX46" fmla="*/ 653143 w 5805714"/>
                <a:gd name="connsiteY46" fmla="*/ 928914 h 1034143"/>
                <a:gd name="connsiteX47" fmla="*/ 537028 w 5805714"/>
                <a:gd name="connsiteY47" fmla="*/ 957943 h 1034143"/>
                <a:gd name="connsiteX48" fmla="*/ 493486 w 5805714"/>
                <a:gd name="connsiteY48" fmla="*/ 1001485 h 1034143"/>
                <a:gd name="connsiteX49" fmla="*/ 383721 w 5805714"/>
                <a:gd name="connsiteY49" fmla="*/ 962478 h 1034143"/>
                <a:gd name="connsiteX50" fmla="*/ 319314 w 5805714"/>
                <a:gd name="connsiteY50" fmla="*/ 928914 h 1034143"/>
                <a:gd name="connsiteX51" fmla="*/ 224064 w 5805714"/>
                <a:gd name="connsiteY51" fmla="*/ 947964 h 1034143"/>
                <a:gd name="connsiteX52" fmla="*/ 0 w 5805714"/>
                <a:gd name="connsiteY52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544457 w 5805714"/>
                <a:gd name="connsiteY4" fmla="*/ 885371 h 1034143"/>
                <a:gd name="connsiteX5" fmla="*/ 5355771 w 5805714"/>
                <a:gd name="connsiteY5" fmla="*/ 914400 h 1034143"/>
                <a:gd name="connsiteX6" fmla="*/ 5109028 w 5805714"/>
                <a:gd name="connsiteY6" fmla="*/ 899885 h 1034143"/>
                <a:gd name="connsiteX7" fmla="*/ 5007428 w 5805714"/>
                <a:gd name="connsiteY7" fmla="*/ 957943 h 1034143"/>
                <a:gd name="connsiteX8" fmla="*/ 4847771 w 5805714"/>
                <a:gd name="connsiteY8" fmla="*/ 870857 h 1034143"/>
                <a:gd name="connsiteX9" fmla="*/ 4760686 w 5805714"/>
                <a:gd name="connsiteY9" fmla="*/ 943428 h 1034143"/>
                <a:gd name="connsiteX10" fmla="*/ 4644571 w 5805714"/>
                <a:gd name="connsiteY10" fmla="*/ 943428 h 1034143"/>
                <a:gd name="connsiteX11" fmla="*/ 4524828 w 5805714"/>
                <a:gd name="connsiteY11" fmla="*/ 913493 h 1034143"/>
                <a:gd name="connsiteX12" fmla="*/ 4431393 w 5805714"/>
                <a:gd name="connsiteY12" fmla="*/ 958850 h 1034143"/>
                <a:gd name="connsiteX13" fmla="*/ 4278086 w 5805714"/>
                <a:gd name="connsiteY13" fmla="*/ 998764 h 1034143"/>
                <a:gd name="connsiteX14" fmla="*/ 4125686 w 5805714"/>
                <a:gd name="connsiteY14" fmla="*/ 913493 h 1034143"/>
                <a:gd name="connsiteX15" fmla="*/ 4054021 w 5805714"/>
                <a:gd name="connsiteY15" fmla="*/ 993321 h 1034143"/>
                <a:gd name="connsiteX16" fmla="*/ 3889828 w 5805714"/>
                <a:gd name="connsiteY16" fmla="*/ 914400 h 1034143"/>
                <a:gd name="connsiteX17" fmla="*/ 3788228 w 5805714"/>
                <a:gd name="connsiteY17" fmla="*/ 957943 h 1034143"/>
                <a:gd name="connsiteX18" fmla="*/ 3605893 w 5805714"/>
                <a:gd name="connsiteY18" fmla="*/ 910771 h 1034143"/>
                <a:gd name="connsiteX19" fmla="*/ 3521528 w 5805714"/>
                <a:gd name="connsiteY19" fmla="*/ 961571 h 1034143"/>
                <a:gd name="connsiteX20" fmla="*/ 3387271 w 5805714"/>
                <a:gd name="connsiteY20" fmla="*/ 968828 h 1034143"/>
                <a:gd name="connsiteX21" fmla="*/ 3252107 w 5805714"/>
                <a:gd name="connsiteY21" fmla="*/ 922564 h 1034143"/>
                <a:gd name="connsiteX22" fmla="*/ 3164114 w 5805714"/>
                <a:gd name="connsiteY22" fmla="*/ 914400 h 1034143"/>
                <a:gd name="connsiteX23" fmla="*/ 3125107 w 5805714"/>
                <a:gd name="connsiteY23" fmla="*/ 960664 h 1034143"/>
                <a:gd name="connsiteX24" fmla="*/ 3045278 w 5805714"/>
                <a:gd name="connsiteY24" fmla="*/ 915307 h 1034143"/>
                <a:gd name="connsiteX25" fmla="*/ 2982686 w 5805714"/>
                <a:gd name="connsiteY25" fmla="*/ 946150 h 1034143"/>
                <a:gd name="connsiteX26" fmla="*/ 2830286 w 5805714"/>
                <a:gd name="connsiteY26" fmla="*/ 943428 h 1034143"/>
                <a:gd name="connsiteX27" fmla="*/ 2801257 w 5805714"/>
                <a:gd name="connsiteY27" fmla="*/ 1001485 h 1034143"/>
                <a:gd name="connsiteX28" fmla="*/ 2699657 w 5805714"/>
                <a:gd name="connsiteY28" fmla="*/ 1001485 h 1034143"/>
                <a:gd name="connsiteX29" fmla="*/ 2625271 w 5805714"/>
                <a:gd name="connsiteY29" fmla="*/ 975178 h 1034143"/>
                <a:gd name="connsiteX30" fmla="*/ 2554514 w 5805714"/>
                <a:gd name="connsiteY30" fmla="*/ 943428 h 1034143"/>
                <a:gd name="connsiteX31" fmla="*/ 2509157 w 5805714"/>
                <a:gd name="connsiteY31" fmla="*/ 986064 h 1034143"/>
                <a:gd name="connsiteX32" fmla="*/ 2393043 w 5805714"/>
                <a:gd name="connsiteY32" fmla="*/ 983343 h 1034143"/>
                <a:gd name="connsiteX33" fmla="*/ 2305050 w 5805714"/>
                <a:gd name="connsiteY33" fmla="*/ 1023257 h 1034143"/>
                <a:gd name="connsiteX34" fmla="*/ 2169886 w 5805714"/>
                <a:gd name="connsiteY34" fmla="*/ 982435 h 1034143"/>
                <a:gd name="connsiteX35" fmla="*/ 2012043 w 5805714"/>
                <a:gd name="connsiteY35" fmla="*/ 997857 h 1034143"/>
                <a:gd name="connsiteX36" fmla="*/ 1894114 w 5805714"/>
                <a:gd name="connsiteY36" fmla="*/ 941614 h 1034143"/>
                <a:gd name="connsiteX37" fmla="*/ 1785257 w 5805714"/>
                <a:gd name="connsiteY37" fmla="*/ 992414 h 1034143"/>
                <a:gd name="connsiteX38" fmla="*/ 1654628 w 5805714"/>
                <a:gd name="connsiteY38" fmla="*/ 986971 h 1034143"/>
                <a:gd name="connsiteX39" fmla="*/ 1520371 w 5805714"/>
                <a:gd name="connsiteY39" fmla="*/ 1034143 h 1034143"/>
                <a:gd name="connsiteX40" fmla="*/ 1348921 w 5805714"/>
                <a:gd name="connsiteY40" fmla="*/ 960664 h 1034143"/>
                <a:gd name="connsiteX41" fmla="*/ 1230086 w 5805714"/>
                <a:gd name="connsiteY41" fmla="*/ 986971 h 1034143"/>
                <a:gd name="connsiteX42" fmla="*/ 1127578 w 5805714"/>
                <a:gd name="connsiteY42" fmla="*/ 954314 h 1034143"/>
                <a:gd name="connsiteX43" fmla="*/ 1030514 w 5805714"/>
                <a:gd name="connsiteY43" fmla="*/ 1016000 h 1034143"/>
                <a:gd name="connsiteX44" fmla="*/ 928914 w 5805714"/>
                <a:gd name="connsiteY44" fmla="*/ 1016000 h 1034143"/>
                <a:gd name="connsiteX45" fmla="*/ 798286 w 5805714"/>
                <a:gd name="connsiteY45" fmla="*/ 943428 h 1034143"/>
                <a:gd name="connsiteX46" fmla="*/ 653143 w 5805714"/>
                <a:gd name="connsiteY46" fmla="*/ 928914 h 1034143"/>
                <a:gd name="connsiteX47" fmla="*/ 537028 w 5805714"/>
                <a:gd name="connsiteY47" fmla="*/ 957943 h 1034143"/>
                <a:gd name="connsiteX48" fmla="*/ 493486 w 5805714"/>
                <a:gd name="connsiteY48" fmla="*/ 1001485 h 1034143"/>
                <a:gd name="connsiteX49" fmla="*/ 383721 w 5805714"/>
                <a:gd name="connsiteY49" fmla="*/ 962478 h 1034143"/>
                <a:gd name="connsiteX50" fmla="*/ 319314 w 5805714"/>
                <a:gd name="connsiteY50" fmla="*/ 928914 h 1034143"/>
                <a:gd name="connsiteX51" fmla="*/ 224064 w 5805714"/>
                <a:gd name="connsiteY51" fmla="*/ 947964 h 1034143"/>
                <a:gd name="connsiteX52" fmla="*/ 0 w 5805714"/>
                <a:gd name="connsiteY52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544457 w 5805714"/>
                <a:gd name="connsiteY4" fmla="*/ 885371 h 1034143"/>
                <a:gd name="connsiteX5" fmla="*/ 5355771 w 5805714"/>
                <a:gd name="connsiteY5" fmla="*/ 914400 h 1034143"/>
                <a:gd name="connsiteX6" fmla="*/ 5109028 w 5805714"/>
                <a:gd name="connsiteY6" fmla="*/ 899885 h 1034143"/>
                <a:gd name="connsiteX7" fmla="*/ 5007428 w 5805714"/>
                <a:gd name="connsiteY7" fmla="*/ 957943 h 1034143"/>
                <a:gd name="connsiteX8" fmla="*/ 4847771 w 5805714"/>
                <a:gd name="connsiteY8" fmla="*/ 870857 h 1034143"/>
                <a:gd name="connsiteX9" fmla="*/ 4760686 w 5805714"/>
                <a:gd name="connsiteY9" fmla="*/ 943428 h 1034143"/>
                <a:gd name="connsiteX10" fmla="*/ 4644571 w 5805714"/>
                <a:gd name="connsiteY10" fmla="*/ 943428 h 1034143"/>
                <a:gd name="connsiteX11" fmla="*/ 4524828 w 5805714"/>
                <a:gd name="connsiteY11" fmla="*/ 913493 h 1034143"/>
                <a:gd name="connsiteX12" fmla="*/ 4405993 w 5805714"/>
                <a:gd name="connsiteY12" fmla="*/ 946150 h 1034143"/>
                <a:gd name="connsiteX13" fmla="*/ 4278086 w 5805714"/>
                <a:gd name="connsiteY13" fmla="*/ 998764 h 1034143"/>
                <a:gd name="connsiteX14" fmla="*/ 4125686 w 5805714"/>
                <a:gd name="connsiteY14" fmla="*/ 913493 h 1034143"/>
                <a:gd name="connsiteX15" fmla="*/ 4054021 w 5805714"/>
                <a:gd name="connsiteY15" fmla="*/ 993321 h 1034143"/>
                <a:gd name="connsiteX16" fmla="*/ 3889828 w 5805714"/>
                <a:gd name="connsiteY16" fmla="*/ 914400 h 1034143"/>
                <a:gd name="connsiteX17" fmla="*/ 3788228 w 5805714"/>
                <a:gd name="connsiteY17" fmla="*/ 957943 h 1034143"/>
                <a:gd name="connsiteX18" fmla="*/ 3605893 w 5805714"/>
                <a:gd name="connsiteY18" fmla="*/ 910771 h 1034143"/>
                <a:gd name="connsiteX19" fmla="*/ 3521528 w 5805714"/>
                <a:gd name="connsiteY19" fmla="*/ 961571 h 1034143"/>
                <a:gd name="connsiteX20" fmla="*/ 3387271 w 5805714"/>
                <a:gd name="connsiteY20" fmla="*/ 968828 h 1034143"/>
                <a:gd name="connsiteX21" fmla="*/ 3252107 w 5805714"/>
                <a:gd name="connsiteY21" fmla="*/ 922564 h 1034143"/>
                <a:gd name="connsiteX22" fmla="*/ 3164114 w 5805714"/>
                <a:gd name="connsiteY22" fmla="*/ 914400 h 1034143"/>
                <a:gd name="connsiteX23" fmla="*/ 3125107 w 5805714"/>
                <a:gd name="connsiteY23" fmla="*/ 960664 h 1034143"/>
                <a:gd name="connsiteX24" fmla="*/ 3045278 w 5805714"/>
                <a:gd name="connsiteY24" fmla="*/ 915307 h 1034143"/>
                <a:gd name="connsiteX25" fmla="*/ 2982686 w 5805714"/>
                <a:gd name="connsiteY25" fmla="*/ 946150 h 1034143"/>
                <a:gd name="connsiteX26" fmla="*/ 2830286 w 5805714"/>
                <a:gd name="connsiteY26" fmla="*/ 943428 h 1034143"/>
                <a:gd name="connsiteX27" fmla="*/ 2801257 w 5805714"/>
                <a:gd name="connsiteY27" fmla="*/ 1001485 h 1034143"/>
                <a:gd name="connsiteX28" fmla="*/ 2699657 w 5805714"/>
                <a:gd name="connsiteY28" fmla="*/ 1001485 h 1034143"/>
                <a:gd name="connsiteX29" fmla="*/ 2625271 w 5805714"/>
                <a:gd name="connsiteY29" fmla="*/ 975178 h 1034143"/>
                <a:gd name="connsiteX30" fmla="*/ 2554514 w 5805714"/>
                <a:gd name="connsiteY30" fmla="*/ 943428 h 1034143"/>
                <a:gd name="connsiteX31" fmla="*/ 2509157 w 5805714"/>
                <a:gd name="connsiteY31" fmla="*/ 986064 h 1034143"/>
                <a:gd name="connsiteX32" fmla="*/ 2393043 w 5805714"/>
                <a:gd name="connsiteY32" fmla="*/ 983343 h 1034143"/>
                <a:gd name="connsiteX33" fmla="*/ 2305050 w 5805714"/>
                <a:gd name="connsiteY33" fmla="*/ 1023257 h 1034143"/>
                <a:gd name="connsiteX34" fmla="*/ 2169886 w 5805714"/>
                <a:gd name="connsiteY34" fmla="*/ 982435 h 1034143"/>
                <a:gd name="connsiteX35" fmla="*/ 2012043 w 5805714"/>
                <a:gd name="connsiteY35" fmla="*/ 997857 h 1034143"/>
                <a:gd name="connsiteX36" fmla="*/ 1894114 w 5805714"/>
                <a:gd name="connsiteY36" fmla="*/ 941614 h 1034143"/>
                <a:gd name="connsiteX37" fmla="*/ 1785257 w 5805714"/>
                <a:gd name="connsiteY37" fmla="*/ 992414 h 1034143"/>
                <a:gd name="connsiteX38" fmla="*/ 1654628 w 5805714"/>
                <a:gd name="connsiteY38" fmla="*/ 986971 h 1034143"/>
                <a:gd name="connsiteX39" fmla="*/ 1520371 w 5805714"/>
                <a:gd name="connsiteY39" fmla="*/ 1034143 h 1034143"/>
                <a:gd name="connsiteX40" fmla="*/ 1348921 w 5805714"/>
                <a:gd name="connsiteY40" fmla="*/ 960664 h 1034143"/>
                <a:gd name="connsiteX41" fmla="*/ 1230086 w 5805714"/>
                <a:gd name="connsiteY41" fmla="*/ 986971 h 1034143"/>
                <a:gd name="connsiteX42" fmla="*/ 1127578 w 5805714"/>
                <a:gd name="connsiteY42" fmla="*/ 954314 h 1034143"/>
                <a:gd name="connsiteX43" fmla="*/ 1030514 w 5805714"/>
                <a:gd name="connsiteY43" fmla="*/ 1016000 h 1034143"/>
                <a:gd name="connsiteX44" fmla="*/ 928914 w 5805714"/>
                <a:gd name="connsiteY44" fmla="*/ 1016000 h 1034143"/>
                <a:gd name="connsiteX45" fmla="*/ 798286 w 5805714"/>
                <a:gd name="connsiteY45" fmla="*/ 943428 h 1034143"/>
                <a:gd name="connsiteX46" fmla="*/ 653143 w 5805714"/>
                <a:gd name="connsiteY46" fmla="*/ 928914 h 1034143"/>
                <a:gd name="connsiteX47" fmla="*/ 537028 w 5805714"/>
                <a:gd name="connsiteY47" fmla="*/ 957943 h 1034143"/>
                <a:gd name="connsiteX48" fmla="*/ 493486 w 5805714"/>
                <a:gd name="connsiteY48" fmla="*/ 1001485 h 1034143"/>
                <a:gd name="connsiteX49" fmla="*/ 383721 w 5805714"/>
                <a:gd name="connsiteY49" fmla="*/ 962478 h 1034143"/>
                <a:gd name="connsiteX50" fmla="*/ 319314 w 5805714"/>
                <a:gd name="connsiteY50" fmla="*/ 928914 h 1034143"/>
                <a:gd name="connsiteX51" fmla="*/ 224064 w 5805714"/>
                <a:gd name="connsiteY51" fmla="*/ 947964 h 1034143"/>
                <a:gd name="connsiteX52" fmla="*/ 0 w 5805714"/>
                <a:gd name="connsiteY52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544457 w 5805714"/>
                <a:gd name="connsiteY4" fmla="*/ 885371 h 1034143"/>
                <a:gd name="connsiteX5" fmla="*/ 5355771 w 5805714"/>
                <a:gd name="connsiteY5" fmla="*/ 914400 h 1034143"/>
                <a:gd name="connsiteX6" fmla="*/ 5109028 w 5805714"/>
                <a:gd name="connsiteY6" fmla="*/ 899885 h 1034143"/>
                <a:gd name="connsiteX7" fmla="*/ 5007428 w 5805714"/>
                <a:gd name="connsiteY7" fmla="*/ 957943 h 1034143"/>
                <a:gd name="connsiteX8" fmla="*/ 4841421 w 5805714"/>
                <a:gd name="connsiteY8" fmla="*/ 921657 h 1034143"/>
                <a:gd name="connsiteX9" fmla="*/ 4760686 w 5805714"/>
                <a:gd name="connsiteY9" fmla="*/ 943428 h 1034143"/>
                <a:gd name="connsiteX10" fmla="*/ 4644571 w 5805714"/>
                <a:gd name="connsiteY10" fmla="*/ 943428 h 1034143"/>
                <a:gd name="connsiteX11" fmla="*/ 4524828 w 5805714"/>
                <a:gd name="connsiteY11" fmla="*/ 913493 h 1034143"/>
                <a:gd name="connsiteX12" fmla="*/ 4405993 w 5805714"/>
                <a:gd name="connsiteY12" fmla="*/ 946150 h 1034143"/>
                <a:gd name="connsiteX13" fmla="*/ 4278086 w 5805714"/>
                <a:gd name="connsiteY13" fmla="*/ 998764 h 1034143"/>
                <a:gd name="connsiteX14" fmla="*/ 4125686 w 5805714"/>
                <a:gd name="connsiteY14" fmla="*/ 913493 h 1034143"/>
                <a:gd name="connsiteX15" fmla="*/ 4054021 w 5805714"/>
                <a:gd name="connsiteY15" fmla="*/ 993321 h 1034143"/>
                <a:gd name="connsiteX16" fmla="*/ 3889828 w 5805714"/>
                <a:gd name="connsiteY16" fmla="*/ 914400 h 1034143"/>
                <a:gd name="connsiteX17" fmla="*/ 3788228 w 5805714"/>
                <a:gd name="connsiteY17" fmla="*/ 957943 h 1034143"/>
                <a:gd name="connsiteX18" fmla="*/ 3605893 w 5805714"/>
                <a:gd name="connsiteY18" fmla="*/ 910771 h 1034143"/>
                <a:gd name="connsiteX19" fmla="*/ 3521528 w 5805714"/>
                <a:gd name="connsiteY19" fmla="*/ 961571 h 1034143"/>
                <a:gd name="connsiteX20" fmla="*/ 3387271 w 5805714"/>
                <a:gd name="connsiteY20" fmla="*/ 968828 h 1034143"/>
                <a:gd name="connsiteX21" fmla="*/ 3252107 w 5805714"/>
                <a:gd name="connsiteY21" fmla="*/ 922564 h 1034143"/>
                <a:gd name="connsiteX22" fmla="*/ 3164114 w 5805714"/>
                <a:gd name="connsiteY22" fmla="*/ 914400 h 1034143"/>
                <a:gd name="connsiteX23" fmla="*/ 3125107 w 5805714"/>
                <a:gd name="connsiteY23" fmla="*/ 960664 h 1034143"/>
                <a:gd name="connsiteX24" fmla="*/ 3045278 w 5805714"/>
                <a:gd name="connsiteY24" fmla="*/ 915307 h 1034143"/>
                <a:gd name="connsiteX25" fmla="*/ 2982686 w 5805714"/>
                <a:gd name="connsiteY25" fmla="*/ 946150 h 1034143"/>
                <a:gd name="connsiteX26" fmla="*/ 2830286 w 5805714"/>
                <a:gd name="connsiteY26" fmla="*/ 943428 h 1034143"/>
                <a:gd name="connsiteX27" fmla="*/ 2801257 w 5805714"/>
                <a:gd name="connsiteY27" fmla="*/ 1001485 h 1034143"/>
                <a:gd name="connsiteX28" fmla="*/ 2699657 w 5805714"/>
                <a:gd name="connsiteY28" fmla="*/ 1001485 h 1034143"/>
                <a:gd name="connsiteX29" fmla="*/ 2625271 w 5805714"/>
                <a:gd name="connsiteY29" fmla="*/ 975178 h 1034143"/>
                <a:gd name="connsiteX30" fmla="*/ 2554514 w 5805714"/>
                <a:gd name="connsiteY30" fmla="*/ 943428 h 1034143"/>
                <a:gd name="connsiteX31" fmla="*/ 2509157 w 5805714"/>
                <a:gd name="connsiteY31" fmla="*/ 986064 h 1034143"/>
                <a:gd name="connsiteX32" fmla="*/ 2393043 w 5805714"/>
                <a:gd name="connsiteY32" fmla="*/ 983343 h 1034143"/>
                <a:gd name="connsiteX33" fmla="*/ 2305050 w 5805714"/>
                <a:gd name="connsiteY33" fmla="*/ 1023257 h 1034143"/>
                <a:gd name="connsiteX34" fmla="*/ 2169886 w 5805714"/>
                <a:gd name="connsiteY34" fmla="*/ 982435 h 1034143"/>
                <a:gd name="connsiteX35" fmla="*/ 2012043 w 5805714"/>
                <a:gd name="connsiteY35" fmla="*/ 997857 h 1034143"/>
                <a:gd name="connsiteX36" fmla="*/ 1894114 w 5805714"/>
                <a:gd name="connsiteY36" fmla="*/ 941614 h 1034143"/>
                <a:gd name="connsiteX37" fmla="*/ 1785257 w 5805714"/>
                <a:gd name="connsiteY37" fmla="*/ 992414 h 1034143"/>
                <a:gd name="connsiteX38" fmla="*/ 1654628 w 5805714"/>
                <a:gd name="connsiteY38" fmla="*/ 986971 h 1034143"/>
                <a:gd name="connsiteX39" fmla="*/ 1520371 w 5805714"/>
                <a:gd name="connsiteY39" fmla="*/ 1034143 h 1034143"/>
                <a:gd name="connsiteX40" fmla="*/ 1348921 w 5805714"/>
                <a:gd name="connsiteY40" fmla="*/ 960664 h 1034143"/>
                <a:gd name="connsiteX41" fmla="*/ 1230086 w 5805714"/>
                <a:gd name="connsiteY41" fmla="*/ 986971 h 1034143"/>
                <a:gd name="connsiteX42" fmla="*/ 1127578 w 5805714"/>
                <a:gd name="connsiteY42" fmla="*/ 954314 h 1034143"/>
                <a:gd name="connsiteX43" fmla="*/ 1030514 w 5805714"/>
                <a:gd name="connsiteY43" fmla="*/ 1016000 h 1034143"/>
                <a:gd name="connsiteX44" fmla="*/ 928914 w 5805714"/>
                <a:gd name="connsiteY44" fmla="*/ 1016000 h 1034143"/>
                <a:gd name="connsiteX45" fmla="*/ 798286 w 5805714"/>
                <a:gd name="connsiteY45" fmla="*/ 943428 h 1034143"/>
                <a:gd name="connsiteX46" fmla="*/ 653143 w 5805714"/>
                <a:gd name="connsiteY46" fmla="*/ 928914 h 1034143"/>
                <a:gd name="connsiteX47" fmla="*/ 537028 w 5805714"/>
                <a:gd name="connsiteY47" fmla="*/ 957943 h 1034143"/>
                <a:gd name="connsiteX48" fmla="*/ 493486 w 5805714"/>
                <a:gd name="connsiteY48" fmla="*/ 1001485 h 1034143"/>
                <a:gd name="connsiteX49" fmla="*/ 383721 w 5805714"/>
                <a:gd name="connsiteY49" fmla="*/ 962478 h 1034143"/>
                <a:gd name="connsiteX50" fmla="*/ 319314 w 5805714"/>
                <a:gd name="connsiteY50" fmla="*/ 928914 h 1034143"/>
                <a:gd name="connsiteX51" fmla="*/ 224064 w 5805714"/>
                <a:gd name="connsiteY51" fmla="*/ 947964 h 1034143"/>
                <a:gd name="connsiteX52" fmla="*/ 0 w 5805714"/>
                <a:gd name="connsiteY52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544457 w 5805714"/>
                <a:gd name="connsiteY4" fmla="*/ 885371 h 1034143"/>
                <a:gd name="connsiteX5" fmla="*/ 5355771 w 5805714"/>
                <a:gd name="connsiteY5" fmla="*/ 914400 h 1034143"/>
                <a:gd name="connsiteX6" fmla="*/ 5109028 w 5805714"/>
                <a:gd name="connsiteY6" fmla="*/ 899885 h 1034143"/>
                <a:gd name="connsiteX7" fmla="*/ 5007428 w 5805714"/>
                <a:gd name="connsiteY7" fmla="*/ 957943 h 1034143"/>
                <a:gd name="connsiteX8" fmla="*/ 4841421 w 5805714"/>
                <a:gd name="connsiteY8" fmla="*/ 921657 h 1034143"/>
                <a:gd name="connsiteX9" fmla="*/ 4779736 w 5805714"/>
                <a:gd name="connsiteY9" fmla="*/ 994228 h 1034143"/>
                <a:gd name="connsiteX10" fmla="*/ 4644571 w 5805714"/>
                <a:gd name="connsiteY10" fmla="*/ 943428 h 1034143"/>
                <a:gd name="connsiteX11" fmla="*/ 4524828 w 5805714"/>
                <a:gd name="connsiteY11" fmla="*/ 913493 h 1034143"/>
                <a:gd name="connsiteX12" fmla="*/ 4405993 w 5805714"/>
                <a:gd name="connsiteY12" fmla="*/ 946150 h 1034143"/>
                <a:gd name="connsiteX13" fmla="*/ 4278086 w 5805714"/>
                <a:gd name="connsiteY13" fmla="*/ 998764 h 1034143"/>
                <a:gd name="connsiteX14" fmla="*/ 4125686 w 5805714"/>
                <a:gd name="connsiteY14" fmla="*/ 913493 h 1034143"/>
                <a:gd name="connsiteX15" fmla="*/ 4054021 w 5805714"/>
                <a:gd name="connsiteY15" fmla="*/ 993321 h 1034143"/>
                <a:gd name="connsiteX16" fmla="*/ 3889828 w 5805714"/>
                <a:gd name="connsiteY16" fmla="*/ 914400 h 1034143"/>
                <a:gd name="connsiteX17" fmla="*/ 3788228 w 5805714"/>
                <a:gd name="connsiteY17" fmla="*/ 957943 h 1034143"/>
                <a:gd name="connsiteX18" fmla="*/ 3605893 w 5805714"/>
                <a:gd name="connsiteY18" fmla="*/ 910771 h 1034143"/>
                <a:gd name="connsiteX19" fmla="*/ 3521528 w 5805714"/>
                <a:gd name="connsiteY19" fmla="*/ 961571 h 1034143"/>
                <a:gd name="connsiteX20" fmla="*/ 3387271 w 5805714"/>
                <a:gd name="connsiteY20" fmla="*/ 968828 h 1034143"/>
                <a:gd name="connsiteX21" fmla="*/ 3252107 w 5805714"/>
                <a:gd name="connsiteY21" fmla="*/ 922564 h 1034143"/>
                <a:gd name="connsiteX22" fmla="*/ 3164114 w 5805714"/>
                <a:gd name="connsiteY22" fmla="*/ 914400 h 1034143"/>
                <a:gd name="connsiteX23" fmla="*/ 3125107 w 5805714"/>
                <a:gd name="connsiteY23" fmla="*/ 960664 h 1034143"/>
                <a:gd name="connsiteX24" fmla="*/ 3045278 w 5805714"/>
                <a:gd name="connsiteY24" fmla="*/ 915307 h 1034143"/>
                <a:gd name="connsiteX25" fmla="*/ 2982686 w 5805714"/>
                <a:gd name="connsiteY25" fmla="*/ 946150 h 1034143"/>
                <a:gd name="connsiteX26" fmla="*/ 2830286 w 5805714"/>
                <a:gd name="connsiteY26" fmla="*/ 943428 h 1034143"/>
                <a:gd name="connsiteX27" fmla="*/ 2801257 w 5805714"/>
                <a:gd name="connsiteY27" fmla="*/ 1001485 h 1034143"/>
                <a:gd name="connsiteX28" fmla="*/ 2699657 w 5805714"/>
                <a:gd name="connsiteY28" fmla="*/ 1001485 h 1034143"/>
                <a:gd name="connsiteX29" fmla="*/ 2625271 w 5805714"/>
                <a:gd name="connsiteY29" fmla="*/ 975178 h 1034143"/>
                <a:gd name="connsiteX30" fmla="*/ 2554514 w 5805714"/>
                <a:gd name="connsiteY30" fmla="*/ 943428 h 1034143"/>
                <a:gd name="connsiteX31" fmla="*/ 2509157 w 5805714"/>
                <a:gd name="connsiteY31" fmla="*/ 986064 h 1034143"/>
                <a:gd name="connsiteX32" fmla="*/ 2393043 w 5805714"/>
                <a:gd name="connsiteY32" fmla="*/ 983343 h 1034143"/>
                <a:gd name="connsiteX33" fmla="*/ 2305050 w 5805714"/>
                <a:gd name="connsiteY33" fmla="*/ 1023257 h 1034143"/>
                <a:gd name="connsiteX34" fmla="*/ 2169886 w 5805714"/>
                <a:gd name="connsiteY34" fmla="*/ 982435 h 1034143"/>
                <a:gd name="connsiteX35" fmla="*/ 2012043 w 5805714"/>
                <a:gd name="connsiteY35" fmla="*/ 997857 h 1034143"/>
                <a:gd name="connsiteX36" fmla="*/ 1894114 w 5805714"/>
                <a:gd name="connsiteY36" fmla="*/ 941614 h 1034143"/>
                <a:gd name="connsiteX37" fmla="*/ 1785257 w 5805714"/>
                <a:gd name="connsiteY37" fmla="*/ 992414 h 1034143"/>
                <a:gd name="connsiteX38" fmla="*/ 1654628 w 5805714"/>
                <a:gd name="connsiteY38" fmla="*/ 986971 h 1034143"/>
                <a:gd name="connsiteX39" fmla="*/ 1520371 w 5805714"/>
                <a:gd name="connsiteY39" fmla="*/ 1034143 h 1034143"/>
                <a:gd name="connsiteX40" fmla="*/ 1348921 w 5805714"/>
                <a:gd name="connsiteY40" fmla="*/ 960664 h 1034143"/>
                <a:gd name="connsiteX41" fmla="*/ 1230086 w 5805714"/>
                <a:gd name="connsiteY41" fmla="*/ 986971 h 1034143"/>
                <a:gd name="connsiteX42" fmla="*/ 1127578 w 5805714"/>
                <a:gd name="connsiteY42" fmla="*/ 954314 h 1034143"/>
                <a:gd name="connsiteX43" fmla="*/ 1030514 w 5805714"/>
                <a:gd name="connsiteY43" fmla="*/ 1016000 h 1034143"/>
                <a:gd name="connsiteX44" fmla="*/ 928914 w 5805714"/>
                <a:gd name="connsiteY44" fmla="*/ 1016000 h 1034143"/>
                <a:gd name="connsiteX45" fmla="*/ 798286 w 5805714"/>
                <a:gd name="connsiteY45" fmla="*/ 943428 h 1034143"/>
                <a:gd name="connsiteX46" fmla="*/ 653143 w 5805714"/>
                <a:gd name="connsiteY46" fmla="*/ 928914 h 1034143"/>
                <a:gd name="connsiteX47" fmla="*/ 537028 w 5805714"/>
                <a:gd name="connsiteY47" fmla="*/ 957943 h 1034143"/>
                <a:gd name="connsiteX48" fmla="*/ 493486 w 5805714"/>
                <a:gd name="connsiteY48" fmla="*/ 1001485 h 1034143"/>
                <a:gd name="connsiteX49" fmla="*/ 383721 w 5805714"/>
                <a:gd name="connsiteY49" fmla="*/ 962478 h 1034143"/>
                <a:gd name="connsiteX50" fmla="*/ 319314 w 5805714"/>
                <a:gd name="connsiteY50" fmla="*/ 928914 h 1034143"/>
                <a:gd name="connsiteX51" fmla="*/ 224064 w 5805714"/>
                <a:gd name="connsiteY51" fmla="*/ 947964 h 1034143"/>
                <a:gd name="connsiteX52" fmla="*/ 0 w 5805714"/>
                <a:gd name="connsiteY52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544457 w 5805714"/>
                <a:gd name="connsiteY4" fmla="*/ 885371 h 1034143"/>
                <a:gd name="connsiteX5" fmla="*/ 5355771 w 5805714"/>
                <a:gd name="connsiteY5" fmla="*/ 914400 h 1034143"/>
                <a:gd name="connsiteX6" fmla="*/ 5109028 w 5805714"/>
                <a:gd name="connsiteY6" fmla="*/ 899885 h 1034143"/>
                <a:gd name="connsiteX7" fmla="*/ 4992007 w 5805714"/>
                <a:gd name="connsiteY7" fmla="*/ 954314 h 1034143"/>
                <a:gd name="connsiteX8" fmla="*/ 5007428 w 5805714"/>
                <a:gd name="connsiteY8" fmla="*/ 957943 h 1034143"/>
                <a:gd name="connsiteX9" fmla="*/ 4841421 w 5805714"/>
                <a:gd name="connsiteY9" fmla="*/ 921657 h 1034143"/>
                <a:gd name="connsiteX10" fmla="*/ 4779736 w 5805714"/>
                <a:gd name="connsiteY10" fmla="*/ 994228 h 1034143"/>
                <a:gd name="connsiteX11" fmla="*/ 4644571 w 5805714"/>
                <a:gd name="connsiteY11" fmla="*/ 943428 h 1034143"/>
                <a:gd name="connsiteX12" fmla="*/ 4524828 w 5805714"/>
                <a:gd name="connsiteY12" fmla="*/ 913493 h 1034143"/>
                <a:gd name="connsiteX13" fmla="*/ 4405993 w 5805714"/>
                <a:gd name="connsiteY13" fmla="*/ 946150 h 1034143"/>
                <a:gd name="connsiteX14" fmla="*/ 4278086 w 5805714"/>
                <a:gd name="connsiteY14" fmla="*/ 998764 h 1034143"/>
                <a:gd name="connsiteX15" fmla="*/ 4125686 w 5805714"/>
                <a:gd name="connsiteY15" fmla="*/ 913493 h 1034143"/>
                <a:gd name="connsiteX16" fmla="*/ 4054021 w 5805714"/>
                <a:gd name="connsiteY16" fmla="*/ 993321 h 1034143"/>
                <a:gd name="connsiteX17" fmla="*/ 3889828 w 5805714"/>
                <a:gd name="connsiteY17" fmla="*/ 914400 h 1034143"/>
                <a:gd name="connsiteX18" fmla="*/ 3788228 w 5805714"/>
                <a:gd name="connsiteY18" fmla="*/ 957943 h 1034143"/>
                <a:gd name="connsiteX19" fmla="*/ 3605893 w 5805714"/>
                <a:gd name="connsiteY19" fmla="*/ 910771 h 1034143"/>
                <a:gd name="connsiteX20" fmla="*/ 3521528 w 5805714"/>
                <a:gd name="connsiteY20" fmla="*/ 961571 h 1034143"/>
                <a:gd name="connsiteX21" fmla="*/ 3387271 w 5805714"/>
                <a:gd name="connsiteY21" fmla="*/ 968828 h 1034143"/>
                <a:gd name="connsiteX22" fmla="*/ 3252107 w 5805714"/>
                <a:gd name="connsiteY22" fmla="*/ 922564 h 1034143"/>
                <a:gd name="connsiteX23" fmla="*/ 3164114 w 5805714"/>
                <a:gd name="connsiteY23" fmla="*/ 914400 h 1034143"/>
                <a:gd name="connsiteX24" fmla="*/ 3125107 w 5805714"/>
                <a:gd name="connsiteY24" fmla="*/ 960664 h 1034143"/>
                <a:gd name="connsiteX25" fmla="*/ 3045278 w 5805714"/>
                <a:gd name="connsiteY25" fmla="*/ 915307 h 1034143"/>
                <a:gd name="connsiteX26" fmla="*/ 2982686 w 5805714"/>
                <a:gd name="connsiteY26" fmla="*/ 946150 h 1034143"/>
                <a:gd name="connsiteX27" fmla="*/ 2830286 w 5805714"/>
                <a:gd name="connsiteY27" fmla="*/ 943428 h 1034143"/>
                <a:gd name="connsiteX28" fmla="*/ 2801257 w 5805714"/>
                <a:gd name="connsiteY28" fmla="*/ 1001485 h 1034143"/>
                <a:gd name="connsiteX29" fmla="*/ 2699657 w 5805714"/>
                <a:gd name="connsiteY29" fmla="*/ 1001485 h 1034143"/>
                <a:gd name="connsiteX30" fmla="*/ 2625271 w 5805714"/>
                <a:gd name="connsiteY30" fmla="*/ 975178 h 1034143"/>
                <a:gd name="connsiteX31" fmla="*/ 2554514 w 5805714"/>
                <a:gd name="connsiteY31" fmla="*/ 943428 h 1034143"/>
                <a:gd name="connsiteX32" fmla="*/ 2509157 w 5805714"/>
                <a:gd name="connsiteY32" fmla="*/ 986064 h 1034143"/>
                <a:gd name="connsiteX33" fmla="*/ 2393043 w 5805714"/>
                <a:gd name="connsiteY33" fmla="*/ 983343 h 1034143"/>
                <a:gd name="connsiteX34" fmla="*/ 2305050 w 5805714"/>
                <a:gd name="connsiteY34" fmla="*/ 1023257 h 1034143"/>
                <a:gd name="connsiteX35" fmla="*/ 2169886 w 5805714"/>
                <a:gd name="connsiteY35" fmla="*/ 982435 h 1034143"/>
                <a:gd name="connsiteX36" fmla="*/ 2012043 w 5805714"/>
                <a:gd name="connsiteY36" fmla="*/ 997857 h 1034143"/>
                <a:gd name="connsiteX37" fmla="*/ 1894114 w 5805714"/>
                <a:gd name="connsiteY37" fmla="*/ 941614 h 1034143"/>
                <a:gd name="connsiteX38" fmla="*/ 1785257 w 5805714"/>
                <a:gd name="connsiteY38" fmla="*/ 992414 h 1034143"/>
                <a:gd name="connsiteX39" fmla="*/ 1654628 w 5805714"/>
                <a:gd name="connsiteY39" fmla="*/ 986971 h 1034143"/>
                <a:gd name="connsiteX40" fmla="*/ 1520371 w 5805714"/>
                <a:gd name="connsiteY40" fmla="*/ 1034143 h 1034143"/>
                <a:gd name="connsiteX41" fmla="*/ 1348921 w 5805714"/>
                <a:gd name="connsiteY41" fmla="*/ 960664 h 1034143"/>
                <a:gd name="connsiteX42" fmla="*/ 1230086 w 5805714"/>
                <a:gd name="connsiteY42" fmla="*/ 986971 h 1034143"/>
                <a:gd name="connsiteX43" fmla="*/ 1127578 w 5805714"/>
                <a:gd name="connsiteY43" fmla="*/ 954314 h 1034143"/>
                <a:gd name="connsiteX44" fmla="*/ 1030514 w 5805714"/>
                <a:gd name="connsiteY44" fmla="*/ 1016000 h 1034143"/>
                <a:gd name="connsiteX45" fmla="*/ 928914 w 5805714"/>
                <a:gd name="connsiteY45" fmla="*/ 1016000 h 1034143"/>
                <a:gd name="connsiteX46" fmla="*/ 798286 w 5805714"/>
                <a:gd name="connsiteY46" fmla="*/ 943428 h 1034143"/>
                <a:gd name="connsiteX47" fmla="*/ 653143 w 5805714"/>
                <a:gd name="connsiteY47" fmla="*/ 928914 h 1034143"/>
                <a:gd name="connsiteX48" fmla="*/ 537028 w 5805714"/>
                <a:gd name="connsiteY48" fmla="*/ 957943 h 1034143"/>
                <a:gd name="connsiteX49" fmla="*/ 493486 w 5805714"/>
                <a:gd name="connsiteY49" fmla="*/ 1001485 h 1034143"/>
                <a:gd name="connsiteX50" fmla="*/ 383721 w 5805714"/>
                <a:gd name="connsiteY50" fmla="*/ 962478 h 1034143"/>
                <a:gd name="connsiteX51" fmla="*/ 319314 w 5805714"/>
                <a:gd name="connsiteY51" fmla="*/ 928914 h 1034143"/>
                <a:gd name="connsiteX52" fmla="*/ 224064 w 5805714"/>
                <a:gd name="connsiteY52" fmla="*/ 947964 h 1034143"/>
                <a:gd name="connsiteX53" fmla="*/ 0 w 5805714"/>
                <a:gd name="connsiteY53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544457 w 5805714"/>
                <a:gd name="connsiteY4" fmla="*/ 885371 h 1034143"/>
                <a:gd name="connsiteX5" fmla="*/ 5355771 w 5805714"/>
                <a:gd name="connsiteY5" fmla="*/ 914400 h 1034143"/>
                <a:gd name="connsiteX6" fmla="*/ 5147128 w 5805714"/>
                <a:gd name="connsiteY6" fmla="*/ 906235 h 1034143"/>
                <a:gd name="connsiteX7" fmla="*/ 4992007 w 5805714"/>
                <a:gd name="connsiteY7" fmla="*/ 954314 h 1034143"/>
                <a:gd name="connsiteX8" fmla="*/ 5007428 w 5805714"/>
                <a:gd name="connsiteY8" fmla="*/ 957943 h 1034143"/>
                <a:gd name="connsiteX9" fmla="*/ 4841421 w 5805714"/>
                <a:gd name="connsiteY9" fmla="*/ 921657 h 1034143"/>
                <a:gd name="connsiteX10" fmla="*/ 4779736 w 5805714"/>
                <a:gd name="connsiteY10" fmla="*/ 994228 h 1034143"/>
                <a:gd name="connsiteX11" fmla="*/ 4644571 w 5805714"/>
                <a:gd name="connsiteY11" fmla="*/ 943428 h 1034143"/>
                <a:gd name="connsiteX12" fmla="*/ 4524828 w 5805714"/>
                <a:gd name="connsiteY12" fmla="*/ 913493 h 1034143"/>
                <a:gd name="connsiteX13" fmla="*/ 4405993 w 5805714"/>
                <a:gd name="connsiteY13" fmla="*/ 946150 h 1034143"/>
                <a:gd name="connsiteX14" fmla="*/ 4278086 w 5805714"/>
                <a:gd name="connsiteY14" fmla="*/ 998764 h 1034143"/>
                <a:gd name="connsiteX15" fmla="*/ 4125686 w 5805714"/>
                <a:gd name="connsiteY15" fmla="*/ 913493 h 1034143"/>
                <a:gd name="connsiteX16" fmla="*/ 4054021 w 5805714"/>
                <a:gd name="connsiteY16" fmla="*/ 993321 h 1034143"/>
                <a:gd name="connsiteX17" fmla="*/ 3889828 w 5805714"/>
                <a:gd name="connsiteY17" fmla="*/ 914400 h 1034143"/>
                <a:gd name="connsiteX18" fmla="*/ 3788228 w 5805714"/>
                <a:gd name="connsiteY18" fmla="*/ 957943 h 1034143"/>
                <a:gd name="connsiteX19" fmla="*/ 3605893 w 5805714"/>
                <a:gd name="connsiteY19" fmla="*/ 910771 h 1034143"/>
                <a:gd name="connsiteX20" fmla="*/ 3521528 w 5805714"/>
                <a:gd name="connsiteY20" fmla="*/ 961571 h 1034143"/>
                <a:gd name="connsiteX21" fmla="*/ 3387271 w 5805714"/>
                <a:gd name="connsiteY21" fmla="*/ 968828 h 1034143"/>
                <a:gd name="connsiteX22" fmla="*/ 3252107 w 5805714"/>
                <a:gd name="connsiteY22" fmla="*/ 922564 h 1034143"/>
                <a:gd name="connsiteX23" fmla="*/ 3164114 w 5805714"/>
                <a:gd name="connsiteY23" fmla="*/ 914400 h 1034143"/>
                <a:gd name="connsiteX24" fmla="*/ 3125107 w 5805714"/>
                <a:gd name="connsiteY24" fmla="*/ 960664 h 1034143"/>
                <a:gd name="connsiteX25" fmla="*/ 3045278 w 5805714"/>
                <a:gd name="connsiteY25" fmla="*/ 915307 h 1034143"/>
                <a:gd name="connsiteX26" fmla="*/ 2982686 w 5805714"/>
                <a:gd name="connsiteY26" fmla="*/ 946150 h 1034143"/>
                <a:gd name="connsiteX27" fmla="*/ 2830286 w 5805714"/>
                <a:gd name="connsiteY27" fmla="*/ 943428 h 1034143"/>
                <a:gd name="connsiteX28" fmla="*/ 2801257 w 5805714"/>
                <a:gd name="connsiteY28" fmla="*/ 1001485 h 1034143"/>
                <a:gd name="connsiteX29" fmla="*/ 2699657 w 5805714"/>
                <a:gd name="connsiteY29" fmla="*/ 1001485 h 1034143"/>
                <a:gd name="connsiteX30" fmla="*/ 2625271 w 5805714"/>
                <a:gd name="connsiteY30" fmla="*/ 975178 h 1034143"/>
                <a:gd name="connsiteX31" fmla="*/ 2554514 w 5805714"/>
                <a:gd name="connsiteY31" fmla="*/ 943428 h 1034143"/>
                <a:gd name="connsiteX32" fmla="*/ 2509157 w 5805714"/>
                <a:gd name="connsiteY32" fmla="*/ 986064 h 1034143"/>
                <a:gd name="connsiteX33" fmla="*/ 2393043 w 5805714"/>
                <a:gd name="connsiteY33" fmla="*/ 983343 h 1034143"/>
                <a:gd name="connsiteX34" fmla="*/ 2305050 w 5805714"/>
                <a:gd name="connsiteY34" fmla="*/ 1023257 h 1034143"/>
                <a:gd name="connsiteX35" fmla="*/ 2169886 w 5805714"/>
                <a:gd name="connsiteY35" fmla="*/ 982435 h 1034143"/>
                <a:gd name="connsiteX36" fmla="*/ 2012043 w 5805714"/>
                <a:gd name="connsiteY36" fmla="*/ 997857 h 1034143"/>
                <a:gd name="connsiteX37" fmla="*/ 1894114 w 5805714"/>
                <a:gd name="connsiteY37" fmla="*/ 941614 h 1034143"/>
                <a:gd name="connsiteX38" fmla="*/ 1785257 w 5805714"/>
                <a:gd name="connsiteY38" fmla="*/ 992414 h 1034143"/>
                <a:gd name="connsiteX39" fmla="*/ 1654628 w 5805714"/>
                <a:gd name="connsiteY39" fmla="*/ 986971 h 1034143"/>
                <a:gd name="connsiteX40" fmla="*/ 1520371 w 5805714"/>
                <a:gd name="connsiteY40" fmla="*/ 1034143 h 1034143"/>
                <a:gd name="connsiteX41" fmla="*/ 1348921 w 5805714"/>
                <a:gd name="connsiteY41" fmla="*/ 960664 h 1034143"/>
                <a:gd name="connsiteX42" fmla="*/ 1230086 w 5805714"/>
                <a:gd name="connsiteY42" fmla="*/ 986971 h 1034143"/>
                <a:gd name="connsiteX43" fmla="*/ 1127578 w 5805714"/>
                <a:gd name="connsiteY43" fmla="*/ 954314 h 1034143"/>
                <a:gd name="connsiteX44" fmla="*/ 1030514 w 5805714"/>
                <a:gd name="connsiteY44" fmla="*/ 1016000 h 1034143"/>
                <a:gd name="connsiteX45" fmla="*/ 928914 w 5805714"/>
                <a:gd name="connsiteY45" fmla="*/ 1016000 h 1034143"/>
                <a:gd name="connsiteX46" fmla="*/ 798286 w 5805714"/>
                <a:gd name="connsiteY46" fmla="*/ 943428 h 1034143"/>
                <a:gd name="connsiteX47" fmla="*/ 653143 w 5805714"/>
                <a:gd name="connsiteY47" fmla="*/ 928914 h 1034143"/>
                <a:gd name="connsiteX48" fmla="*/ 537028 w 5805714"/>
                <a:gd name="connsiteY48" fmla="*/ 957943 h 1034143"/>
                <a:gd name="connsiteX49" fmla="*/ 493486 w 5805714"/>
                <a:gd name="connsiteY49" fmla="*/ 1001485 h 1034143"/>
                <a:gd name="connsiteX50" fmla="*/ 383721 w 5805714"/>
                <a:gd name="connsiteY50" fmla="*/ 962478 h 1034143"/>
                <a:gd name="connsiteX51" fmla="*/ 319314 w 5805714"/>
                <a:gd name="connsiteY51" fmla="*/ 928914 h 1034143"/>
                <a:gd name="connsiteX52" fmla="*/ 224064 w 5805714"/>
                <a:gd name="connsiteY52" fmla="*/ 947964 h 1034143"/>
                <a:gd name="connsiteX53" fmla="*/ 0 w 5805714"/>
                <a:gd name="connsiteY53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544457 w 5805714"/>
                <a:gd name="connsiteY4" fmla="*/ 885371 h 1034143"/>
                <a:gd name="connsiteX5" fmla="*/ 5324021 w 5805714"/>
                <a:gd name="connsiteY5" fmla="*/ 965200 h 1034143"/>
                <a:gd name="connsiteX6" fmla="*/ 5147128 w 5805714"/>
                <a:gd name="connsiteY6" fmla="*/ 906235 h 1034143"/>
                <a:gd name="connsiteX7" fmla="*/ 4992007 w 5805714"/>
                <a:gd name="connsiteY7" fmla="*/ 954314 h 1034143"/>
                <a:gd name="connsiteX8" fmla="*/ 5007428 w 5805714"/>
                <a:gd name="connsiteY8" fmla="*/ 957943 h 1034143"/>
                <a:gd name="connsiteX9" fmla="*/ 4841421 w 5805714"/>
                <a:gd name="connsiteY9" fmla="*/ 921657 h 1034143"/>
                <a:gd name="connsiteX10" fmla="*/ 4779736 w 5805714"/>
                <a:gd name="connsiteY10" fmla="*/ 994228 h 1034143"/>
                <a:gd name="connsiteX11" fmla="*/ 4644571 w 5805714"/>
                <a:gd name="connsiteY11" fmla="*/ 943428 h 1034143"/>
                <a:gd name="connsiteX12" fmla="*/ 4524828 w 5805714"/>
                <a:gd name="connsiteY12" fmla="*/ 913493 h 1034143"/>
                <a:gd name="connsiteX13" fmla="*/ 4405993 w 5805714"/>
                <a:gd name="connsiteY13" fmla="*/ 946150 h 1034143"/>
                <a:gd name="connsiteX14" fmla="*/ 4278086 w 5805714"/>
                <a:gd name="connsiteY14" fmla="*/ 998764 h 1034143"/>
                <a:gd name="connsiteX15" fmla="*/ 4125686 w 5805714"/>
                <a:gd name="connsiteY15" fmla="*/ 913493 h 1034143"/>
                <a:gd name="connsiteX16" fmla="*/ 4054021 w 5805714"/>
                <a:gd name="connsiteY16" fmla="*/ 993321 h 1034143"/>
                <a:gd name="connsiteX17" fmla="*/ 3889828 w 5805714"/>
                <a:gd name="connsiteY17" fmla="*/ 914400 h 1034143"/>
                <a:gd name="connsiteX18" fmla="*/ 3788228 w 5805714"/>
                <a:gd name="connsiteY18" fmla="*/ 957943 h 1034143"/>
                <a:gd name="connsiteX19" fmla="*/ 3605893 w 5805714"/>
                <a:gd name="connsiteY19" fmla="*/ 910771 h 1034143"/>
                <a:gd name="connsiteX20" fmla="*/ 3521528 w 5805714"/>
                <a:gd name="connsiteY20" fmla="*/ 961571 h 1034143"/>
                <a:gd name="connsiteX21" fmla="*/ 3387271 w 5805714"/>
                <a:gd name="connsiteY21" fmla="*/ 968828 h 1034143"/>
                <a:gd name="connsiteX22" fmla="*/ 3252107 w 5805714"/>
                <a:gd name="connsiteY22" fmla="*/ 922564 h 1034143"/>
                <a:gd name="connsiteX23" fmla="*/ 3164114 w 5805714"/>
                <a:gd name="connsiteY23" fmla="*/ 914400 h 1034143"/>
                <a:gd name="connsiteX24" fmla="*/ 3125107 w 5805714"/>
                <a:gd name="connsiteY24" fmla="*/ 960664 h 1034143"/>
                <a:gd name="connsiteX25" fmla="*/ 3045278 w 5805714"/>
                <a:gd name="connsiteY25" fmla="*/ 915307 h 1034143"/>
                <a:gd name="connsiteX26" fmla="*/ 2982686 w 5805714"/>
                <a:gd name="connsiteY26" fmla="*/ 946150 h 1034143"/>
                <a:gd name="connsiteX27" fmla="*/ 2830286 w 5805714"/>
                <a:gd name="connsiteY27" fmla="*/ 943428 h 1034143"/>
                <a:gd name="connsiteX28" fmla="*/ 2801257 w 5805714"/>
                <a:gd name="connsiteY28" fmla="*/ 1001485 h 1034143"/>
                <a:gd name="connsiteX29" fmla="*/ 2699657 w 5805714"/>
                <a:gd name="connsiteY29" fmla="*/ 1001485 h 1034143"/>
                <a:gd name="connsiteX30" fmla="*/ 2625271 w 5805714"/>
                <a:gd name="connsiteY30" fmla="*/ 975178 h 1034143"/>
                <a:gd name="connsiteX31" fmla="*/ 2554514 w 5805714"/>
                <a:gd name="connsiteY31" fmla="*/ 943428 h 1034143"/>
                <a:gd name="connsiteX32" fmla="*/ 2509157 w 5805714"/>
                <a:gd name="connsiteY32" fmla="*/ 986064 h 1034143"/>
                <a:gd name="connsiteX33" fmla="*/ 2393043 w 5805714"/>
                <a:gd name="connsiteY33" fmla="*/ 983343 h 1034143"/>
                <a:gd name="connsiteX34" fmla="*/ 2305050 w 5805714"/>
                <a:gd name="connsiteY34" fmla="*/ 1023257 h 1034143"/>
                <a:gd name="connsiteX35" fmla="*/ 2169886 w 5805714"/>
                <a:gd name="connsiteY35" fmla="*/ 982435 h 1034143"/>
                <a:gd name="connsiteX36" fmla="*/ 2012043 w 5805714"/>
                <a:gd name="connsiteY36" fmla="*/ 997857 h 1034143"/>
                <a:gd name="connsiteX37" fmla="*/ 1894114 w 5805714"/>
                <a:gd name="connsiteY37" fmla="*/ 941614 h 1034143"/>
                <a:gd name="connsiteX38" fmla="*/ 1785257 w 5805714"/>
                <a:gd name="connsiteY38" fmla="*/ 992414 h 1034143"/>
                <a:gd name="connsiteX39" fmla="*/ 1654628 w 5805714"/>
                <a:gd name="connsiteY39" fmla="*/ 986971 h 1034143"/>
                <a:gd name="connsiteX40" fmla="*/ 1520371 w 5805714"/>
                <a:gd name="connsiteY40" fmla="*/ 1034143 h 1034143"/>
                <a:gd name="connsiteX41" fmla="*/ 1348921 w 5805714"/>
                <a:gd name="connsiteY41" fmla="*/ 960664 h 1034143"/>
                <a:gd name="connsiteX42" fmla="*/ 1230086 w 5805714"/>
                <a:gd name="connsiteY42" fmla="*/ 986971 h 1034143"/>
                <a:gd name="connsiteX43" fmla="*/ 1127578 w 5805714"/>
                <a:gd name="connsiteY43" fmla="*/ 954314 h 1034143"/>
                <a:gd name="connsiteX44" fmla="*/ 1030514 w 5805714"/>
                <a:gd name="connsiteY44" fmla="*/ 1016000 h 1034143"/>
                <a:gd name="connsiteX45" fmla="*/ 928914 w 5805714"/>
                <a:gd name="connsiteY45" fmla="*/ 1016000 h 1034143"/>
                <a:gd name="connsiteX46" fmla="*/ 798286 w 5805714"/>
                <a:gd name="connsiteY46" fmla="*/ 943428 h 1034143"/>
                <a:gd name="connsiteX47" fmla="*/ 653143 w 5805714"/>
                <a:gd name="connsiteY47" fmla="*/ 928914 h 1034143"/>
                <a:gd name="connsiteX48" fmla="*/ 537028 w 5805714"/>
                <a:gd name="connsiteY48" fmla="*/ 957943 h 1034143"/>
                <a:gd name="connsiteX49" fmla="*/ 493486 w 5805714"/>
                <a:gd name="connsiteY49" fmla="*/ 1001485 h 1034143"/>
                <a:gd name="connsiteX50" fmla="*/ 383721 w 5805714"/>
                <a:gd name="connsiteY50" fmla="*/ 962478 h 1034143"/>
                <a:gd name="connsiteX51" fmla="*/ 319314 w 5805714"/>
                <a:gd name="connsiteY51" fmla="*/ 928914 h 1034143"/>
                <a:gd name="connsiteX52" fmla="*/ 224064 w 5805714"/>
                <a:gd name="connsiteY52" fmla="*/ 947964 h 1034143"/>
                <a:gd name="connsiteX53" fmla="*/ 0 w 5805714"/>
                <a:gd name="connsiteY53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493657 w 5805714"/>
                <a:gd name="connsiteY4" fmla="*/ 929821 h 1034143"/>
                <a:gd name="connsiteX5" fmla="*/ 5324021 w 5805714"/>
                <a:gd name="connsiteY5" fmla="*/ 965200 h 1034143"/>
                <a:gd name="connsiteX6" fmla="*/ 5147128 w 5805714"/>
                <a:gd name="connsiteY6" fmla="*/ 906235 h 1034143"/>
                <a:gd name="connsiteX7" fmla="*/ 4992007 w 5805714"/>
                <a:gd name="connsiteY7" fmla="*/ 954314 h 1034143"/>
                <a:gd name="connsiteX8" fmla="*/ 5007428 w 5805714"/>
                <a:gd name="connsiteY8" fmla="*/ 957943 h 1034143"/>
                <a:gd name="connsiteX9" fmla="*/ 4841421 w 5805714"/>
                <a:gd name="connsiteY9" fmla="*/ 921657 h 1034143"/>
                <a:gd name="connsiteX10" fmla="*/ 4779736 w 5805714"/>
                <a:gd name="connsiteY10" fmla="*/ 994228 h 1034143"/>
                <a:gd name="connsiteX11" fmla="*/ 4644571 w 5805714"/>
                <a:gd name="connsiteY11" fmla="*/ 943428 h 1034143"/>
                <a:gd name="connsiteX12" fmla="*/ 4524828 w 5805714"/>
                <a:gd name="connsiteY12" fmla="*/ 913493 h 1034143"/>
                <a:gd name="connsiteX13" fmla="*/ 4405993 w 5805714"/>
                <a:gd name="connsiteY13" fmla="*/ 946150 h 1034143"/>
                <a:gd name="connsiteX14" fmla="*/ 4278086 w 5805714"/>
                <a:gd name="connsiteY14" fmla="*/ 998764 h 1034143"/>
                <a:gd name="connsiteX15" fmla="*/ 4125686 w 5805714"/>
                <a:gd name="connsiteY15" fmla="*/ 913493 h 1034143"/>
                <a:gd name="connsiteX16" fmla="*/ 4054021 w 5805714"/>
                <a:gd name="connsiteY16" fmla="*/ 993321 h 1034143"/>
                <a:gd name="connsiteX17" fmla="*/ 3889828 w 5805714"/>
                <a:gd name="connsiteY17" fmla="*/ 914400 h 1034143"/>
                <a:gd name="connsiteX18" fmla="*/ 3788228 w 5805714"/>
                <a:gd name="connsiteY18" fmla="*/ 957943 h 1034143"/>
                <a:gd name="connsiteX19" fmla="*/ 3605893 w 5805714"/>
                <a:gd name="connsiteY19" fmla="*/ 910771 h 1034143"/>
                <a:gd name="connsiteX20" fmla="*/ 3521528 w 5805714"/>
                <a:gd name="connsiteY20" fmla="*/ 961571 h 1034143"/>
                <a:gd name="connsiteX21" fmla="*/ 3387271 w 5805714"/>
                <a:gd name="connsiteY21" fmla="*/ 968828 h 1034143"/>
                <a:gd name="connsiteX22" fmla="*/ 3252107 w 5805714"/>
                <a:gd name="connsiteY22" fmla="*/ 922564 h 1034143"/>
                <a:gd name="connsiteX23" fmla="*/ 3164114 w 5805714"/>
                <a:gd name="connsiteY23" fmla="*/ 914400 h 1034143"/>
                <a:gd name="connsiteX24" fmla="*/ 3125107 w 5805714"/>
                <a:gd name="connsiteY24" fmla="*/ 960664 h 1034143"/>
                <a:gd name="connsiteX25" fmla="*/ 3045278 w 5805714"/>
                <a:gd name="connsiteY25" fmla="*/ 915307 h 1034143"/>
                <a:gd name="connsiteX26" fmla="*/ 2982686 w 5805714"/>
                <a:gd name="connsiteY26" fmla="*/ 946150 h 1034143"/>
                <a:gd name="connsiteX27" fmla="*/ 2830286 w 5805714"/>
                <a:gd name="connsiteY27" fmla="*/ 943428 h 1034143"/>
                <a:gd name="connsiteX28" fmla="*/ 2801257 w 5805714"/>
                <a:gd name="connsiteY28" fmla="*/ 1001485 h 1034143"/>
                <a:gd name="connsiteX29" fmla="*/ 2699657 w 5805714"/>
                <a:gd name="connsiteY29" fmla="*/ 1001485 h 1034143"/>
                <a:gd name="connsiteX30" fmla="*/ 2625271 w 5805714"/>
                <a:gd name="connsiteY30" fmla="*/ 975178 h 1034143"/>
                <a:gd name="connsiteX31" fmla="*/ 2554514 w 5805714"/>
                <a:gd name="connsiteY31" fmla="*/ 943428 h 1034143"/>
                <a:gd name="connsiteX32" fmla="*/ 2509157 w 5805714"/>
                <a:gd name="connsiteY32" fmla="*/ 986064 h 1034143"/>
                <a:gd name="connsiteX33" fmla="*/ 2393043 w 5805714"/>
                <a:gd name="connsiteY33" fmla="*/ 983343 h 1034143"/>
                <a:gd name="connsiteX34" fmla="*/ 2305050 w 5805714"/>
                <a:gd name="connsiteY34" fmla="*/ 1023257 h 1034143"/>
                <a:gd name="connsiteX35" fmla="*/ 2169886 w 5805714"/>
                <a:gd name="connsiteY35" fmla="*/ 982435 h 1034143"/>
                <a:gd name="connsiteX36" fmla="*/ 2012043 w 5805714"/>
                <a:gd name="connsiteY36" fmla="*/ 997857 h 1034143"/>
                <a:gd name="connsiteX37" fmla="*/ 1894114 w 5805714"/>
                <a:gd name="connsiteY37" fmla="*/ 941614 h 1034143"/>
                <a:gd name="connsiteX38" fmla="*/ 1785257 w 5805714"/>
                <a:gd name="connsiteY38" fmla="*/ 992414 h 1034143"/>
                <a:gd name="connsiteX39" fmla="*/ 1654628 w 5805714"/>
                <a:gd name="connsiteY39" fmla="*/ 986971 h 1034143"/>
                <a:gd name="connsiteX40" fmla="*/ 1520371 w 5805714"/>
                <a:gd name="connsiteY40" fmla="*/ 1034143 h 1034143"/>
                <a:gd name="connsiteX41" fmla="*/ 1348921 w 5805714"/>
                <a:gd name="connsiteY41" fmla="*/ 960664 h 1034143"/>
                <a:gd name="connsiteX42" fmla="*/ 1230086 w 5805714"/>
                <a:gd name="connsiteY42" fmla="*/ 986971 h 1034143"/>
                <a:gd name="connsiteX43" fmla="*/ 1127578 w 5805714"/>
                <a:gd name="connsiteY43" fmla="*/ 954314 h 1034143"/>
                <a:gd name="connsiteX44" fmla="*/ 1030514 w 5805714"/>
                <a:gd name="connsiteY44" fmla="*/ 1016000 h 1034143"/>
                <a:gd name="connsiteX45" fmla="*/ 928914 w 5805714"/>
                <a:gd name="connsiteY45" fmla="*/ 1016000 h 1034143"/>
                <a:gd name="connsiteX46" fmla="*/ 798286 w 5805714"/>
                <a:gd name="connsiteY46" fmla="*/ 943428 h 1034143"/>
                <a:gd name="connsiteX47" fmla="*/ 653143 w 5805714"/>
                <a:gd name="connsiteY47" fmla="*/ 928914 h 1034143"/>
                <a:gd name="connsiteX48" fmla="*/ 537028 w 5805714"/>
                <a:gd name="connsiteY48" fmla="*/ 957943 h 1034143"/>
                <a:gd name="connsiteX49" fmla="*/ 493486 w 5805714"/>
                <a:gd name="connsiteY49" fmla="*/ 1001485 h 1034143"/>
                <a:gd name="connsiteX50" fmla="*/ 383721 w 5805714"/>
                <a:gd name="connsiteY50" fmla="*/ 962478 h 1034143"/>
                <a:gd name="connsiteX51" fmla="*/ 319314 w 5805714"/>
                <a:gd name="connsiteY51" fmla="*/ 928914 h 1034143"/>
                <a:gd name="connsiteX52" fmla="*/ 224064 w 5805714"/>
                <a:gd name="connsiteY52" fmla="*/ 947964 h 1034143"/>
                <a:gd name="connsiteX53" fmla="*/ 0 w 5805714"/>
                <a:gd name="connsiteY53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639707 w 5805714"/>
                <a:gd name="connsiteY4" fmla="*/ 947964 h 1034143"/>
                <a:gd name="connsiteX5" fmla="*/ 5493657 w 5805714"/>
                <a:gd name="connsiteY5" fmla="*/ 929821 h 1034143"/>
                <a:gd name="connsiteX6" fmla="*/ 5324021 w 5805714"/>
                <a:gd name="connsiteY6" fmla="*/ 965200 h 1034143"/>
                <a:gd name="connsiteX7" fmla="*/ 5147128 w 5805714"/>
                <a:gd name="connsiteY7" fmla="*/ 906235 h 1034143"/>
                <a:gd name="connsiteX8" fmla="*/ 4992007 w 5805714"/>
                <a:gd name="connsiteY8" fmla="*/ 954314 h 1034143"/>
                <a:gd name="connsiteX9" fmla="*/ 5007428 w 5805714"/>
                <a:gd name="connsiteY9" fmla="*/ 957943 h 1034143"/>
                <a:gd name="connsiteX10" fmla="*/ 4841421 w 5805714"/>
                <a:gd name="connsiteY10" fmla="*/ 921657 h 1034143"/>
                <a:gd name="connsiteX11" fmla="*/ 4779736 w 5805714"/>
                <a:gd name="connsiteY11" fmla="*/ 994228 h 1034143"/>
                <a:gd name="connsiteX12" fmla="*/ 4644571 w 5805714"/>
                <a:gd name="connsiteY12" fmla="*/ 943428 h 1034143"/>
                <a:gd name="connsiteX13" fmla="*/ 4524828 w 5805714"/>
                <a:gd name="connsiteY13" fmla="*/ 913493 h 1034143"/>
                <a:gd name="connsiteX14" fmla="*/ 4405993 w 5805714"/>
                <a:gd name="connsiteY14" fmla="*/ 946150 h 1034143"/>
                <a:gd name="connsiteX15" fmla="*/ 4278086 w 5805714"/>
                <a:gd name="connsiteY15" fmla="*/ 998764 h 1034143"/>
                <a:gd name="connsiteX16" fmla="*/ 4125686 w 5805714"/>
                <a:gd name="connsiteY16" fmla="*/ 913493 h 1034143"/>
                <a:gd name="connsiteX17" fmla="*/ 4054021 w 5805714"/>
                <a:gd name="connsiteY17" fmla="*/ 993321 h 1034143"/>
                <a:gd name="connsiteX18" fmla="*/ 3889828 w 5805714"/>
                <a:gd name="connsiteY18" fmla="*/ 914400 h 1034143"/>
                <a:gd name="connsiteX19" fmla="*/ 3788228 w 5805714"/>
                <a:gd name="connsiteY19" fmla="*/ 957943 h 1034143"/>
                <a:gd name="connsiteX20" fmla="*/ 3605893 w 5805714"/>
                <a:gd name="connsiteY20" fmla="*/ 910771 h 1034143"/>
                <a:gd name="connsiteX21" fmla="*/ 3521528 w 5805714"/>
                <a:gd name="connsiteY21" fmla="*/ 961571 h 1034143"/>
                <a:gd name="connsiteX22" fmla="*/ 3387271 w 5805714"/>
                <a:gd name="connsiteY22" fmla="*/ 968828 h 1034143"/>
                <a:gd name="connsiteX23" fmla="*/ 3252107 w 5805714"/>
                <a:gd name="connsiteY23" fmla="*/ 922564 h 1034143"/>
                <a:gd name="connsiteX24" fmla="*/ 3164114 w 5805714"/>
                <a:gd name="connsiteY24" fmla="*/ 914400 h 1034143"/>
                <a:gd name="connsiteX25" fmla="*/ 3125107 w 5805714"/>
                <a:gd name="connsiteY25" fmla="*/ 960664 h 1034143"/>
                <a:gd name="connsiteX26" fmla="*/ 3045278 w 5805714"/>
                <a:gd name="connsiteY26" fmla="*/ 915307 h 1034143"/>
                <a:gd name="connsiteX27" fmla="*/ 2982686 w 5805714"/>
                <a:gd name="connsiteY27" fmla="*/ 946150 h 1034143"/>
                <a:gd name="connsiteX28" fmla="*/ 2830286 w 5805714"/>
                <a:gd name="connsiteY28" fmla="*/ 943428 h 1034143"/>
                <a:gd name="connsiteX29" fmla="*/ 2801257 w 5805714"/>
                <a:gd name="connsiteY29" fmla="*/ 1001485 h 1034143"/>
                <a:gd name="connsiteX30" fmla="*/ 2699657 w 5805714"/>
                <a:gd name="connsiteY30" fmla="*/ 1001485 h 1034143"/>
                <a:gd name="connsiteX31" fmla="*/ 2625271 w 5805714"/>
                <a:gd name="connsiteY31" fmla="*/ 975178 h 1034143"/>
                <a:gd name="connsiteX32" fmla="*/ 2554514 w 5805714"/>
                <a:gd name="connsiteY32" fmla="*/ 943428 h 1034143"/>
                <a:gd name="connsiteX33" fmla="*/ 2509157 w 5805714"/>
                <a:gd name="connsiteY33" fmla="*/ 986064 h 1034143"/>
                <a:gd name="connsiteX34" fmla="*/ 2393043 w 5805714"/>
                <a:gd name="connsiteY34" fmla="*/ 983343 h 1034143"/>
                <a:gd name="connsiteX35" fmla="*/ 2305050 w 5805714"/>
                <a:gd name="connsiteY35" fmla="*/ 1023257 h 1034143"/>
                <a:gd name="connsiteX36" fmla="*/ 2169886 w 5805714"/>
                <a:gd name="connsiteY36" fmla="*/ 982435 h 1034143"/>
                <a:gd name="connsiteX37" fmla="*/ 2012043 w 5805714"/>
                <a:gd name="connsiteY37" fmla="*/ 997857 h 1034143"/>
                <a:gd name="connsiteX38" fmla="*/ 1894114 w 5805714"/>
                <a:gd name="connsiteY38" fmla="*/ 941614 h 1034143"/>
                <a:gd name="connsiteX39" fmla="*/ 1785257 w 5805714"/>
                <a:gd name="connsiteY39" fmla="*/ 992414 h 1034143"/>
                <a:gd name="connsiteX40" fmla="*/ 1654628 w 5805714"/>
                <a:gd name="connsiteY40" fmla="*/ 986971 h 1034143"/>
                <a:gd name="connsiteX41" fmla="*/ 1520371 w 5805714"/>
                <a:gd name="connsiteY41" fmla="*/ 1034143 h 1034143"/>
                <a:gd name="connsiteX42" fmla="*/ 1348921 w 5805714"/>
                <a:gd name="connsiteY42" fmla="*/ 960664 h 1034143"/>
                <a:gd name="connsiteX43" fmla="*/ 1230086 w 5805714"/>
                <a:gd name="connsiteY43" fmla="*/ 986971 h 1034143"/>
                <a:gd name="connsiteX44" fmla="*/ 1127578 w 5805714"/>
                <a:gd name="connsiteY44" fmla="*/ 954314 h 1034143"/>
                <a:gd name="connsiteX45" fmla="*/ 1030514 w 5805714"/>
                <a:gd name="connsiteY45" fmla="*/ 1016000 h 1034143"/>
                <a:gd name="connsiteX46" fmla="*/ 928914 w 5805714"/>
                <a:gd name="connsiteY46" fmla="*/ 1016000 h 1034143"/>
                <a:gd name="connsiteX47" fmla="*/ 798286 w 5805714"/>
                <a:gd name="connsiteY47" fmla="*/ 943428 h 1034143"/>
                <a:gd name="connsiteX48" fmla="*/ 653143 w 5805714"/>
                <a:gd name="connsiteY48" fmla="*/ 928914 h 1034143"/>
                <a:gd name="connsiteX49" fmla="*/ 537028 w 5805714"/>
                <a:gd name="connsiteY49" fmla="*/ 957943 h 1034143"/>
                <a:gd name="connsiteX50" fmla="*/ 493486 w 5805714"/>
                <a:gd name="connsiteY50" fmla="*/ 1001485 h 1034143"/>
                <a:gd name="connsiteX51" fmla="*/ 383721 w 5805714"/>
                <a:gd name="connsiteY51" fmla="*/ 962478 h 1034143"/>
                <a:gd name="connsiteX52" fmla="*/ 319314 w 5805714"/>
                <a:gd name="connsiteY52" fmla="*/ 928914 h 1034143"/>
                <a:gd name="connsiteX53" fmla="*/ 224064 w 5805714"/>
                <a:gd name="connsiteY53" fmla="*/ 947964 h 1034143"/>
                <a:gd name="connsiteX54" fmla="*/ 0 w 5805714"/>
                <a:gd name="connsiteY54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576207 w 5805714"/>
                <a:gd name="connsiteY4" fmla="*/ 967014 h 1034143"/>
                <a:gd name="connsiteX5" fmla="*/ 5493657 w 5805714"/>
                <a:gd name="connsiteY5" fmla="*/ 929821 h 1034143"/>
                <a:gd name="connsiteX6" fmla="*/ 5324021 w 5805714"/>
                <a:gd name="connsiteY6" fmla="*/ 965200 h 1034143"/>
                <a:gd name="connsiteX7" fmla="*/ 5147128 w 5805714"/>
                <a:gd name="connsiteY7" fmla="*/ 906235 h 1034143"/>
                <a:gd name="connsiteX8" fmla="*/ 4992007 w 5805714"/>
                <a:gd name="connsiteY8" fmla="*/ 954314 h 1034143"/>
                <a:gd name="connsiteX9" fmla="*/ 5007428 w 5805714"/>
                <a:gd name="connsiteY9" fmla="*/ 957943 h 1034143"/>
                <a:gd name="connsiteX10" fmla="*/ 4841421 w 5805714"/>
                <a:gd name="connsiteY10" fmla="*/ 921657 h 1034143"/>
                <a:gd name="connsiteX11" fmla="*/ 4779736 w 5805714"/>
                <a:gd name="connsiteY11" fmla="*/ 994228 h 1034143"/>
                <a:gd name="connsiteX12" fmla="*/ 4644571 w 5805714"/>
                <a:gd name="connsiteY12" fmla="*/ 943428 h 1034143"/>
                <a:gd name="connsiteX13" fmla="*/ 4524828 w 5805714"/>
                <a:gd name="connsiteY13" fmla="*/ 913493 h 1034143"/>
                <a:gd name="connsiteX14" fmla="*/ 4405993 w 5805714"/>
                <a:gd name="connsiteY14" fmla="*/ 946150 h 1034143"/>
                <a:gd name="connsiteX15" fmla="*/ 4278086 w 5805714"/>
                <a:gd name="connsiteY15" fmla="*/ 998764 h 1034143"/>
                <a:gd name="connsiteX16" fmla="*/ 4125686 w 5805714"/>
                <a:gd name="connsiteY16" fmla="*/ 913493 h 1034143"/>
                <a:gd name="connsiteX17" fmla="*/ 4054021 w 5805714"/>
                <a:gd name="connsiteY17" fmla="*/ 993321 h 1034143"/>
                <a:gd name="connsiteX18" fmla="*/ 3889828 w 5805714"/>
                <a:gd name="connsiteY18" fmla="*/ 914400 h 1034143"/>
                <a:gd name="connsiteX19" fmla="*/ 3788228 w 5805714"/>
                <a:gd name="connsiteY19" fmla="*/ 957943 h 1034143"/>
                <a:gd name="connsiteX20" fmla="*/ 3605893 w 5805714"/>
                <a:gd name="connsiteY20" fmla="*/ 910771 h 1034143"/>
                <a:gd name="connsiteX21" fmla="*/ 3521528 w 5805714"/>
                <a:gd name="connsiteY21" fmla="*/ 961571 h 1034143"/>
                <a:gd name="connsiteX22" fmla="*/ 3387271 w 5805714"/>
                <a:gd name="connsiteY22" fmla="*/ 968828 h 1034143"/>
                <a:gd name="connsiteX23" fmla="*/ 3252107 w 5805714"/>
                <a:gd name="connsiteY23" fmla="*/ 922564 h 1034143"/>
                <a:gd name="connsiteX24" fmla="*/ 3164114 w 5805714"/>
                <a:gd name="connsiteY24" fmla="*/ 914400 h 1034143"/>
                <a:gd name="connsiteX25" fmla="*/ 3125107 w 5805714"/>
                <a:gd name="connsiteY25" fmla="*/ 960664 h 1034143"/>
                <a:gd name="connsiteX26" fmla="*/ 3045278 w 5805714"/>
                <a:gd name="connsiteY26" fmla="*/ 915307 h 1034143"/>
                <a:gd name="connsiteX27" fmla="*/ 2982686 w 5805714"/>
                <a:gd name="connsiteY27" fmla="*/ 946150 h 1034143"/>
                <a:gd name="connsiteX28" fmla="*/ 2830286 w 5805714"/>
                <a:gd name="connsiteY28" fmla="*/ 943428 h 1034143"/>
                <a:gd name="connsiteX29" fmla="*/ 2801257 w 5805714"/>
                <a:gd name="connsiteY29" fmla="*/ 1001485 h 1034143"/>
                <a:gd name="connsiteX30" fmla="*/ 2699657 w 5805714"/>
                <a:gd name="connsiteY30" fmla="*/ 1001485 h 1034143"/>
                <a:gd name="connsiteX31" fmla="*/ 2625271 w 5805714"/>
                <a:gd name="connsiteY31" fmla="*/ 975178 h 1034143"/>
                <a:gd name="connsiteX32" fmla="*/ 2554514 w 5805714"/>
                <a:gd name="connsiteY32" fmla="*/ 943428 h 1034143"/>
                <a:gd name="connsiteX33" fmla="*/ 2509157 w 5805714"/>
                <a:gd name="connsiteY33" fmla="*/ 986064 h 1034143"/>
                <a:gd name="connsiteX34" fmla="*/ 2393043 w 5805714"/>
                <a:gd name="connsiteY34" fmla="*/ 983343 h 1034143"/>
                <a:gd name="connsiteX35" fmla="*/ 2305050 w 5805714"/>
                <a:gd name="connsiteY35" fmla="*/ 1023257 h 1034143"/>
                <a:gd name="connsiteX36" fmla="*/ 2169886 w 5805714"/>
                <a:gd name="connsiteY36" fmla="*/ 982435 h 1034143"/>
                <a:gd name="connsiteX37" fmla="*/ 2012043 w 5805714"/>
                <a:gd name="connsiteY37" fmla="*/ 997857 h 1034143"/>
                <a:gd name="connsiteX38" fmla="*/ 1894114 w 5805714"/>
                <a:gd name="connsiteY38" fmla="*/ 941614 h 1034143"/>
                <a:gd name="connsiteX39" fmla="*/ 1785257 w 5805714"/>
                <a:gd name="connsiteY39" fmla="*/ 992414 h 1034143"/>
                <a:gd name="connsiteX40" fmla="*/ 1654628 w 5805714"/>
                <a:gd name="connsiteY40" fmla="*/ 986971 h 1034143"/>
                <a:gd name="connsiteX41" fmla="*/ 1520371 w 5805714"/>
                <a:gd name="connsiteY41" fmla="*/ 1034143 h 1034143"/>
                <a:gd name="connsiteX42" fmla="*/ 1348921 w 5805714"/>
                <a:gd name="connsiteY42" fmla="*/ 960664 h 1034143"/>
                <a:gd name="connsiteX43" fmla="*/ 1230086 w 5805714"/>
                <a:gd name="connsiteY43" fmla="*/ 986971 h 1034143"/>
                <a:gd name="connsiteX44" fmla="*/ 1127578 w 5805714"/>
                <a:gd name="connsiteY44" fmla="*/ 954314 h 1034143"/>
                <a:gd name="connsiteX45" fmla="*/ 1030514 w 5805714"/>
                <a:gd name="connsiteY45" fmla="*/ 1016000 h 1034143"/>
                <a:gd name="connsiteX46" fmla="*/ 928914 w 5805714"/>
                <a:gd name="connsiteY46" fmla="*/ 1016000 h 1034143"/>
                <a:gd name="connsiteX47" fmla="*/ 798286 w 5805714"/>
                <a:gd name="connsiteY47" fmla="*/ 943428 h 1034143"/>
                <a:gd name="connsiteX48" fmla="*/ 653143 w 5805714"/>
                <a:gd name="connsiteY48" fmla="*/ 928914 h 1034143"/>
                <a:gd name="connsiteX49" fmla="*/ 537028 w 5805714"/>
                <a:gd name="connsiteY49" fmla="*/ 957943 h 1034143"/>
                <a:gd name="connsiteX50" fmla="*/ 493486 w 5805714"/>
                <a:gd name="connsiteY50" fmla="*/ 1001485 h 1034143"/>
                <a:gd name="connsiteX51" fmla="*/ 383721 w 5805714"/>
                <a:gd name="connsiteY51" fmla="*/ 962478 h 1034143"/>
                <a:gd name="connsiteX52" fmla="*/ 319314 w 5805714"/>
                <a:gd name="connsiteY52" fmla="*/ 928914 h 1034143"/>
                <a:gd name="connsiteX53" fmla="*/ 224064 w 5805714"/>
                <a:gd name="connsiteY53" fmla="*/ 947964 h 1034143"/>
                <a:gd name="connsiteX54" fmla="*/ 0 w 5805714"/>
                <a:gd name="connsiteY54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677807 w 5805714"/>
                <a:gd name="connsiteY4" fmla="*/ 954314 h 1034143"/>
                <a:gd name="connsiteX5" fmla="*/ 5576207 w 5805714"/>
                <a:gd name="connsiteY5" fmla="*/ 967014 h 1034143"/>
                <a:gd name="connsiteX6" fmla="*/ 5493657 w 5805714"/>
                <a:gd name="connsiteY6" fmla="*/ 929821 h 1034143"/>
                <a:gd name="connsiteX7" fmla="*/ 5324021 w 5805714"/>
                <a:gd name="connsiteY7" fmla="*/ 965200 h 1034143"/>
                <a:gd name="connsiteX8" fmla="*/ 5147128 w 5805714"/>
                <a:gd name="connsiteY8" fmla="*/ 906235 h 1034143"/>
                <a:gd name="connsiteX9" fmla="*/ 4992007 w 5805714"/>
                <a:gd name="connsiteY9" fmla="*/ 954314 h 1034143"/>
                <a:gd name="connsiteX10" fmla="*/ 5007428 w 5805714"/>
                <a:gd name="connsiteY10" fmla="*/ 957943 h 1034143"/>
                <a:gd name="connsiteX11" fmla="*/ 4841421 w 5805714"/>
                <a:gd name="connsiteY11" fmla="*/ 921657 h 1034143"/>
                <a:gd name="connsiteX12" fmla="*/ 4779736 w 5805714"/>
                <a:gd name="connsiteY12" fmla="*/ 994228 h 1034143"/>
                <a:gd name="connsiteX13" fmla="*/ 4644571 w 5805714"/>
                <a:gd name="connsiteY13" fmla="*/ 943428 h 1034143"/>
                <a:gd name="connsiteX14" fmla="*/ 4524828 w 5805714"/>
                <a:gd name="connsiteY14" fmla="*/ 913493 h 1034143"/>
                <a:gd name="connsiteX15" fmla="*/ 4405993 w 5805714"/>
                <a:gd name="connsiteY15" fmla="*/ 946150 h 1034143"/>
                <a:gd name="connsiteX16" fmla="*/ 4278086 w 5805714"/>
                <a:gd name="connsiteY16" fmla="*/ 998764 h 1034143"/>
                <a:gd name="connsiteX17" fmla="*/ 4125686 w 5805714"/>
                <a:gd name="connsiteY17" fmla="*/ 913493 h 1034143"/>
                <a:gd name="connsiteX18" fmla="*/ 4054021 w 5805714"/>
                <a:gd name="connsiteY18" fmla="*/ 993321 h 1034143"/>
                <a:gd name="connsiteX19" fmla="*/ 3889828 w 5805714"/>
                <a:gd name="connsiteY19" fmla="*/ 914400 h 1034143"/>
                <a:gd name="connsiteX20" fmla="*/ 3788228 w 5805714"/>
                <a:gd name="connsiteY20" fmla="*/ 957943 h 1034143"/>
                <a:gd name="connsiteX21" fmla="*/ 3605893 w 5805714"/>
                <a:gd name="connsiteY21" fmla="*/ 910771 h 1034143"/>
                <a:gd name="connsiteX22" fmla="*/ 3521528 w 5805714"/>
                <a:gd name="connsiteY22" fmla="*/ 961571 h 1034143"/>
                <a:gd name="connsiteX23" fmla="*/ 3387271 w 5805714"/>
                <a:gd name="connsiteY23" fmla="*/ 968828 h 1034143"/>
                <a:gd name="connsiteX24" fmla="*/ 3252107 w 5805714"/>
                <a:gd name="connsiteY24" fmla="*/ 922564 h 1034143"/>
                <a:gd name="connsiteX25" fmla="*/ 3164114 w 5805714"/>
                <a:gd name="connsiteY25" fmla="*/ 914400 h 1034143"/>
                <a:gd name="connsiteX26" fmla="*/ 3125107 w 5805714"/>
                <a:gd name="connsiteY26" fmla="*/ 960664 h 1034143"/>
                <a:gd name="connsiteX27" fmla="*/ 3045278 w 5805714"/>
                <a:gd name="connsiteY27" fmla="*/ 915307 h 1034143"/>
                <a:gd name="connsiteX28" fmla="*/ 2982686 w 5805714"/>
                <a:gd name="connsiteY28" fmla="*/ 946150 h 1034143"/>
                <a:gd name="connsiteX29" fmla="*/ 2830286 w 5805714"/>
                <a:gd name="connsiteY29" fmla="*/ 943428 h 1034143"/>
                <a:gd name="connsiteX30" fmla="*/ 2801257 w 5805714"/>
                <a:gd name="connsiteY30" fmla="*/ 1001485 h 1034143"/>
                <a:gd name="connsiteX31" fmla="*/ 2699657 w 5805714"/>
                <a:gd name="connsiteY31" fmla="*/ 1001485 h 1034143"/>
                <a:gd name="connsiteX32" fmla="*/ 2625271 w 5805714"/>
                <a:gd name="connsiteY32" fmla="*/ 975178 h 1034143"/>
                <a:gd name="connsiteX33" fmla="*/ 2554514 w 5805714"/>
                <a:gd name="connsiteY33" fmla="*/ 943428 h 1034143"/>
                <a:gd name="connsiteX34" fmla="*/ 2509157 w 5805714"/>
                <a:gd name="connsiteY34" fmla="*/ 986064 h 1034143"/>
                <a:gd name="connsiteX35" fmla="*/ 2393043 w 5805714"/>
                <a:gd name="connsiteY35" fmla="*/ 983343 h 1034143"/>
                <a:gd name="connsiteX36" fmla="*/ 2305050 w 5805714"/>
                <a:gd name="connsiteY36" fmla="*/ 1023257 h 1034143"/>
                <a:gd name="connsiteX37" fmla="*/ 2169886 w 5805714"/>
                <a:gd name="connsiteY37" fmla="*/ 982435 h 1034143"/>
                <a:gd name="connsiteX38" fmla="*/ 2012043 w 5805714"/>
                <a:gd name="connsiteY38" fmla="*/ 997857 h 1034143"/>
                <a:gd name="connsiteX39" fmla="*/ 1894114 w 5805714"/>
                <a:gd name="connsiteY39" fmla="*/ 941614 h 1034143"/>
                <a:gd name="connsiteX40" fmla="*/ 1785257 w 5805714"/>
                <a:gd name="connsiteY40" fmla="*/ 992414 h 1034143"/>
                <a:gd name="connsiteX41" fmla="*/ 1654628 w 5805714"/>
                <a:gd name="connsiteY41" fmla="*/ 986971 h 1034143"/>
                <a:gd name="connsiteX42" fmla="*/ 1520371 w 5805714"/>
                <a:gd name="connsiteY42" fmla="*/ 1034143 h 1034143"/>
                <a:gd name="connsiteX43" fmla="*/ 1348921 w 5805714"/>
                <a:gd name="connsiteY43" fmla="*/ 960664 h 1034143"/>
                <a:gd name="connsiteX44" fmla="*/ 1230086 w 5805714"/>
                <a:gd name="connsiteY44" fmla="*/ 986971 h 1034143"/>
                <a:gd name="connsiteX45" fmla="*/ 1127578 w 5805714"/>
                <a:gd name="connsiteY45" fmla="*/ 954314 h 1034143"/>
                <a:gd name="connsiteX46" fmla="*/ 1030514 w 5805714"/>
                <a:gd name="connsiteY46" fmla="*/ 1016000 h 1034143"/>
                <a:gd name="connsiteX47" fmla="*/ 928914 w 5805714"/>
                <a:gd name="connsiteY47" fmla="*/ 1016000 h 1034143"/>
                <a:gd name="connsiteX48" fmla="*/ 798286 w 5805714"/>
                <a:gd name="connsiteY48" fmla="*/ 943428 h 1034143"/>
                <a:gd name="connsiteX49" fmla="*/ 653143 w 5805714"/>
                <a:gd name="connsiteY49" fmla="*/ 928914 h 1034143"/>
                <a:gd name="connsiteX50" fmla="*/ 537028 w 5805714"/>
                <a:gd name="connsiteY50" fmla="*/ 957943 h 1034143"/>
                <a:gd name="connsiteX51" fmla="*/ 493486 w 5805714"/>
                <a:gd name="connsiteY51" fmla="*/ 1001485 h 1034143"/>
                <a:gd name="connsiteX52" fmla="*/ 383721 w 5805714"/>
                <a:gd name="connsiteY52" fmla="*/ 962478 h 1034143"/>
                <a:gd name="connsiteX53" fmla="*/ 319314 w 5805714"/>
                <a:gd name="connsiteY53" fmla="*/ 928914 h 1034143"/>
                <a:gd name="connsiteX54" fmla="*/ 224064 w 5805714"/>
                <a:gd name="connsiteY54" fmla="*/ 947964 h 1034143"/>
                <a:gd name="connsiteX55" fmla="*/ 0 w 5805714"/>
                <a:gd name="connsiteY55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684157 w 5805714"/>
                <a:gd name="connsiteY4" fmla="*/ 935264 h 1034143"/>
                <a:gd name="connsiteX5" fmla="*/ 5576207 w 5805714"/>
                <a:gd name="connsiteY5" fmla="*/ 967014 h 1034143"/>
                <a:gd name="connsiteX6" fmla="*/ 5493657 w 5805714"/>
                <a:gd name="connsiteY6" fmla="*/ 929821 h 1034143"/>
                <a:gd name="connsiteX7" fmla="*/ 5324021 w 5805714"/>
                <a:gd name="connsiteY7" fmla="*/ 965200 h 1034143"/>
                <a:gd name="connsiteX8" fmla="*/ 5147128 w 5805714"/>
                <a:gd name="connsiteY8" fmla="*/ 906235 h 1034143"/>
                <a:gd name="connsiteX9" fmla="*/ 4992007 w 5805714"/>
                <a:gd name="connsiteY9" fmla="*/ 954314 h 1034143"/>
                <a:gd name="connsiteX10" fmla="*/ 5007428 w 5805714"/>
                <a:gd name="connsiteY10" fmla="*/ 957943 h 1034143"/>
                <a:gd name="connsiteX11" fmla="*/ 4841421 w 5805714"/>
                <a:gd name="connsiteY11" fmla="*/ 921657 h 1034143"/>
                <a:gd name="connsiteX12" fmla="*/ 4779736 w 5805714"/>
                <a:gd name="connsiteY12" fmla="*/ 994228 h 1034143"/>
                <a:gd name="connsiteX13" fmla="*/ 4644571 w 5805714"/>
                <a:gd name="connsiteY13" fmla="*/ 943428 h 1034143"/>
                <a:gd name="connsiteX14" fmla="*/ 4524828 w 5805714"/>
                <a:gd name="connsiteY14" fmla="*/ 913493 h 1034143"/>
                <a:gd name="connsiteX15" fmla="*/ 4405993 w 5805714"/>
                <a:gd name="connsiteY15" fmla="*/ 946150 h 1034143"/>
                <a:gd name="connsiteX16" fmla="*/ 4278086 w 5805714"/>
                <a:gd name="connsiteY16" fmla="*/ 998764 h 1034143"/>
                <a:gd name="connsiteX17" fmla="*/ 4125686 w 5805714"/>
                <a:gd name="connsiteY17" fmla="*/ 913493 h 1034143"/>
                <a:gd name="connsiteX18" fmla="*/ 4054021 w 5805714"/>
                <a:gd name="connsiteY18" fmla="*/ 993321 h 1034143"/>
                <a:gd name="connsiteX19" fmla="*/ 3889828 w 5805714"/>
                <a:gd name="connsiteY19" fmla="*/ 914400 h 1034143"/>
                <a:gd name="connsiteX20" fmla="*/ 3788228 w 5805714"/>
                <a:gd name="connsiteY20" fmla="*/ 957943 h 1034143"/>
                <a:gd name="connsiteX21" fmla="*/ 3605893 w 5805714"/>
                <a:gd name="connsiteY21" fmla="*/ 910771 h 1034143"/>
                <a:gd name="connsiteX22" fmla="*/ 3521528 w 5805714"/>
                <a:gd name="connsiteY22" fmla="*/ 961571 h 1034143"/>
                <a:gd name="connsiteX23" fmla="*/ 3387271 w 5805714"/>
                <a:gd name="connsiteY23" fmla="*/ 968828 h 1034143"/>
                <a:gd name="connsiteX24" fmla="*/ 3252107 w 5805714"/>
                <a:gd name="connsiteY24" fmla="*/ 922564 h 1034143"/>
                <a:gd name="connsiteX25" fmla="*/ 3164114 w 5805714"/>
                <a:gd name="connsiteY25" fmla="*/ 914400 h 1034143"/>
                <a:gd name="connsiteX26" fmla="*/ 3125107 w 5805714"/>
                <a:gd name="connsiteY26" fmla="*/ 960664 h 1034143"/>
                <a:gd name="connsiteX27" fmla="*/ 3045278 w 5805714"/>
                <a:gd name="connsiteY27" fmla="*/ 915307 h 1034143"/>
                <a:gd name="connsiteX28" fmla="*/ 2982686 w 5805714"/>
                <a:gd name="connsiteY28" fmla="*/ 946150 h 1034143"/>
                <a:gd name="connsiteX29" fmla="*/ 2830286 w 5805714"/>
                <a:gd name="connsiteY29" fmla="*/ 943428 h 1034143"/>
                <a:gd name="connsiteX30" fmla="*/ 2801257 w 5805714"/>
                <a:gd name="connsiteY30" fmla="*/ 1001485 h 1034143"/>
                <a:gd name="connsiteX31" fmla="*/ 2699657 w 5805714"/>
                <a:gd name="connsiteY31" fmla="*/ 1001485 h 1034143"/>
                <a:gd name="connsiteX32" fmla="*/ 2625271 w 5805714"/>
                <a:gd name="connsiteY32" fmla="*/ 975178 h 1034143"/>
                <a:gd name="connsiteX33" fmla="*/ 2554514 w 5805714"/>
                <a:gd name="connsiteY33" fmla="*/ 943428 h 1034143"/>
                <a:gd name="connsiteX34" fmla="*/ 2509157 w 5805714"/>
                <a:gd name="connsiteY34" fmla="*/ 986064 h 1034143"/>
                <a:gd name="connsiteX35" fmla="*/ 2393043 w 5805714"/>
                <a:gd name="connsiteY35" fmla="*/ 983343 h 1034143"/>
                <a:gd name="connsiteX36" fmla="*/ 2305050 w 5805714"/>
                <a:gd name="connsiteY36" fmla="*/ 1023257 h 1034143"/>
                <a:gd name="connsiteX37" fmla="*/ 2169886 w 5805714"/>
                <a:gd name="connsiteY37" fmla="*/ 982435 h 1034143"/>
                <a:gd name="connsiteX38" fmla="*/ 2012043 w 5805714"/>
                <a:gd name="connsiteY38" fmla="*/ 997857 h 1034143"/>
                <a:gd name="connsiteX39" fmla="*/ 1894114 w 5805714"/>
                <a:gd name="connsiteY39" fmla="*/ 941614 h 1034143"/>
                <a:gd name="connsiteX40" fmla="*/ 1785257 w 5805714"/>
                <a:gd name="connsiteY40" fmla="*/ 992414 h 1034143"/>
                <a:gd name="connsiteX41" fmla="*/ 1654628 w 5805714"/>
                <a:gd name="connsiteY41" fmla="*/ 986971 h 1034143"/>
                <a:gd name="connsiteX42" fmla="*/ 1520371 w 5805714"/>
                <a:gd name="connsiteY42" fmla="*/ 1034143 h 1034143"/>
                <a:gd name="connsiteX43" fmla="*/ 1348921 w 5805714"/>
                <a:gd name="connsiteY43" fmla="*/ 960664 h 1034143"/>
                <a:gd name="connsiteX44" fmla="*/ 1230086 w 5805714"/>
                <a:gd name="connsiteY44" fmla="*/ 986971 h 1034143"/>
                <a:gd name="connsiteX45" fmla="*/ 1127578 w 5805714"/>
                <a:gd name="connsiteY45" fmla="*/ 954314 h 1034143"/>
                <a:gd name="connsiteX46" fmla="*/ 1030514 w 5805714"/>
                <a:gd name="connsiteY46" fmla="*/ 1016000 h 1034143"/>
                <a:gd name="connsiteX47" fmla="*/ 928914 w 5805714"/>
                <a:gd name="connsiteY47" fmla="*/ 1016000 h 1034143"/>
                <a:gd name="connsiteX48" fmla="*/ 798286 w 5805714"/>
                <a:gd name="connsiteY48" fmla="*/ 943428 h 1034143"/>
                <a:gd name="connsiteX49" fmla="*/ 653143 w 5805714"/>
                <a:gd name="connsiteY49" fmla="*/ 928914 h 1034143"/>
                <a:gd name="connsiteX50" fmla="*/ 537028 w 5805714"/>
                <a:gd name="connsiteY50" fmla="*/ 957943 h 1034143"/>
                <a:gd name="connsiteX51" fmla="*/ 493486 w 5805714"/>
                <a:gd name="connsiteY51" fmla="*/ 1001485 h 1034143"/>
                <a:gd name="connsiteX52" fmla="*/ 383721 w 5805714"/>
                <a:gd name="connsiteY52" fmla="*/ 962478 h 1034143"/>
                <a:gd name="connsiteX53" fmla="*/ 319314 w 5805714"/>
                <a:gd name="connsiteY53" fmla="*/ 928914 h 1034143"/>
                <a:gd name="connsiteX54" fmla="*/ 224064 w 5805714"/>
                <a:gd name="connsiteY54" fmla="*/ 947964 h 1034143"/>
                <a:gd name="connsiteX55" fmla="*/ 0 w 5805714"/>
                <a:gd name="connsiteY55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684157 w 5805714"/>
                <a:gd name="connsiteY4" fmla="*/ 935264 h 1034143"/>
                <a:gd name="connsiteX5" fmla="*/ 5576207 w 5805714"/>
                <a:gd name="connsiteY5" fmla="*/ 967014 h 1034143"/>
                <a:gd name="connsiteX6" fmla="*/ 5493657 w 5805714"/>
                <a:gd name="connsiteY6" fmla="*/ 929821 h 1034143"/>
                <a:gd name="connsiteX7" fmla="*/ 5324021 w 5805714"/>
                <a:gd name="connsiteY7" fmla="*/ 965200 h 1034143"/>
                <a:gd name="connsiteX8" fmla="*/ 5147128 w 5805714"/>
                <a:gd name="connsiteY8" fmla="*/ 906235 h 1034143"/>
                <a:gd name="connsiteX9" fmla="*/ 4992007 w 5805714"/>
                <a:gd name="connsiteY9" fmla="*/ 954314 h 1034143"/>
                <a:gd name="connsiteX10" fmla="*/ 5007428 w 5805714"/>
                <a:gd name="connsiteY10" fmla="*/ 957943 h 1034143"/>
                <a:gd name="connsiteX11" fmla="*/ 4841421 w 5805714"/>
                <a:gd name="connsiteY11" fmla="*/ 921657 h 1034143"/>
                <a:gd name="connsiteX12" fmla="*/ 4779736 w 5805714"/>
                <a:gd name="connsiteY12" fmla="*/ 994228 h 1034143"/>
                <a:gd name="connsiteX13" fmla="*/ 4644571 w 5805714"/>
                <a:gd name="connsiteY13" fmla="*/ 943428 h 1034143"/>
                <a:gd name="connsiteX14" fmla="*/ 4524828 w 5805714"/>
                <a:gd name="connsiteY14" fmla="*/ 913493 h 1034143"/>
                <a:gd name="connsiteX15" fmla="*/ 4405993 w 5805714"/>
                <a:gd name="connsiteY15" fmla="*/ 946150 h 1034143"/>
                <a:gd name="connsiteX16" fmla="*/ 4278086 w 5805714"/>
                <a:gd name="connsiteY16" fmla="*/ 998764 h 1034143"/>
                <a:gd name="connsiteX17" fmla="*/ 4125686 w 5805714"/>
                <a:gd name="connsiteY17" fmla="*/ 913493 h 1034143"/>
                <a:gd name="connsiteX18" fmla="*/ 4054021 w 5805714"/>
                <a:gd name="connsiteY18" fmla="*/ 993321 h 1034143"/>
                <a:gd name="connsiteX19" fmla="*/ 3889828 w 5805714"/>
                <a:gd name="connsiteY19" fmla="*/ 914400 h 1034143"/>
                <a:gd name="connsiteX20" fmla="*/ 3788228 w 5805714"/>
                <a:gd name="connsiteY20" fmla="*/ 957943 h 1034143"/>
                <a:gd name="connsiteX21" fmla="*/ 3605893 w 5805714"/>
                <a:gd name="connsiteY21" fmla="*/ 910771 h 1034143"/>
                <a:gd name="connsiteX22" fmla="*/ 3521528 w 5805714"/>
                <a:gd name="connsiteY22" fmla="*/ 961571 h 1034143"/>
                <a:gd name="connsiteX23" fmla="*/ 3387271 w 5805714"/>
                <a:gd name="connsiteY23" fmla="*/ 968828 h 1034143"/>
                <a:gd name="connsiteX24" fmla="*/ 3252107 w 5805714"/>
                <a:gd name="connsiteY24" fmla="*/ 922564 h 1034143"/>
                <a:gd name="connsiteX25" fmla="*/ 3164114 w 5805714"/>
                <a:gd name="connsiteY25" fmla="*/ 914400 h 1034143"/>
                <a:gd name="connsiteX26" fmla="*/ 3125107 w 5805714"/>
                <a:gd name="connsiteY26" fmla="*/ 960664 h 1034143"/>
                <a:gd name="connsiteX27" fmla="*/ 3045278 w 5805714"/>
                <a:gd name="connsiteY27" fmla="*/ 915307 h 1034143"/>
                <a:gd name="connsiteX28" fmla="*/ 2982686 w 5805714"/>
                <a:gd name="connsiteY28" fmla="*/ 946150 h 1034143"/>
                <a:gd name="connsiteX29" fmla="*/ 2830286 w 5805714"/>
                <a:gd name="connsiteY29" fmla="*/ 943428 h 1034143"/>
                <a:gd name="connsiteX30" fmla="*/ 2801257 w 5805714"/>
                <a:gd name="connsiteY30" fmla="*/ 1001485 h 1034143"/>
                <a:gd name="connsiteX31" fmla="*/ 2699657 w 5805714"/>
                <a:gd name="connsiteY31" fmla="*/ 1001485 h 1034143"/>
                <a:gd name="connsiteX32" fmla="*/ 2625271 w 5805714"/>
                <a:gd name="connsiteY32" fmla="*/ 975178 h 1034143"/>
                <a:gd name="connsiteX33" fmla="*/ 2554514 w 5805714"/>
                <a:gd name="connsiteY33" fmla="*/ 943428 h 1034143"/>
                <a:gd name="connsiteX34" fmla="*/ 2509157 w 5805714"/>
                <a:gd name="connsiteY34" fmla="*/ 986064 h 1034143"/>
                <a:gd name="connsiteX35" fmla="*/ 2393043 w 5805714"/>
                <a:gd name="connsiteY35" fmla="*/ 983343 h 1034143"/>
                <a:gd name="connsiteX36" fmla="*/ 2305050 w 5805714"/>
                <a:gd name="connsiteY36" fmla="*/ 1023257 h 1034143"/>
                <a:gd name="connsiteX37" fmla="*/ 2169886 w 5805714"/>
                <a:gd name="connsiteY37" fmla="*/ 982435 h 1034143"/>
                <a:gd name="connsiteX38" fmla="*/ 2012043 w 5805714"/>
                <a:gd name="connsiteY38" fmla="*/ 997857 h 1034143"/>
                <a:gd name="connsiteX39" fmla="*/ 1894114 w 5805714"/>
                <a:gd name="connsiteY39" fmla="*/ 941614 h 1034143"/>
                <a:gd name="connsiteX40" fmla="*/ 1785257 w 5805714"/>
                <a:gd name="connsiteY40" fmla="*/ 992414 h 1034143"/>
                <a:gd name="connsiteX41" fmla="*/ 1654628 w 5805714"/>
                <a:gd name="connsiteY41" fmla="*/ 986971 h 1034143"/>
                <a:gd name="connsiteX42" fmla="*/ 1520371 w 5805714"/>
                <a:gd name="connsiteY42" fmla="*/ 1034143 h 1034143"/>
                <a:gd name="connsiteX43" fmla="*/ 1348921 w 5805714"/>
                <a:gd name="connsiteY43" fmla="*/ 960664 h 1034143"/>
                <a:gd name="connsiteX44" fmla="*/ 1230086 w 5805714"/>
                <a:gd name="connsiteY44" fmla="*/ 986971 h 1034143"/>
                <a:gd name="connsiteX45" fmla="*/ 1127578 w 5805714"/>
                <a:gd name="connsiteY45" fmla="*/ 954314 h 1034143"/>
                <a:gd name="connsiteX46" fmla="*/ 1030514 w 5805714"/>
                <a:gd name="connsiteY46" fmla="*/ 1016000 h 1034143"/>
                <a:gd name="connsiteX47" fmla="*/ 928914 w 5805714"/>
                <a:gd name="connsiteY47" fmla="*/ 1016000 h 1034143"/>
                <a:gd name="connsiteX48" fmla="*/ 798286 w 5805714"/>
                <a:gd name="connsiteY48" fmla="*/ 943428 h 1034143"/>
                <a:gd name="connsiteX49" fmla="*/ 653143 w 5805714"/>
                <a:gd name="connsiteY49" fmla="*/ 928914 h 1034143"/>
                <a:gd name="connsiteX50" fmla="*/ 537028 w 5805714"/>
                <a:gd name="connsiteY50" fmla="*/ 957943 h 1034143"/>
                <a:gd name="connsiteX51" fmla="*/ 493486 w 5805714"/>
                <a:gd name="connsiteY51" fmla="*/ 1001485 h 1034143"/>
                <a:gd name="connsiteX52" fmla="*/ 383721 w 5805714"/>
                <a:gd name="connsiteY52" fmla="*/ 962478 h 1034143"/>
                <a:gd name="connsiteX53" fmla="*/ 319314 w 5805714"/>
                <a:gd name="connsiteY53" fmla="*/ 928914 h 1034143"/>
                <a:gd name="connsiteX54" fmla="*/ 103414 w 5805714"/>
                <a:gd name="connsiteY54" fmla="*/ 967014 h 1034143"/>
                <a:gd name="connsiteX55" fmla="*/ 0 w 5805714"/>
                <a:gd name="connsiteY55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684157 w 5805714"/>
                <a:gd name="connsiteY4" fmla="*/ 935264 h 1034143"/>
                <a:gd name="connsiteX5" fmla="*/ 5576207 w 5805714"/>
                <a:gd name="connsiteY5" fmla="*/ 967014 h 1034143"/>
                <a:gd name="connsiteX6" fmla="*/ 5493657 w 5805714"/>
                <a:gd name="connsiteY6" fmla="*/ 929821 h 1034143"/>
                <a:gd name="connsiteX7" fmla="*/ 5324021 w 5805714"/>
                <a:gd name="connsiteY7" fmla="*/ 965200 h 1034143"/>
                <a:gd name="connsiteX8" fmla="*/ 5147128 w 5805714"/>
                <a:gd name="connsiteY8" fmla="*/ 906235 h 1034143"/>
                <a:gd name="connsiteX9" fmla="*/ 4992007 w 5805714"/>
                <a:gd name="connsiteY9" fmla="*/ 954314 h 1034143"/>
                <a:gd name="connsiteX10" fmla="*/ 5007428 w 5805714"/>
                <a:gd name="connsiteY10" fmla="*/ 957943 h 1034143"/>
                <a:gd name="connsiteX11" fmla="*/ 4841421 w 5805714"/>
                <a:gd name="connsiteY11" fmla="*/ 921657 h 1034143"/>
                <a:gd name="connsiteX12" fmla="*/ 4779736 w 5805714"/>
                <a:gd name="connsiteY12" fmla="*/ 994228 h 1034143"/>
                <a:gd name="connsiteX13" fmla="*/ 4644571 w 5805714"/>
                <a:gd name="connsiteY13" fmla="*/ 943428 h 1034143"/>
                <a:gd name="connsiteX14" fmla="*/ 4524828 w 5805714"/>
                <a:gd name="connsiteY14" fmla="*/ 913493 h 1034143"/>
                <a:gd name="connsiteX15" fmla="*/ 4405993 w 5805714"/>
                <a:gd name="connsiteY15" fmla="*/ 946150 h 1034143"/>
                <a:gd name="connsiteX16" fmla="*/ 4278086 w 5805714"/>
                <a:gd name="connsiteY16" fmla="*/ 998764 h 1034143"/>
                <a:gd name="connsiteX17" fmla="*/ 4125686 w 5805714"/>
                <a:gd name="connsiteY17" fmla="*/ 913493 h 1034143"/>
                <a:gd name="connsiteX18" fmla="*/ 4054021 w 5805714"/>
                <a:gd name="connsiteY18" fmla="*/ 993321 h 1034143"/>
                <a:gd name="connsiteX19" fmla="*/ 3889828 w 5805714"/>
                <a:gd name="connsiteY19" fmla="*/ 914400 h 1034143"/>
                <a:gd name="connsiteX20" fmla="*/ 3788228 w 5805714"/>
                <a:gd name="connsiteY20" fmla="*/ 957943 h 1034143"/>
                <a:gd name="connsiteX21" fmla="*/ 3605893 w 5805714"/>
                <a:gd name="connsiteY21" fmla="*/ 910771 h 1034143"/>
                <a:gd name="connsiteX22" fmla="*/ 3521528 w 5805714"/>
                <a:gd name="connsiteY22" fmla="*/ 961571 h 1034143"/>
                <a:gd name="connsiteX23" fmla="*/ 3387271 w 5805714"/>
                <a:gd name="connsiteY23" fmla="*/ 968828 h 1034143"/>
                <a:gd name="connsiteX24" fmla="*/ 3252107 w 5805714"/>
                <a:gd name="connsiteY24" fmla="*/ 922564 h 1034143"/>
                <a:gd name="connsiteX25" fmla="*/ 3164114 w 5805714"/>
                <a:gd name="connsiteY25" fmla="*/ 914400 h 1034143"/>
                <a:gd name="connsiteX26" fmla="*/ 3125107 w 5805714"/>
                <a:gd name="connsiteY26" fmla="*/ 960664 h 1034143"/>
                <a:gd name="connsiteX27" fmla="*/ 3045278 w 5805714"/>
                <a:gd name="connsiteY27" fmla="*/ 915307 h 1034143"/>
                <a:gd name="connsiteX28" fmla="*/ 2982686 w 5805714"/>
                <a:gd name="connsiteY28" fmla="*/ 946150 h 1034143"/>
                <a:gd name="connsiteX29" fmla="*/ 2830286 w 5805714"/>
                <a:gd name="connsiteY29" fmla="*/ 943428 h 1034143"/>
                <a:gd name="connsiteX30" fmla="*/ 2801257 w 5805714"/>
                <a:gd name="connsiteY30" fmla="*/ 1001485 h 1034143"/>
                <a:gd name="connsiteX31" fmla="*/ 2699657 w 5805714"/>
                <a:gd name="connsiteY31" fmla="*/ 1001485 h 1034143"/>
                <a:gd name="connsiteX32" fmla="*/ 2625271 w 5805714"/>
                <a:gd name="connsiteY32" fmla="*/ 975178 h 1034143"/>
                <a:gd name="connsiteX33" fmla="*/ 2554514 w 5805714"/>
                <a:gd name="connsiteY33" fmla="*/ 943428 h 1034143"/>
                <a:gd name="connsiteX34" fmla="*/ 2509157 w 5805714"/>
                <a:gd name="connsiteY34" fmla="*/ 986064 h 1034143"/>
                <a:gd name="connsiteX35" fmla="*/ 2393043 w 5805714"/>
                <a:gd name="connsiteY35" fmla="*/ 983343 h 1034143"/>
                <a:gd name="connsiteX36" fmla="*/ 2305050 w 5805714"/>
                <a:gd name="connsiteY36" fmla="*/ 1023257 h 1034143"/>
                <a:gd name="connsiteX37" fmla="*/ 2169886 w 5805714"/>
                <a:gd name="connsiteY37" fmla="*/ 982435 h 1034143"/>
                <a:gd name="connsiteX38" fmla="*/ 2012043 w 5805714"/>
                <a:gd name="connsiteY38" fmla="*/ 997857 h 1034143"/>
                <a:gd name="connsiteX39" fmla="*/ 1894114 w 5805714"/>
                <a:gd name="connsiteY39" fmla="*/ 941614 h 1034143"/>
                <a:gd name="connsiteX40" fmla="*/ 1785257 w 5805714"/>
                <a:gd name="connsiteY40" fmla="*/ 992414 h 1034143"/>
                <a:gd name="connsiteX41" fmla="*/ 1654628 w 5805714"/>
                <a:gd name="connsiteY41" fmla="*/ 986971 h 1034143"/>
                <a:gd name="connsiteX42" fmla="*/ 1520371 w 5805714"/>
                <a:gd name="connsiteY42" fmla="*/ 1034143 h 1034143"/>
                <a:gd name="connsiteX43" fmla="*/ 1348921 w 5805714"/>
                <a:gd name="connsiteY43" fmla="*/ 960664 h 1034143"/>
                <a:gd name="connsiteX44" fmla="*/ 1230086 w 5805714"/>
                <a:gd name="connsiteY44" fmla="*/ 986971 h 1034143"/>
                <a:gd name="connsiteX45" fmla="*/ 1127578 w 5805714"/>
                <a:gd name="connsiteY45" fmla="*/ 954314 h 1034143"/>
                <a:gd name="connsiteX46" fmla="*/ 1030514 w 5805714"/>
                <a:gd name="connsiteY46" fmla="*/ 1016000 h 1034143"/>
                <a:gd name="connsiteX47" fmla="*/ 928914 w 5805714"/>
                <a:gd name="connsiteY47" fmla="*/ 1016000 h 1034143"/>
                <a:gd name="connsiteX48" fmla="*/ 798286 w 5805714"/>
                <a:gd name="connsiteY48" fmla="*/ 943428 h 1034143"/>
                <a:gd name="connsiteX49" fmla="*/ 653143 w 5805714"/>
                <a:gd name="connsiteY49" fmla="*/ 928914 h 1034143"/>
                <a:gd name="connsiteX50" fmla="*/ 537028 w 5805714"/>
                <a:gd name="connsiteY50" fmla="*/ 957943 h 1034143"/>
                <a:gd name="connsiteX51" fmla="*/ 493486 w 5805714"/>
                <a:gd name="connsiteY51" fmla="*/ 1001485 h 1034143"/>
                <a:gd name="connsiteX52" fmla="*/ 383721 w 5805714"/>
                <a:gd name="connsiteY52" fmla="*/ 962478 h 1034143"/>
                <a:gd name="connsiteX53" fmla="*/ 262164 w 5805714"/>
                <a:gd name="connsiteY53" fmla="*/ 941614 h 1034143"/>
                <a:gd name="connsiteX54" fmla="*/ 103414 w 5805714"/>
                <a:gd name="connsiteY54" fmla="*/ 967014 h 1034143"/>
                <a:gd name="connsiteX55" fmla="*/ 0 w 5805714"/>
                <a:gd name="connsiteY55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684157 w 5805714"/>
                <a:gd name="connsiteY4" fmla="*/ 935264 h 1034143"/>
                <a:gd name="connsiteX5" fmla="*/ 5576207 w 5805714"/>
                <a:gd name="connsiteY5" fmla="*/ 967014 h 1034143"/>
                <a:gd name="connsiteX6" fmla="*/ 5493657 w 5805714"/>
                <a:gd name="connsiteY6" fmla="*/ 929821 h 1034143"/>
                <a:gd name="connsiteX7" fmla="*/ 5324021 w 5805714"/>
                <a:gd name="connsiteY7" fmla="*/ 965200 h 1034143"/>
                <a:gd name="connsiteX8" fmla="*/ 5147128 w 5805714"/>
                <a:gd name="connsiteY8" fmla="*/ 906235 h 1034143"/>
                <a:gd name="connsiteX9" fmla="*/ 4992007 w 5805714"/>
                <a:gd name="connsiteY9" fmla="*/ 954314 h 1034143"/>
                <a:gd name="connsiteX10" fmla="*/ 5007428 w 5805714"/>
                <a:gd name="connsiteY10" fmla="*/ 957943 h 1034143"/>
                <a:gd name="connsiteX11" fmla="*/ 4841421 w 5805714"/>
                <a:gd name="connsiteY11" fmla="*/ 921657 h 1034143"/>
                <a:gd name="connsiteX12" fmla="*/ 4779736 w 5805714"/>
                <a:gd name="connsiteY12" fmla="*/ 994228 h 1034143"/>
                <a:gd name="connsiteX13" fmla="*/ 4644571 w 5805714"/>
                <a:gd name="connsiteY13" fmla="*/ 943428 h 1034143"/>
                <a:gd name="connsiteX14" fmla="*/ 4524828 w 5805714"/>
                <a:gd name="connsiteY14" fmla="*/ 913493 h 1034143"/>
                <a:gd name="connsiteX15" fmla="*/ 4405993 w 5805714"/>
                <a:gd name="connsiteY15" fmla="*/ 946150 h 1034143"/>
                <a:gd name="connsiteX16" fmla="*/ 4278086 w 5805714"/>
                <a:gd name="connsiteY16" fmla="*/ 998764 h 1034143"/>
                <a:gd name="connsiteX17" fmla="*/ 4125686 w 5805714"/>
                <a:gd name="connsiteY17" fmla="*/ 913493 h 1034143"/>
                <a:gd name="connsiteX18" fmla="*/ 4054021 w 5805714"/>
                <a:gd name="connsiteY18" fmla="*/ 993321 h 1034143"/>
                <a:gd name="connsiteX19" fmla="*/ 3889828 w 5805714"/>
                <a:gd name="connsiteY19" fmla="*/ 914400 h 1034143"/>
                <a:gd name="connsiteX20" fmla="*/ 3788228 w 5805714"/>
                <a:gd name="connsiteY20" fmla="*/ 957943 h 1034143"/>
                <a:gd name="connsiteX21" fmla="*/ 3605893 w 5805714"/>
                <a:gd name="connsiteY21" fmla="*/ 910771 h 1034143"/>
                <a:gd name="connsiteX22" fmla="*/ 3521528 w 5805714"/>
                <a:gd name="connsiteY22" fmla="*/ 961571 h 1034143"/>
                <a:gd name="connsiteX23" fmla="*/ 3387271 w 5805714"/>
                <a:gd name="connsiteY23" fmla="*/ 968828 h 1034143"/>
                <a:gd name="connsiteX24" fmla="*/ 3252107 w 5805714"/>
                <a:gd name="connsiteY24" fmla="*/ 922564 h 1034143"/>
                <a:gd name="connsiteX25" fmla="*/ 3164114 w 5805714"/>
                <a:gd name="connsiteY25" fmla="*/ 914400 h 1034143"/>
                <a:gd name="connsiteX26" fmla="*/ 3125107 w 5805714"/>
                <a:gd name="connsiteY26" fmla="*/ 960664 h 1034143"/>
                <a:gd name="connsiteX27" fmla="*/ 3045278 w 5805714"/>
                <a:gd name="connsiteY27" fmla="*/ 915307 h 1034143"/>
                <a:gd name="connsiteX28" fmla="*/ 2982686 w 5805714"/>
                <a:gd name="connsiteY28" fmla="*/ 946150 h 1034143"/>
                <a:gd name="connsiteX29" fmla="*/ 2830286 w 5805714"/>
                <a:gd name="connsiteY29" fmla="*/ 943428 h 1034143"/>
                <a:gd name="connsiteX30" fmla="*/ 2801257 w 5805714"/>
                <a:gd name="connsiteY30" fmla="*/ 1001485 h 1034143"/>
                <a:gd name="connsiteX31" fmla="*/ 2699657 w 5805714"/>
                <a:gd name="connsiteY31" fmla="*/ 1001485 h 1034143"/>
                <a:gd name="connsiteX32" fmla="*/ 2625271 w 5805714"/>
                <a:gd name="connsiteY32" fmla="*/ 975178 h 1034143"/>
                <a:gd name="connsiteX33" fmla="*/ 2554514 w 5805714"/>
                <a:gd name="connsiteY33" fmla="*/ 943428 h 1034143"/>
                <a:gd name="connsiteX34" fmla="*/ 2509157 w 5805714"/>
                <a:gd name="connsiteY34" fmla="*/ 986064 h 1034143"/>
                <a:gd name="connsiteX35" fmla="*/ 2393043 w 5805714"/>
                <a:gd name="connsiteY35" fmla="*/ 983343 h 1034143"/>
                <a:gd name="connsiteX36" fmla="*/ 2305050 w 5805714"/>
                <a:gd name="connsiteY36" fmla="*/ 1023257 h 1034143"/>
                <a:gd name="connsiteX37" fmla="*/ 2169886 w 5805714"/>
                <a:gd name="connsiteY37" fmla="*/ 982435 h 1034143"/>
                <a:gd name="connsiteX38" fmla="*/ 2012043 w 5805714"/>
                <a:gd name="connsiteY38" fmla="*/ 997857 h 1034143"/>
                <a:gd name="connsiteX39" fmla="*/ 1894114 w 5805714"/>
                <a:gd name="connsiteY39" fmla="*/ 941614 h 1034143"/>
                <a:gd name="connsiteX40" fmla="*/ 1785257 w 5805714"/>
                <a:gd name="connsiteY40" fmla="*/ 992414 h 1034143"/>
                <a:gd name="connsiteX41" fmla="*/ 1654628 w 5805714"/>
                <a:gd name="connsiteY41" fmla="*/ 986971 h 1034143"/>
                <a:gd name="connsiteX42" fmla="*/ 1520371 w 5805714"/>
                <a:gd name="connsiteY42" fmla="*/ 1034143 h 1034143"/>
                <a:gd name="connsiteX43" fmla="*/ 1348921 w 5805714"/>
                <a:gd name="connsiteY43" fmla="*/ 960664 h 1034143"/>
                <a:gd name="connsiteX44" fmla="*/ 1230086 w 5805714"/>
                <a:gd name="connsiteY44" fmla="*/ 986971 h 1034143"/>
                <a:gd name="connsiteX45" fmla="*/ 1127578 w 5805714"/>
                <a:gd name="connsiteY45" fmla="*/ 954314 h 1034143"/>
                <a:gd name="connsiteX46" fmla="*/ 1030514 w 5805714"/>
                <a:gd name="connsiteY46" fmla="*/ 1016000 h 1034143"/>
                <a:gd name="connsiteX47" fmla="*/ 928914 w 5805714"/>
                <a:gd name="connsiteY47" fmla="*/ 1016000 h 1034143"/>
                <a:gd name="connsiteX48" fmla="*/ 798286 w 5805714"/>
                <a:gd name="connsiteY48" fmla="*/ 943428 h 1034143"/>
                <a:gd name="connsiteX49" fmla="*/ 653143 w 5805714"/>
                <a:gd name="connsiteY49" fmla="*/ 928914 h 1034143"/>
                <a:gd name="connsiteX50" fmla="*/ 537028 w 5805714"/>
                <a:gd name="connsiteY50" fmla="*/ 957943 h 1034143"/>
                <a:gd name="connsiteX51" fmla="*/ 493486 w 5805714"/>
                <a:gd name="connsiteY51" fmla="*/ 1001485 h 1034143"/>
                <a:gd name="connsiteX52" fmla="*/ 390071 w 5805714"/>
                <a:gd name="connsiteY52" fmla="*/ 930728 h 1034143"/>
                <a:gd name="connsiteX53" fmla="*/ 262164 w 5805714"/>
                <a:gd name="connsiteY53" fmla="*/ 941614 h 1034143"/>
                <a:gd name="connsiteX54" fmla="*/ 103414 w 5805714"/>
                <a:gd name="connsiteY54" fmla="*/ 967014 h 1034143"/>
                <a:gd name="connsiteX55" fmla="*/ 0 w 5805714"/>
                <a:gd name="connsiteY55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684157 w 5805714"/>
                <a:gd name="connsiteY4" fmla="*/ 935264 h 1034143"/>
                <a:gd name="connsiteX5" fmla="*/ 5576207 w 5805714"/>
                <a:gd name="connsiteY5" fmla="*/ 967014 h 1034143"/>
                <a:gd name="connsiteX6" fmla="*/ 5493657 w 5805714"/>
                <a:gd name="connsiteY6" fmla="*/ 929821 h 1034143"/>
                <a:gd name="connsiteX7" fmla="*/ 5324021 w 5805714"/>
                <a:gd name="connsiteY7" fmla="*/ 965200 h 1034143"/>
                <a:gd name="connsiteX8" fmla="*/ 5147128 w 5805714"/>
                <a:gd name="connsiteY8" fmla="*/ 906235 h 1034143"/>
                <a:gd name="connsiteX9" fmla="*/ 4992007 w 5805714"/>
                <a:gd name="connsiteY9" fmla="*/ 954314 h 1034143"/>
                <a:gd name="connsiteX10" fmla="*/ 5007428 w 5805714"/>
                <a:gd name="connsiteY10" fmla="*/ 957943 h 1034143"/>
                <a:gd name="connsiteX11" fmla="*/ 4841421 w 5805714"/>
                <a:gd name="connsiteY11" fmla="*/ 921657 h 1034143"/>
                <a:gd name="connsiteX12" fmla="*/ 4779736 w 5805714"/>
                <a:gd name="connsiteY12" fmla="*/ 994228 h 1034143"/>
                <a:gd name="connsiteX13" fmla="*/ 4644571 w 5805714"/>
                <a:gd name="connsiteY13" fmla="*/ 943428 h 1034143"/>
                <a:gd name="connsiteX14" fmla="*/ 4524828 w 5805714"/>
                <a:gd name="connsiteY14" fmla="*/ 913493 h 1034143"/>
                <a:gd name="connsiteX15" fmla="*/ 4405993 w 5805714"/>
                <a:gd name="connsiteY15" fmla="*/ 946150 h 1034143"/>
                <a:gd name="connsiteX16" fmla="*/ 4278086 w 5805714"/>
                <a:gd name="connsiteY16" fmla="*/ 998764 h 1034143"/>
                <a:gd name="connsiteX17" fmla="*/ 4125686 w 5805714"/>
                <a:gd name="connsiteY17" fmla="*/ 913493 h 1034143"/>
                <a:gd name="connsiteX18" fmla="*/ 4054021 w 5805714"/>
                <a:gd name="connsiteY18" fmla="*/ 993321 h 1034143"/>
                <a:gd name="connsiteX19" fmla="*/ 3889828 w 5805714"/>
                <a:gd name="connsiteY19" fmla="*/ 914400 h 1034143"/>
                <a:gd name="connsiteX20" fmla="*/ 3788228 w 5805714"/>
                <a:gd name="connsiteY20" fmla="*/ 957943 h 1034143"/>
                <a:gd name="connsiteX21" fmla="*/ 3605893 w 5805714"/>
                <a:gd name="connsiteY21" fmla="*/ 910771 h 1034143"/>
                <a:gd name="connsiteX22" fmla="*/ 3521528 w 5805714"/>
                <a:gd name="connsiteY22" fmla="*/ 961571 h 1034143"/>
                <a:gd name="connsiteX23" fmla="*/ 3387271 w 5805714"/>
                <a:gd name="connsiteY23" fmla="*/ 968828 h 1034143"/>
                <a:gd name="connsiteX24" fmla="*/ 3252107 w 5805714"/>
                <a:gd name="connsiteY24" fmla="*/ 922564 h 1034143"/>
                <a:gd name="connsiteX25" fmla="*/ 3164114 w 5805714"/>
                <a:gd name="connsiteY25" fmla="*/ 914400 h 1034143"/>
                <a:gd name="connsiteX26" fmla="*/ 3125107 w 5805714"/>
                <a:gd name="connsiteY26" fmla="*/ 960664 h 1034143"/>
                <a:gd name="connsiteX27" fmla="*/ 3045278 w 5805714"/>
                <a:gd name="connsiteY27" fmla="*/ 915307 h 1034143"/>
                <a:gd name="connsiteX28" fmla="*/ 2982686 w 5805714"/>
                <a:gd name="connsiteY28" fmla="*/ 946150 h 1034143"/>
                <a:gd name="connsiteX29" fmla="*/ 2830286 w 5805714"/>
                <a:gd name="connsiteY29" fmla="*/ 943428 h 1034143"/>
                <a:gd name="connsiteX30" fmla="*/ 2801257 w 5805714"/>
                <a:gd name="connsiteY30" fmla="*/ 1001485 h 1034143"/>
                <a:gd name="connsiteX31" fmla="*/ 2699657 w 5805714"/>
                <a:gd name="connsiteY31" fmla="*/ 1001485 h 1034143"/>
                <a:gd name="connsiteX32" fmla="*/ 2625271 w 5805714"/>
                <a:gd name="connsiteY32" fmla="*/ 975178 h 1034143"/>
                <a:gd name="connsiteX33" fmla="*/ 2554514 w 5805714"/>
                <a:gd name="connsiteY33" fmla="*/ 943428 h 1034143"/>
                <a:gd name="connsiteX34" fmla="*/ 2509157 w 5805714"/>
                <a:gd name="connsiteY34" fmla="*/ 986064 h 1034143"/>
                <a:gd name="connsiteX35" fmla="*/ 2393043 w 5805714"/>
                <a:gd name="connsiteY35" fmla="*/ 983343 h 1034143"/>
                <a:gd name="connsiteX36" fmla="*/ 2305050 w 5805714"/>
                <a:gd name="connsiteY36" fmla="*/ 1023257 h 1034143"/>
                <a:gd name="connsiteX37" fmla="*/ 2169886 w 5805714"/>
                <a:gd name="connsiteY37" fmla="*/ 982435 h 1034143"/>
                <a:gd name="connsiteX38" fmla="*/ 2012043 w 5805714"/>
                <a:gd name="connsiteY38" fmla="*/ 997857 h 1034143"/>
                <a:gd name="connsiteX39" fmla="*/ 1894114 w 5805714"/>
                <a:gd name="connsiteY39" fmla="*/ 941614 h 1034143"/>
                <a:gd name="connsiteX40" fmla="*/ 1785257 w 5805714"/>
                <a:gd name="connsiteY40" fmla="*/ 992414 h 1034143"/>
                <a:gd name="connsiteX41" fmla="*/ 1654628 w 5805714"/>
                <a:gd name="connsiteY41" fmla="*/ 986971 h 1034143"/>
                <a:gd name="connsiteX42" fmla="*/ 1520371 w 5805714"/>
                <a:gd name="connsiteY42" fmla="*/ 1034143 h 1034143"/>
                <a:gd name="connsiteX43" fmla="*/ 1348921 w 5805714"/>
                <a:gd name="connsiteY43" fmla="*/ 960664 h 1034143"/>
                <a:gd name="connsiteX44" fmla="*/ 1230086 w 5805714"/>
                <a:gd name="connsiteY44" fmla="*/ 986971 h 1034143"/>
                <a:gd name="connsiteX45" fmla="*/ 1127578 w 5805714"/>
                <a:gd name="connsiteY45" fmla="*/ 954314 h 1034143"/>
                <a:gd name="connsiteX46" fmla="*/ 1030514 w 5805714"/>
                <a:gd name="connsiteY46" fmla="*/ 1016000 h 1034143"/>
                <a:gd name="connsiteX47" fmla="*/ 928914 w 5805714"/>
                <a:gd name="connsiteY47" fmla="*/ 1016000 h 1034143"/>
                <a:gd name="connsiteX48" fmla="*/ 798286 w 5805714"/>
                <a:gd name="connsiteY48" fmla="*/ 943428 h 1034143"/>
                <a:gd name="connsiteX49" fmla="*/ 653143 w 5805714"/>
                <a:gd name="connsiteY49" fmla="*/ 928914 h 1034143"/>
                <a:gd name="connsiteX50" fmla="*/ 537028 w 5805714"/>
                <a:gd name="connsiteY50" fmla="*/ 957943 h 1034143"/>
                <a:gd name="connsiteX51" fmla="*/ 493486 w 5805714"/>
                <a:gd name="connsiteY51" fmla="*/ 1001485 h 1034143"/>
                <a:gd name="connsiteX52" fmla="*/ 390071 w 5805714"/>
                <a:gd name="connsiteY52" fmla="*/ 930728 h 1034143"/>
                <a:gd name="connsiteX53" fmla="*/ 262164 w 5805714"/>
                <a:gd name="connsiteY53" fmla="*/ 979714 h 1034143"/>
                <a:gd name="connsiteX54" fmla="*/ 103414 w 5805714"/>
                <a:gd name="connsiteY54" fmla="*/ 967014 h 1034143"/>
                <a:gd name="connsiteX55" fmla="*/ 0 w 5805714"/>
                <a:gd name="connsiteY55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684157 w 5805714"/>
                <a:gd name="connsiteY4" fmla="*/ 935264 h 1034143"/>
                <a:gd name="connsiteX5" fmla="*/ 5576207 w 5805714"/>
                <a:gd name="connsiteY5" fmla="*/ 967014 h 1034143"/>
                <a:gd name="connsiteX6" fmla="*/ 5493657 w 5805714"/>
                <a:gd name="connsiteY6" fmla="*/ 929821 h 1034143"/>
                <a:gd name="connsiteX7" fmla="*/ 5324021 w 5805714"/>
                <a:gd name="connsiteY7" fmla="*/ 965200 h 1034143"/>
                <a:gd name="connsiteX8" fmla="*/ 5147128 w 5805714"/>
                <a:gd name="connsiteY8" fmla="*/ 906235 h 1034143"/>
                <a:gd name="connsiteX9" fmla="*/ 4992007 w 5805714"/>
                <a:gd name="connsiteY9" fmla="*/ 954314 h 1034143"/>
                <a:gd name="connsiteX10" fmla="*/ 5007428 w 5805714"/>
                <a:gd name="connsiteY10" fmla="*/ 957943 h 1034143"/>
                <a:gd name="connsiteX11" fmla="*/ 4841421 w 5805714"/>
                <a:gd name="connsiteY11" fmla="*/ 921657 h 1034143"/>
                <a:gd name="connsiteX12" fmla="*/ 4779736 w 5805714"/>
                <a:gd name="connsiteY12" fmla="*/ 994228 h 1034143"/>
                <a:gd name="connsiteX13" fmla="*/ 4644571 w 5805714"/>
                <a:gd name="connsiteY13" fmla="*/ 943428 h 1034143"/>
                <a:gd name="connsiteX14" fmla="*/ 4524828 w 5805714"/>
                <a:gd name="connsiteY14" fmla="*/ 913493 h 1034143"/>
                <a:gd name="connsiteX15" fmla="*/ 4405993 w 5805714"/>
                <a:gd name="connsiteY15" fmla="*/ 946150 h 1034143"/>
                <a:gd name="connsiteX16" fmla="*/ 4278086 w 5805714"/>
                <a:gd name="connsiteY16" fmla="*/ 998764 h 1034143"/>
                <a:gd name="connsiteX17" fmla="*/ 4125686 w 5805714"/>
                <a:gd name="connsiteY17" fmla="*/ 913493 h 1034143"/>
                <a:gd name="connsiteX18" fmla="*/ 4054021 w 5805714"/>
                <a:gd name="connsiteY18" fmla="*/ 993321 h 1034143"/>
                <a:gd name="connsiteX19" fmla="*/ 3889828 w 5805714"/>
                <a:gd name="connsiteY19" fmla="*/ 914400 h 1034143"/>
                <a:gd name="connsiteX20" fmla="*/ 3788228 w 5805714"/>
                <a:gd name="connsiteY20" fmla="*/ 957943 h 1034143"/>
                <a:gd name="connsiteX21" fmla="*/ 3605893 w 5805714"/>
                <a:gd name="connsiteY21" fmla="*/ 910771 h 1034143"/>
                <a:gd name="connsiteX22" fmla="*/ 3521528 w 5805714"/>
                <a:gd name="connsiteY22" fmla="*/ 961571 h 1034143"/>
                <a:gd name="connsiteX23" fmla="*/ 3387271 w 5805714"/>
                <a:gd name="connsiteY23" fmla="*/ 968828 h 1034143"/>
                <a:gd name="connsiteX24" fmla="*/ 3252107 w 5805714"/>
                <a:gd name="connsiteY24" fmla="*/ 922564 h 1034143"/>
                <a:gd name="connsiteX25" fmla="*/ 3164114 w 5805714"/>
                <a:gd name="connsiteY25" fmla="*/ 914400 h 1034143"/>
                <a:gd name="connsiteX26" fmla="*/ 3125107 w 5805714"/>
                <a:gd name="connsiteY26" fmla="*/ 960664 h 1034143"/>
                <a:gd name="connsiteX27" fmla="*/ 3045278 w 5805714"/>
                <a:gd name="connsiteY27" fmla="*/ 915307 h 1034143"/>
                <a:gd name="connsiteX28" fmla="*/ 2982686 w 5805714"/>
                <a:gd name="connsiteY28" fmla="*/ 946150 h 1034143"/>
                <a:gd name="connsiteX29" fmla="*/ 2830286 w 5805714"/>
                <a:gd name="connsiteY29" fmla="*/ 943428 h 1034143"/>
                <a:gd name="connsiteX30" fmla="*/ 2801257 w 5805714"/>
                <a:gd name="connsiteY30" fmla="*/ 1001485 h 1034143"/>
                <a:gd name="connsiteX31" fmla="*/ 2699657 w 5805714"/>
                <a:gd name="connsiteY31" fmla="*/ 1001485 h 1034143"/>
                <a:gd name="connsiteX32" fmla="*/ 2625271 w 5805714"/>
                <a:gd name="connsiteY32" fmla="*/ 975178 h 1034143"/>
                <a:gd name="connsiteX33" fmla="*/ 2554514 w 5805714"/>
                <a:gd name="connsiteY33" fmla="*/ 943428 h 1034143"/>
                <a:gd name="connsiteX34" fmla="*/ 2509157 w 5805714"/>
                <a:gd name="connsiteY34" fmla="*/ 986064 h 1034143"/>
                <a:gd name="connsiteX35" fmla="*/ 2393043 w 5805714"/>
                <a:gd name="connsiteY35" fmla="*/ 983343 h 1034143"/>
                <a:gd name="connsiteX36" fmla="*/ 2305050 w 5805714"/>
                <a:gd name="connsiteY36" fmla="*/ 1023257 h 1034143"/>
                <a:gd name="connsiteX37" fmla="*/ 2169886 w 5805714"/>
                <a:gd name="connsiteY37" fmla="*/ 982435 h 1034143"/>
                <a:gd name="connsiteX38" fmla="*/ 2012043 w 5805714"/>
                <a:gd name="connsiteY38" fmla="*/ 997857 h 1034143"/>
                <a:gd name="connsiteX39" fmla="*/ 1894114 w 5805714"/>
                <a:gd name="connsiteY39" fmla="*/ 941614 h 1034143"/>
                <a:gd name="connsiteX40" fmla="*/ 1785257 w 5805714"/>
                <a:gd name="connsiteY40" fmla="*/ 992414 h 1034143"/>
                <a:gd name="connsiteX41" fmla="*/ 1654628 w 5805714"/>
                <a:gd name="connsiteY41" fmla="*/ 986971 h 1034143"/>
                <a:gd name="connsiteX42" fmla="*/ 1520371 w 5805714"/>
                <a:gd name="connsiteY42" fmla="*/ 1034143 h 1034143"/>
                <a:gd name="connsiteX43" fmla="*/ 1348921 w 5805714"/>
                <a:gd name="connsiteY43" fmla="*/ 960664 h 1034143"/>
                <a:gd name="connsiteX44" fmla="*/ 1230086 w 5805714"/>
                <a:gd name="connsiteY44" fmla="*/ 986971 h 1034143"/>
                <a:gd name="connsiteX45" fmla="*/ 1127578 w 5805714"/>
                <a:gd name="connsiteY45" fmla="*/ 954314 h 1034143"/>
                <a:gd name="connsiteX46" fmla="*/ 1030514 w 5805714"/>
                <a:gd name="connsiteY46" fmla="*/ 1016000 h 1034143"/>
                <a:gd name="connsiteX47" fmla="*/ 928914 w 5805714"/>
                <a:gd name="connsiteY47" fmla="*/ 1016000 h 1034143"/>
                <a:gd name="connsiteX48" fmla="*/ 798286 w 5805714"/>
                <a:gd name="connsiteY48" fmla="*/ 943428 h 1034143"/>
                <a:gd name="connsiteX49" fmla="*/ 678543 w 5805714"/>
                <a:gd name="connsiteY49" fmla="*/ 947964 h 1034143"/>
                <a:gd name="connsiteX50" fmla="*/ 537028 w 5805714"/>
                <a:gd name="connsiteY50" fmla="*/ 957943 h 1034143"/>
                <a:gd name="connsiteX51" fmla="*/ 493486 w 5805714"/>
                <a:gd name="connsiteY51" fmla="*/ 1001485 h 1034143"/>
                <a:gd name="connsiteX52" fmla="*/ 390071 w 5805714"/>
                <a:gd name="connsiteY52" fmla="*/ 930728 h 1034143"/>
                <a:gd name="connsiteX53" fmla="*/ 262164 w 5805714"/>
                <a:gd name="connsiteY53" fmla="*/ 979714 h 1034143"/>
                <a:gd name="connsiteX54" fmla="*/ 103414 w 5805714"/>
                <a:gd name="connsiteY54" fmla="*/ 967014 h 1034143"/>
                <a:gd name="connsiteX55" fmla="*/ 0 w 5805714"/>
                <a:gd name="connsiteY55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684157 w 5805714"/>
                <a:gd name="connsiteY4" fmla="*/ 935264 h 1034143"/>
                <a:gd name="connsiteX5" fmla="*/ 5576207 w 5805714"/>
                <a:gd name="connsiteY5" fmla="*/ 967014 h 1034143"/>
                <a:gd name="connsiteX6" fmla="*/ 5493657 w 5805714"/>
                <a:gd name="connsiteY6" fmla="*/ 929821 h 1034143"/>
                <a:gd name="connsiteX7" fmla="*/ 5324021 w 5805714"/>
                <a:gd name="connsiteY7" fmla="*/ 965200 h 1034143"/>
                <a:gd name="connsiteX8" fmla="*/ 5147128 w 5805714"/>
                <a:gd name="connsiteY8" fmla="*/ 906235 h 1034143"/>
                <a:gd name="connsiteX9" fmla="*/ 4992007 w 5805714"/>
                <a:gd name="connsiteY9" fmla="*/ 954314 h 1034143"/>
                <a:gd name="connsiteX10" fmla="*/ 5007428 w 5805714"/>
                <a:gd name="connsiteY10" fmla="*/ 957943 h 1034143"/>
                <a:gd name="connsiteX11" fmla="*/ 4841421 w 5805714"/>
                <a:gd name="connsiteY11" fmla="*/ 921657 h 1034143"/>
                <a:gd name="connsiteX12" fmla="*/ 4779736 w 5805714"/>
                <a:gd name="connsiteY12" fmla="*/ 994228 h 1034143"/>
                <a:gd name="connsiteX13" fmla="*/ 4644571 w 5805714"/>
                <a:gd name="connsiteY13" fmla="*/ 943428 h 1034143"/>
                <a:gd name="connsiteX14" fmla="*/ 4524828 w 5805714"/>
                <a:gd name="connsiteY14" fmla="*/ 913493 h 1034143"/>
                <a:gd name="connsiteX15" fmla="*/ 4405993 w 5805714"/>
                <a:gd name="connsiteY15" fmla="*/ 946150 h 1034143"/>
                <a:gd name="connsiteX16" fmla="*/ 4278086 w 5805714"/>
                <a:gd name="connsiteY16" fmla="*/ 998764 h 1034143"/>
                <a:gd name="connsiteX17" fmla="*/ 4125686 w 5805714"/>
                <a:gd name="connsiteY17" fmla="*/ 913493 h 1034143"/>
                <a:gd name="connsiteX18" fmla="*/ 4054021 w 5805714"/>
                <a:gd name="connsiteY18" fmla="*/ 993321 h 1034143"/>
                <a:gd name="connsiteX19" fmla="*/ 3889828 w 5805714"/>
                <a:gd name="connsiteY19" fmla="*/ 914400 h 1034143"/>
                <a:gd name="connsiteX20" fmla="*/ 3788228 w 5805714"/>
                <a:gd name="connsiteY20" fmla="*/ 957943 h 1034143"/>
                <a:gd name="connsiteX21" fmla="*/ 3605893 w 5805714"/>
                <a:gd name="connsiteY21" fmla="*/ 910771 h 1034143"/>
                <a:gd name="connsiteX22" fmla="*/ 3521528 w 5805714"/>
                <a:gd name="connsiteY22" fmla="*/ 961571 h 1034143"/>
                <a:gd name="connsiteX23" fmla="*/ 3387271 w 5805714"/>
                <a:gd name="connsiteY23" fmla="*/ 968828 h 1034143"/>
                <a:gd name="connsiteX24" fmla="*/ 3252107 w 5805714"/>
                <a:gd name="connsiteY24" fmla="*/ 922564 h 1034143"/>
                <a:gd name="connsiteX25" fmla="*/ 3164114 w 5805714"/>
                <a:gd name="connsiteY25" fmla="*/ 914400 h 1034143"/>
                <a:gd name="connsiteX26" fmla="*/ 3125107 w 5805714"/>
                <a:gd name="connsiteY26" fmla="*/ 960664 h 1034143"/>
                <a:gd name="connsiteX27" fmla="*/ 3045278 w 5805714"/>
                <a:gd name="connsiteY27" fmla="*/ 915307 h 1034143"/>
                <a:gd name="connsiteX28" fmla="*/ 2982686 w 5805714"/>
                <a:gd name="connsiteY28" fmla="*/ 946150 h 1034143"/>
                <a:gd name="connsiteX29" fmla="*/ 2830286 w 5805714"/>
                <a:gd name="connsiteY29" fmla="*/ 943428 h 1034143"/>
                <a:gd name="connsiteX30" fmla="*/ 2801257 w 5805714"/>
                <a:gd name="connsiteY30" fmla="*/ 1001485 h 1034143"/>
                <a:gd name="connsiteX31" fmla="*/ 2699657 w 5805714"/>
                <a:gd name="connsiteY31" fmla="*/ 1001485 h 1034143"/>
                <a:gd name="connsiteX32" fmla="*/ 2625271 w 5805714"/>
                <a:gd name="connsiteY32" fmla="*/ 975178 h 1034143"/>
                <a:gd name="connsiteX33" fmla="*/ 2554514 w 5805714"/>
                <a:gd name="connsiteY33" fmla="*/ 943428 h 1034143"/>
                <a:gd name="connsiteX34" fmla="*/ 2509157 w 5805714"/>
                <a:gd name="connsiteY34" fmla="*/ 986064 h 1034143"/>
                <a:gd name="connsiteX35" fmla="*/ 2393043 w 5805714"/>
                <a:gd name="connsiteY35" fmla="*/ 983343 h 1034143"/>
                <a:gd name="connsiteX36" fmla="*/ 2305050 w 5805714"/>
                <a:gd name="connsiteY36" fmla="*/ 1023257 h 1034143"/>
                <a:gd name="connsiteX37" fmla="*/ 2169886 w 5805714"/>
                <a:gd name="connsiteY37" fmla="*/ 982435 h 1034143"/>
                <a:gd name="connsiteX38" fmla="*/ 2012043 w 5805714"/>
                <a:gd name="connsiteY38" fmla="*/ 997857 h 1034143"/>
                <a:gd name="connsiteX39" fmla="*/ 1894114 w 5805714"/>
                <a:gd name="connsiteY39" fmla="*/ 941614 h 1034143"/>
                <a:gd name="connsiteX40" fmla="*/ 1785257 w 5805714"/>
                <a:gd name="connsiteY40" fmla="*/ 992414 h 1034143"/>
                <a:gd name="connsiteX41" fmla="*/ 1654628 w 5805714"/>
                <a:gd name="connsiteY41" fmla="*/ 986971 h 1034143"/>
                <a:gd name="connsiteX42" fmla="*/ 1520371 w 5805714"/>
                <a:gd name="connsiteY42" fmla="*/ 1034143 h 1034143"/>
                <a:gd name="connsiteX43" fmla="*/ 1348921 w 5805714"/>
                <a:gd name="connsiteY43" fmla="*/ 960664 h 1034143"/>
                <a:gd name="connsiteX44" fmla="*/ 1230086 w 5805714"/>
                <a:gd name="connsiteY44" fmla="*/ 986971 h 1034143"/>
                <a:gd name="connsiteX45" fmla="*/ 1127578 w 5805714"/>
                <a:gd name="connsiteY45" fmla="*/ 954314 h 1034143"/>
                <a:gd name="connsiteX46" fmla="*/ 1030514 w 5805714"/>
                <a:gd name="connsiteY46" fmla="*/ 1016000 h 1034143"/>
                <a:gd name="connsiteX47" fmla="*/ 928914 w 5805714"/>
                <a:gd name="connsiteY47" fmla="*/ 1016000 h 1034143"/>
                <a:gd name="connsiteX48" fmla="*/ 798286 w 5805714"/>
                <a:gd name="connsiteY48" fmla="*/ 943428 h 1034143"/>
                <a:gd name="connsiteX49" fmla="*/ 678543 w 5805714"/>
                <a:gd name="connsiteY49" fmla="*/ 947964 h 1034143"/>
                <a:gd name="connsiteX50" fmla="*/ 594178 w 5805714"/>
                <a:gd name="connsiteY50" fmla="*/ 996043 h 1034143"/>
                <a:gd name="connsiteX51" fmla="*/ 493486 w 5805714"/>
                <a:gd name="connsiteY51" fmla="*/ 1001485 h 1034143"/>
                <a:gd name="connsiteX52" fmla="*/ 390071 w 5805714"/>
                <a:gd name="connsiteY52" fmla="*/ 930728 h 1034143"/>
                <a:gd name="connsiteX53" fmla="*/ 262164 w 5805714"/>
                <a:gd name="connsiteY53" fmla="*/ 979714 h 1034143"/>
                <a:gd name="connsiteX54" fmla="*/ 103414 w 5805714"/>
                <a:gd name="connsiteY54" fmla="*/ 967014 h 1034143"/>
                <a:gd name="connsiteX55" fmla="*/ 0 w 5805714"/>
                <a:gd name="connsiteY55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684157 w 5805714"/>
                <a:gd name="connsiteY4" fmla="*/ 935264 h 1034143"/>
                <a:gd name="connsiteX5" fmla="*/ 5576207 w 5805714"/>
                <a:gd name="connsiteY5" fmla="*/ 967014 h 1034143"/>
                <a:gd name="connsiteX6" fmla="*/ 5493657 w 5805714"/>
                <a:gd name="connsiteY6" fmla="*/ 929821 h 1034143"/>
                <a:gd name="connsiteX7" fmla="*/ 5324021 w 5805714"/>
                <a:gd name="connsiteY7" fmla="*/ 965200 h 1034143"/>
                <a:gd name="connsiteX8" fmla="*/ 5147128 w 5805714"/>
                <a:gd name="connsiteY8" fmla="*/ 906235 h 1034143"/>
                <a:gd name="connsiteX9" fmla="*/ 4992007 w 5805714"/>
                <a:gd name="connsiteY9" fmla="*/ 954314 h 1034143"/>
                <a:gd name="connsiteX10" fmla="*/ 5007428 w 5805714"/>
                <a:gd name="connsiteY10" fmla="*/ 957943 h 1034143"/>
                <a:gd name="connsiteX11" fmla="*/ 4841421 w 5805714"/>
                <a:gd name="connsiteY11" fmla="*/ 921657 h 1034143"/>
                <a:gd name="connsiteX12" fmla="*/ 4779736 w 5805714"/>
                <a:gd name="connsiteY12" fmla="*/ 994228 h 1034143"/>
                <a:gd name="connsiteX13" fmla="*/ 4644571 w 5805714"/>
                <a:gd name="connsiteY13" fmla="*/ 943428 h 1034143"/>
                <a:gd name="connsiteX14" fmla="*/ 4524828 w 5805714"/>
                <a:gd name="connsiteY14" fmla="*/ 913493 h 1034143"/>
                <a:gd name="connsiteX15" fmla="*/ 4405993 w 5805714"/>
                <a:gd name="connsiteY15" fmla="*/ 946150 h 1034143"/>
                <a:gd name="connsiteX16" fmla="*/ 4278086 w 5805714"/>
                <a:gd name="connsiteY16" fmla="*/ 998764 h 1034143"/>
                <a:gd name="connsiteX17" fmla="*/ 4125686 w 5805714"/>
                <a:gd name="connsiteY17" fmla="*/ 913493 h 1034143"/>
                <a:gd name="connsiteX18" fmla="*/ 4054021 w 5805714"/>
                <a:gd name="connsiteY18" fmla="*/ 993321 h 1034143"/>
                <a:gd name="connsiteX19" fmla="*/ 3889828 w 5805714"/>
                <a:gd name="connsiteY19" fmla="*/ 914400 h 1034143"/>
                <a:gd name="connsiteX20" fmla="*/ 3788228 w 5805714"/>
                <a:gd name="connsiteY20" fmla="*/ 957943 h 1034143"/>
                <a:gd name="connsiteX21" fmla="*/ 3605893 w 5805714"/>
                <a:gd name="connsiteY21" fmla="*/ 910771 h 1034143"/>
                <a:gd name="connsiteX22" fmla="*/ 3521528 w 5805714"/>
                <a:gd name="connsiteY22" fmla="*/ 961571 h 1034143"/>
                <a:gd name="connsiteX23" fmla="*/ 3387271 w 5805714"/>
                <a:gd name="connsiteY23" fmla="*/ 968828 h 1034143"/>
                <a:gd name="connsiteX24" fmla="*/ 3252107 w 5805714"/>
                <a:gd name="connsiteY24" fmla="*/ 922564 h 1034143"/>
                <a:gd name="connsiteX25" fmla="*/ 3164114 w 5805714"/>
                <a:gd name="connsiteY25" fmla="*/ 914400 h 1034143"/>
                <a:gd name="connsiteX26" fmla="*/ 3125107 w 5805714"/>
                <a:gd name="connsiteY26" fmla="*/ 960664 h 1034143"/>
                <a:gd name="connsiteX27" fmla="*/ 3045278 w 5805714"/>
                <a:gd name="connsiteY27" fmla="*/ 915307 h 1034143"/>
                <a:gd name="connsiteX28" fmla="*/ 2982686 w 5805714"/>
                <a:gd name="connsiteY28" fmla="*/ 946150 h 1034143"/>
                <a:gd name="connsiteX29" fmla="*/ 2830286 w 5805714"/>
                <a:gd name="connsiteY29" fmla="*/ 943428 h 1034143"/>
                <a:gd name="connsiteX30" fmla="*/ 2801257 w 5805714"/>
                <a:gd name="connsiteY30" fmla="*/ 1001485 h 1034143"/>
                <a:gd name="connsiteX31" fmla="*/ 2699657 w 5805714"/>
                <a:gd name="connsiteY31" fmla="*/ 1001485 h 1034143"/>
                <a:gd name="connsiteX32" fmla="*/ 2625271 w 5805714"/>
                <a:gd name="connsiteY32" fmla="*/ 975178 h 1034143"/>
                <a:gd name="connsiteX33" fmla="*/ 2554514 w 5805714"/>
                <a:gd name="connsiteY33" fmla="*/ 943428 h 1034143"/>
                <a:gd name="connsiteX34" fmla="*/ 2509157 w 5805714"/>
                <a:gd name="connsiteY34" fmla="*/ 986064 h 1034143"/>
                <a:gd name="connsiteX35" fmla="*/ 2393043 w 5805714"/>
                <a:gd name="connsiteY35" fmla="*/ 983343 h 1034143"/>
                <a:gd name="connsiteX36" fmla="*/ 2305050 w 5805714"/>
                <a:gd name="connsiteY36" fmla="*/ 1023257 h 1034143"/>
                <a:gd name="connsiteX37" fmla="*/ 2169886 w 5805714"/>
                <a:gd name="connsiteY37" fmla="*/ 982435 h 1034143"/>
                <a:gd name="connsiteX38" fmla="*/ 2012043 w 5805714"/>
                <a:gd name="connsiteY38" fmla="*/ 997857 h 1034143"/>
                <a:gd name="connsiteX39" fmla="*/ 1894114 w 5805714"/>
                <a:gd name="connsiteY39" fmla="*/ 941614 h 1034143"/>
                <a:gd name="connsiteX40" fmla="*/ 1785257 w 5805714"/>
                <a:gd name="connsiteY40" fmla="*/ 992414 h 1034143"/>
                <a:gd name="connsiteX41" fmla="*/ 1654628 w 5805714"/>
                <a:gd name="connsiteY41" fmla="*/ 986971 h 1034143"/>
                <a:gd name="connsiteX42" fmla="*/ 1520371 w 5805714"/>
                <a:gd name="connsiteY42" fmla="*/ 1034143 h 1034143"/>
                <a:gd name="connsiteX43" fmla="*/ 1348921 w 5805714"/>
                <a:gd name="connsiteY43" fmla="*/ 960664 h 1034143"/>
                <a:gd name="connsiteX44" fmla="*/ 1230086 w 5805714"/>
                <a:gd name="connsiteY44" fmla="*/ 986971 h 1034143"/>
                <a:gd name="connsiteX45" fmla="*/ 1127578 w 5805714"/>
                <a:gd name="connsiteY45" fmla="*/ 954314 h 1034143"/>
                <a:gd name="connsiteX46" fmla="*/ 1030514 w 5805714"/>
                <a:gd name="connsiteY46" fmla="*/ 1016000 h 1034143"/>
                <a:gd name="connsiteX47" fmla="*/ 928914 w 5805714"/>
                <a:gd name="connsiteY47" fmla="*/ 1016000 h 1034143"/>
                <a:gd name="connsiteX48" fmla="*/ 760186 w 5805714"/>
                <a:gd name="connsiteY48" fmla="*/ 981528 h 1034143"/>
                <a:gd name="connsiteX49" fmla="*/ 678543 w 5805714"/>
                <a:gd name="connsiteY49" fmla="*/ 947964 h 1034143"/>
                <a:gd name="connsiteX50" fmla="*/ 594178 w 5805714"/>
                <a:gd name="connsiteY50" fmla="*/ 996043 h 1034143"/>
                <a:gd name="connsiteX51" fmla="*/ 493486 w 5805714"/>
                <a:gd name="connsiteY51" fmla="*/ 1001485 h 1034143"/>
                <a:gd name="connsiteX52" fmla="*/ 390071 w 5805714"/>
                <a:gd name="connsiteY52" fmla="*/ 930728 h 1034143"/>
                <a:gd name="connsiteX53" fmla="*/ 262164 w 5805714"/>
                <a:gd name="connsiteY53" fmla="*/ 979714 h 1034143"/>
                <a:gd name="connsiteX54" fmla="*/ 103414 w 5805714"/>
                <a:gd name="connsiteY54" fmla="*/ 967014 h 1034143"/>
                <a:gd name="connsiteX55" fmla="*/ 0 w 5805714"/>
                <a:gd name="connsiteY55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684157 w 5805714"/>
                <a:gd name="connsiteY4" fmla="*/ 935264 h 1034143"/>
                <a:gd name="connsiteX5" fmla="*/ 5576207 w 5805714"/>
                <a:gd name="connsiteY5" fmla="*/ 967014 h 1034143"/>
                <a:gd name="connsiteX6" fmla="*/ 5493657 w 5805714"/>
                <a:gd name="connsiteY6" fmla="*/ 929821 h 1034143"/>
                <a:gd name="connsiteX7" fmla="*/ 5324021 w 5805714"/>
                <a:gd name="connsiteY7" fmla="*/ 965200 h 1034143"/>
                <a:gd name="connsiteX8" fmla="*/ 5147128 w 5805714"/>
                <a:gd name="connsiteY8" fmla="*/ 906235 h 1034143"/>
                <a:gd name="connsiteX9" fmla="*/ 4992007 w 5805714"/>
                <a:gd name="connsiteY9" fmla="*/ 954314 h 1034143"/>
                <a:gd name="connsiteX10" fmla="*/ 5007428 w 5805714"/>
                <a:gd name="connsiteY10" fmla="*/ 957943 h 1034143"/>
                <a:gd name="connsiteX11" fmla="*/ 4841421 w 5805714"/>
                <a:gd name="connsiteY11" fmla="*/ 921657 h 1034143"/>
                <a:gd name="connsiteX12" fmla="*/ 4779736 w 5805714"/>
                <a:gd name="connsiteY12" fmla="*/ 994228 h 1034143"/>
                <a:gd name="connsiteX13" fmla="*/ 4644571 w 5805714"/>
                <a:gd name="connsiteY13" fmla="*/ 943428 h 1034143"/>
                <a:gd name="connsiteX14" fmla="*/ 4524828 w 5805714"/>
                <a:gd name="connsiteY14" fmla="*/ 913493 h 1034143"/>
                <a:gd name="connsiteX15" fmla="*/ 4405993 w 5805714"/>
                <a:gd name="connsiteY15" fmla="*/ 946150 h 1034143"/>
                <a:gd name="connsiteX16" fmla="*/ 4278086 w 5805714"/>
                <a:gd name="connsiteY16" fmla="*/ 998764 h 1034143"/>
                <a:gd name="connsiteX17" fmla="*/ 4125686 w 5805714"/>
                <a:gd name="connsiteY17" fmla="*/ 913493 h 1034143"/>
                <a:gd name="connsiteX18" fmla="*/ 4054021 w 5805714"/>
                <a:gd name="connsiteY18" fmla="*/ 993321 h 1034143"/>
                <a:gd name="connsiteX19" fmla="*/ 3889828 w 5805714"/>
                <a:gd name="connsiteY19" fmla="*/ 914400 h 1034143"/>
                <a:gd name="connsiteX20" fmla="*/ 3788228 w 5805714"/>
                <a:gd name="connsiteY20" fmla="*/ 957943 h 1034143"/>
                <a:gd name="connsiteX21" fmla="*/ 3605893 w 5805714"/>
                <a:gd name="connsiteY21" fmla="*/ 910771 h 1034143"/>
                <a:gd name="connsiteX22" fmla="*/ 3521528 w 5805714"/>
                <a:gd name="connsiteY22" fmla="*/ 961571 h 1034143"/>
                <a:gd name="connsiteX23" fmla="*/ 3387271 w 5805714"/>
                <a:gd name="connsiteY23" fmla="*/ 968828 h 1034143"/>
                <a:gd name="connsiteX24" fmla="*/ 3252107 w 5805714"/>
                <a:gd name="connsiteY24" fmla="*/ 922564 h 1034143"/>
                <a:gd name="connsiteX25" fmla="*/ 3164114 w 5805714"/>
                <a:gd name="connsiteY25" fmla="*/ 914400 h 1034143"/>
                <a:gd name="connsiteX26" fmla="*/ 3125107 w 5805714"/>
                <a:gd name="connsiteY26" fmla="*/ 960664 h 1034143"/>
                <a:gd name="connsiteX27" fmla="*/ 3045278 w 5805714"/>
                <a:gd name="connsiteY27" fmla="*/ 915307 h 1034143"/>
                <a:gd name="connsiteX28" fmla="*/ 2982686 w 5805714"/>
                <a:gd name="connsiteY28" fmla="*/ 946150 h 1034143"/>
                <a:gd name="connsiteX29" fmla="*/ 2830286 w 5805714"/>
                <a:gd name="connsiteY29" fmla="*/ 943428 h 1034143"/>
                <a:gd name="connsiteX30" fmla="*/ 2801257 w 5805714"/>
                <a:gd name="connsiteY30" fmla="*/ 1001485 h 1034143"/>
                <a:gd name="connsiteX31" fmla="*/ 2699657 w 5805714"/>
                <a:gd name="connsiteY31" fmla="*/ 1001485 h 1034143"/>
                <a:gd name="connsiteX32" fmla="*/ 2625271 w 5805714"/>
                <a:gd name="connsiteY32" fmla="*/ 975178 h 1034143"/>
                <a:gd name="connsiteX33" fmla="*/ 2554514 w 5805714"/>
                <a:gd name="connsiteY33" fmla="*/ 943428 h 1034143"/>
                <a:gd name="connsiteX34" fmla="*/ 2509157 w 5805714"/>
                <a:gd name="connsiteY34" fmla="*/ 986064 h 1034143"/>
                <a:gd name="connsiteX35" fmla="*/ 2393043 w 5805714"/>
                <a:gd name="connsiteY35" fmla="*/ 983343 h 1034143"/>
                <a:gd name="connsiteX36" fmla="*/ 2305050 w 5805714"/>
                <a:gd name="connsiteY36" fmla="*/ 1023257 h 1034143"/>
                <a:gd name="connsiteX37" fmla="*/ 2169886 w 5805714"/>
                <a:gd name="connsiteY37" fmla="*/ 982435 h 1034143"/>
                <a:gd name="connsiteX38" fmla="*/ 2012043 w 5805714"/>
                <a:gd name="connsiteY38" fmla="*/ 997857 h 1034143"/>
                <a:gd name="connsiteX39" fmla="*/ 1894114 w 5805714"/>
                <a:gd name="connsiteY39" fmla="*/ 941614 h 1034143"/>
                <a:gd name="connsiteX40" fmla="*/ 1785257 w 5805714"/>
                <a:gd name="connsiteY40" fmla="*/ 992414 h 1034143"/>
                <a:gd name="connsiteX41" fmla="*/ 1654628 w 5805714"/>
                <a:gd name="connsiteY41" fmla="*/ 986971 h 1034143"/>
                <a:gd name="connsiteX42" fmla="*/ 1520371 w 5805714"/>
                <a:gd name="connsiteY42" fmla="*/ 1034143 h 1034143"/>
                <a:gd name="connsiteX43" fmla="*/ 1348921 w 5805714"/>
                <a:gd name="connsiteY43" fmla="*/ 960664 h 1034143"/>
                <a:gd name="connsiteX44" fmla="*/ 1230086 w 5805714"/>
                <a:gd name="connsiteY44" fmla="*/ 986971 h 1034143"/>
                <a:gd name="connsiteX45" fmla="*/ 1127578 w 5805714"/>
                <a:gd name="connsiteY45" fmla="*/ 954314 h 1034143"/>
                <a:gd name="connsiteX46" fmla="*/ 1030514 w 5805714"/>
                <a:gd name="connsiteY46" fmla="*/ 1016000 h 1034143"/>
                <a:gd name="connsiteX47" fmla="*/ 903514 w 5805714"/>
                <a:gd name="connsiteY47" fmla="*/ 971550 h 1034143"/>
                <a:gd name="connsiteX48" fmla="*/ 760186 w 5805714"/>
                <a:gd name="connsiteY48" fmla="*/ 981528 h 1034143"/>
                <a:gd name="connsiteX49" fmla="*/ 678543 w 5805714"/>
                <a:gd name="connsiteY49" fmla="*/ 947964 h 1034143"/>
                <a:gd name="connsiteX50" fmla="*/ 594178 w 5805714"/>
                <a:gd name="connsiteY50" fmla="*/ 996043 h 1034143"/>
                <a:gd name="connsiteX51" fmla="*/ 493486 w 5805714"/>
                <a:gd name="connsiteY51" fmla="*/ 1001485 h 1034143"/>
                <a:gd name="connsiteX52" fmla="*/ 390071 w 5805714"/>
                <a:gd name="connsiteY52" fmla="*/ 930728 h 1034143"/>
                <a:gd name="connsiteX53" fmla="*/ 262164 w 5805714"/>
                <a:gd name="connsiteY53" fmla="*/ 979714 h 1034143"/>
                <a:gd name="connsiteX54" fmla="*/ 103414 w 5805714"/>
                <a:gd name="connsiteY54" fmla="*/ 967014 h 1034143"/>
                <a:gd name="connsiteX55" fmla="*/ 0 w 5805714"/>
                <a:gd name="connsiteY55" fmla="*/ 1001485 h 1034143"/>
                <a:gd name="connsiteX0" fmla="*/ 0 w 5805714"/>
                <a:gd name="connsiteY0" fmla="*/ 1001485 h 1035217"/>
                <a:gd name="connsiteX1" fmla="*/ 0 w 5805714"/>
                <a:gd name="connsiteY1" fmla="*/ 0 h 1035217"/>
                <a:gd name="connsiteX2" fmla="*/ 5805714 w 5805714"/>
                <a:gd name="connsiteY2" fmla="*/ 0 h 1035217"/>
                <a:gd name="connsiteX3" fmla="*/ 5805714 w 5805714"/>
                <a:gd name="connsiteY3" fmla="*/ 957943 h 1035217"/>
                <a:gd name="connsiteX4" fmla="*/ 5684157 w 5805714"/>
                <a:gd name="connsiteY4" fmla="*/ 935264 h 1035217"/>
                <a:gd name="connsiteX5" fmla="*/ 5576207 w 5805714"/>
                <a:gd name="connsiteY5" fmla="*/ 967014 h 1035217"/>
                <a:gd name="connsiteX6" fmla="*/ 5493657 w 5805714"/>
                <a:gd name="connsiteY6" fmla="*/ 929821 h 1035217"/>
                <a:gd name="connsiteX7" fmla="*/ 5324021 w 5805714"/>
                <a:gd name="connsiteY7" fmla="*/ 965200 h 1035217"/>
                <a:gd name="connsiteX8" fmla="*/ 5147128 w 5805714"/>
                <a:gd name="connsiteY8" fmla="*/ 906235 h 1035217"/>
                <a:gd name="connsiteX9" fmla="*/ 4992007 w 5805714"/>
                <a:gd name="connsiteY9" fmla="*/ 954314 h 1035217"/>
                <a:gd name="connsiteX10" fmla="*/ 5007428 w 5805714"/>
                <a:gd name="connsiteY10" fmla="*/ 957943 h 1035217"/>
                <a:gd name="connsiteX11" fmla="*/ 4841421 w 5805714"/>
                <a:gd name="connsiteY11" fmla="*/ 921657 h 1035217"/>
                <a:gd name="connsiteX12" fmla="*/ 4779736 w 5805714"/>
                <a:gd name="connsiteY12" fmla="*/ 994228 h 1035217"/>
                <a:gd name="connsiteX13" fmla="*/ 4644571 w 5805714"/>
                <a:gd name="connsiteY13" fmla="*/ 943428 h 1035217"/>
                <a:gd name="connsiteX14" fmla="*/ 4524828 w 5805714"/>
                <a:gd name="connsiteY14" fmla="*/ 913493 h 1035217"/>
                <a:gd name="connsiteX15" fmla="*/ 4405993 w 5805714"/>
                <a:gd name="connsiteY15" fmla="*/ 946150 h 1035217"/>
                <a:gd name="connsiteX16" fmla="*/ 4278086 w 5805714"/>
                <a:gd name="connsiteY16" fmla="*/ 998764 h 1035217"/>
                <a:gd name="connsiteX17" fmla="*/ 4125686 w 5805714"/>
                <a:gd name="connsiteY17" fmla="*/ 913493 h 1035217"/>
                <a:gd name="connsiteX18" fmla="*/ 4054021 w 5805714"/>
                <a:gd name="connsiteY18" fmla="*/ 993321 h 1035217"/>
                <a:gd name="connsiteX19" fmla="*/ 3889828 w 5805714"/>
                <a:gd name="connsiteY19" fmla="*/ 914400 h 1035217"/>
                <a:gd name="connsiteX20" fmla="*/ 3788228 w 5805714"/>
                <a:gd name="connsiteY20" fmla="*/ 957943 h 1035217"/>
                <a:gd name="connsiteX21" fmla="*/ 3605893 w 5805714"/>
                <a:gd name="connsiteY21" fmla="*/ 910771 h 1035217"/>
                <a:gd name="connsiteX22" fmla="*/ 3521528 w 5805714"/>
                <a:gd name="connsiteY22" fmla="*/ 961571 h 1035217"/>
                <a:gd name="connsiteX23" fmla="*/ 3387271 w 5805714"/>
                <a:gd name="connsiteY23" fmla="*/ 968828 h 1035217"/>
                <a:gd name="connsiteX24" fmla="*/ 3252107 w 5805714"/>
                <a:gd name="connsiteY24" fmla="*/ 922564 h 1035217"/>
                <a:gd name="connsiteX25" fmla="*/ 3164114 w 5805714"/>
                <a:gd name="connsiteY25" fmla="*/ 914400 h 1035217"/>
                <a:gd name="connsiteX26" fmla="*/ 3125107 w 5805714"/>
                <a:gd name="connsiteY26" fmla="*/ 960664 h 1035217"/>
                <a:gd name="connsiteX27" fmla="*/ 3045278 w 5805714"/>
                <a:gd name="connsiteY27" fmla="*/ 915307 h 1035217"/>
                <a:gd name="connsiteX28" fmla="*/ 2982686 w 5805714"/>
                <a:gd name="connsiteY28" fmla="*/ 1035050 h 1035217"/>
                <a:gd name="connsiteX29" fmla="*/ 2830286 w 5805714"/>
                <a:gd name="connsiteY29" fmla="*/ 943428 h 1035217"/>
                <a:gd name="connsiteX30" fmla="*/ 2801257 w 5805714"/>
                <a:gd name="connsiteY30" fmla="*/ 1001485 h 1035217"/>
                <a:gd name="connsiteX31" fmla="*/ 2699657 w 5805714"/>
                <a:gd name="connsiteY31" fmla="*/ 1001485 h 1035217"/>
                <a:gd name="connsiteX32" fmla="*/ 2625271 w 5805714"/>
                <a:gd name="connsiteY32" fmla="*/ 975178 h 1035217"/>
                <a:gd name="connsiteX33" fmla="*/ 2554514 w 5805714"/>
                <a:gd name="connsiteY33" fmla="*/ 943428 h 1035217"/>
                <a:gd name="connsiteX34" fmla="*/ 2509157 w 5805714"/>
                <a:gd name="connsiteY34" fmla="*/ 986064 h 1035217"/>
                <a:gd name="connsiteX35" fmla="*/ 2393043 w 5805714"/>
                <a:gd name="connsiteY35" fmla="*/ 983343 h 1035217"/>
                <a:gd name="connsiteX36" fmla="*/ 2305050 w 5805714"/>
                <a:gd name="connsiteY36" fmla="*/ 1023257 h 1035217"/>
                <a:gd name="connsiteX37" fmla="*/ 2169886 w 5805714"/>
                <a:gd name="connsiteY37" fmla="*/ 982435 h 1035217"/>
                <a:gd name="connsiteX38" fmla="*/ 2012043 w 5805714"/>
                <a:gd name="connsiteY38" fmla="*/ 997857 h 1035217"/>
                <a:gd name="connsiteX39" fmla="*/ 1894114 w 5805714"/>
                <a:gd name="connsiteY39" fmla="*/ 941614 h 1035217"/>
                <a:gd name="connsiteX40" fmla="*/ 1785257 w 5805714"/>
                <a:gd name="connsiteY40" fmla="*/ 992414 h 1035217"/>
                <a:gd name="connsiteX41" fmla="*/ 1654628 w 5805714"/>
                <a:gd name="connsiteY41" fmla="*/ 986971 h 1035217"/>
                <a:gd name="connsiteX42" fmla="*/ 1520371 w 5805714"/>
                <a:gd name="connsiteY42" fmla="*/ 1034143 h 1035217"/>
                <a:gd name="connsiteX43" fmla="*/ 1348921 w 5805714"/>
                <a:gd name="connsiteY43" fmla="*/ 960664 h 1035217"/>
                <a:gd name="connsiteX44" fmla="*/ 1230086 w 5805714"/>
                <a:gd name="connsiteY44" fmla="*/ 986971 h 1035217"/>
                <a:gd name="connsiteX45" fmla="*/ 1127578 w 5805714"/>
                <a:gd name="connsiteY45" fmla="*/ 954314 h 1035217"/>
                <a:gd name="connsiteX46" fmla="*/ 1030514 w 5805714"/>
                <a:gd name="connsiteY46" fmla="*/ 1016000 h 1035217"/>
                <a:gd name="connsiteX47" fmla="*/ 903514 w 5805714"/>
                <a:gd name="connsiteY47" fmla="*/ 971550 h 1035217"/>
                <a:gd name="connsiteX48" fmla="*/ 760186 w 5805714"/>
                <a:gd name="connsiteY48" fmla="*/ 981528 h 1035217"/>
                <a:gd name="connsiteX49" fmla="*/ 678543 w 5805714"/>
                <a:gd name="connsiteY49" fmla="*/ 947964 h 1035217"/>
                <a:gd name="connsiteX50" fmla="*/ 594178 w 5805714"/>
                <a:gd name="connsiteY50" fmla="*/ 996043 h 1035217"/>
                <a:gd name="connsiteX51" fmla="*/ 493486 w 5805714"/>
                <a:gd name="connsiteY51" fmla="*/ 1001485 h 1035217"/>
                <a:gd name="connsiteX52" fmla="*/ 390071 w 5805714"/>
                <a:gd name="connsiteY52" fmla="*/ 930728 h 1035217"/>
                <a:gd name="connsiteX53" fmla="*/ 262164 w 5805714"/>
                <a:gd name="connsiteY53" fmla="*/ 979714 h 1035217"/>
                <a:gd name="connsiteX54" fmla="*/ 103414 w 5805714"/>
                <a:gd name="connsiteY54" fmla="*/ 967014 h 1035217"/>
                <a:gd name="connsiteX55" fmla="*/ 0 w 5805714"/>
                <a:gd name="connsiteY55" fmla="*/ 1001485 h 1035217"/>
                <a:gd name="connsiteX0" fmla="*/ 0 w 5805714"/>
                <a:gd name="connsiteY0" fmla="*/ 1001485 h 1035077"/>
                <a:gd name="connsiteX1" fmla="*/ 0 w 5805714"/>
                <a:gd name="connsiteY1" fmla="*/ 0 h 1035077"/>
                <a:gd name="connsiteX2" fmla="*/ 5805714 w 5805714"/>
                <a:gd name="connsiteY2" fmla="*/ 0 h 1035077"/>
                <a:gd name="connsiteX3" fmla="*/ 5805714 w 5805714"/>
                <a:gd name="connsiteY3" fmla="*/ 957943 h 1035077"/>
                <a:gd name="connsiteX4" fmla="*/ 5684157 w 5805714"/>
                <a:gd name="connsiteY4" fmla="*/ 935264 h 1035077"/>
                <a:gd name="connsiteX5" fmla="*/ 5576207 w 5805714"/>
                <a:gd name="connsiteY5" fmla="*/ 967014 h 1035077"/>
                <a:gd name="connsiteX6" fmla="*/ 5493657 w 5805714"/>
                <a:gd name="connsiteY6" fmla="*/ 929821 h 1035077"/>
                <a:gd name="connsiteX7" fmla="*/ 5324021 w 5805714"/>
                <a:gd name="connsiteY7" fmla="*/ 965200 h 1035077"/>
                <a:gd name="connsiteX8" fmla="*/ 5147128 w 5805714"/>
                <a:gd name="connsiteY8" fmla="*/ 906235 h 1035077"/>
                <a:gd name="connsiteX9" fmla="*/ 4992007 w 5805714"/>
                <a:gd name="connsiteY9" fmla="*/ 954314 h 1035077"/>
                <a:gd name="connsiteX10" fmla="*/ 5007428 w 5805714"/>
                <a:gd name="connsiteY10" fmla="*/ 957943 h 1035077"/>
                <a:gd name="connsiteX11" fmla="*/ 4841421 w 5805714"/>
                <a:gd name="connsiteY11" fmla="*/ 921657 h 1035077"/>
                <a:gd name="connsiteX12" fmla="*/ 4779736 w 5805714"/>
                <a:gd name="connsiteY12" fmla="*/ 994228 h 1035077"/>
                <a:gd name="connsiteX13" fmla="*/ 4644571 w 5805714"/>
                <a:gd name="connsiteY13" fmla="*/ 943428 h 1035077"/>
                <a:gd name="connsiteX14" fmla="*/ 4524828 w 5805714"/>
                <a:gd name="connsiteY14" fmla="*/ 913493 h 1035077"/>
                <a:gd name="connsiteX15" fmla="*/ 4405993 w 5805714"/>
                <a:gd name="connsiteY15" fmla="*/ 946150 h 1035077"/>
                <a:gd name="connsiteX16" fmla="*/ 4278086 w 5805714"/>
                <a:gd name="connsiteY16" fmla="*/ 998764 h 1035077"/>
                <a:gd name="connsiteX17" fmla="*/ 4125686 w 5805714"/>
                <a:gd name="connsiteY17" fmla="*/ 913493 h 1035077"/>
                <a:gd name="connsiteX18" fmla="*/ 4054021 w 5805714"/>
                <a:gd name="connsiteY18" fmla="*/ 993321 h 1035077"/>
                <a:gd name="connsiteX19" fmla="*/ 3889828 w 5805714"/>
                <a:gd name="connsiteY19" fmla="*/ 914400 h 1035077"/>
                <a:gd name="connsiteX20" fmla="*/ 3788228 w 5805714"/>
                <a:gd name="connsiteY20" fmla="*/ 957943 h 1035077"/>
                <a:gd name="connsiteX21" fmla="*/ 3605893 w 5805714"/>
                <a:gd name="connsiteY21" fmla="*/ 910771 h 1035077"/>
                <a:gd name="connsiteX22" fmla="*/ 3521528 w 5805714"/>
                <a:gd name="connsiteY22" fmla="*/ 961571 h 1035077"/>
                <a:gd name="connsiteX23" fmla="*/ 3387271 w 5805714"/>
                <a:gd name="connsiteY23" fmla="*/ 968828 h 1035077"/>
                <a:gd name="connsiteX24" fmla="*/ 3252107 w 5805714"/>
                <a:gd name="connsiteY24" fmla="*/ 922564 h 1035077"/>
                <a:gd name="connsiteX25" fmla="*/ 3164114 w 5805714"/>
                <a:gd name="connsiteY25" fmla="*/ 914400 h 1035077"/>
                <a:gd name="connsiteX26" fmla="*/ 3125107 w 5805714"/>
                <a:gd name="connsiteY26" fmla="*/ 960664 h 1035077"/>
                <a:gd name="connsiteX27" fmla="*/ 3070678 w 5805714"/>
                <a:gd name="connsiteY27" fmla="*/ 953407 h 1035077"/>
                <a:gd name="connsiteX28" fmla="*/ 2982686 w 5805714"/>
                <a:gd name="connsiteY28" fmla="*/ 1035050 h 1035077"/>
                <a:gd name="connsiteX29" fmla="*/ 2830286 w 5805714"/>
                <a:gd name="connsiteY29" fmla="*/ 943428 h 1035077"/>
                <a:gd name="connsiteX30" fmla="*/ 2801257 w 5805714"/>
                <a:gd name="connsiteY30" fmla="*/ 1001485 h 1035077"/>
                <a:gd name="connsiteX31" fmla="*/ 2699657 w 5805714"/>
                <a:gd name="connsiteY31" fmla="*/ 1001485 h 1035077"/>
                <a:gd name="connsiteX32" fmla="*/ 2625271 w 5805714"/>
                <a:gd name="connsiteY32" fmla="*/ 975178 h 1035077"/>
                <a:gd name="connsiteX33" fmla="*/ 2554514 w 5805714"/>
                <a:gd name="connsiteY33" fmla="*/ 943428 h 1035077"/>
                <a:gd name="connsiteX34" fmla="*/ 2509157 w 5805714"/>
                <a:gd name="connsiteY34" fmla="*/ 986064 h 1035077"/>
                <a:gd name="connsiteX35" fmla="*/ 2393043 w 5805714"/>
                <a:gd name="connsiteY35" fmla="*/ 983343 h 1035077"/>
                <a:gd name="connsiteX36" fmla="*/ 2305050 w 5805714"/>
                <a:gd name="connsiteY36" fmla="*/ 1023257 h 1035077"/>
                <a:gd name="connsiteX37" fmla="*/ 2169886 w 5805714"/>
                <a:gd name="connsiteY37" fmla="*/ 982435 h 1035077"/>
                <a:gd name="connsiteX38" fmla="*/ 2012043 w 5805714"/>
                <a:gd name="connsiteY38" fmla="*/ 997857 h 1035077"/>
                <a:gd name="connsiteX39" fmla="*/ 1894114 w 5805714"/>
                <a:gd name="connsiteY39" fmla="*/ 941614 h 1035077"/>
                <a:gd name="connsiteX40" fmla="*/ 1785257 w 5805714"/>
                <a:gd name="connsiteY40" fmla="*/ 992414 h 1035077"/>
                <a:gd name="connsiteX41" fmla="*/ 1654628 w 5805714"/>
                <a:gd name="connsiteY41" fmla="*/ 986971 h 1035077"/>
                <a:gd name="connsiteX42" fmla="*/ 1520371 w 5805714"/>
                <a:gd name="connsiteY42" fmla="*/ 1034143 h 1035077"/>
                <a:gd name="connsiteX43" fmla="*/ 1348921 w 5805714"/>
                <a:gd name="connsiteY43" fmla="*/ 960664 h 1035077"/>
                <a:gd name="connsiteX44" fmla="*/ 1230086 w 5805714"/>
                <a:gd name="connsiteY44" fmla="*/ 986971 h 1035077"/>
                <a:gd name="connsiteX45" fmla="*/ 1127578 w 5805714"/>
                <a:gd name="connsiteY45" fmla="*/ 954314 h 1035077"/>
                <a:gd name="connsiteX46" fmla="*/ 1030514 w 5805714"/>
                <a:gd name="connsiteY46" fmla="*/ 1016000 h 1035077"/>
                <a:gd name="connsiteX47" fmla="*/ 903514 w 5805714"/>
                <a:gd name="connsiteY47" fmla="*/ 971550 h 1035077"/>
                <a:gd name="connsiteX48" fmla="*/ 760186 w 5805714"/>
                <a:gd name="connsiteY48" fmla="*/ 981528 h 1035077"/>
                <a:gd name="connsiteX49" fmla="*/ 678543 w 5805714"/>
                <a:gd name="connsiteY49" fmla="*/ 947964 h 1035077"/>
                <a:gd name="connsiteX50" fmla="*/ 594178 w 5805714"/>
                <a:gd name="connsiteY50" fmla="*/ 996043 h 1035077"/>
                <a:gd name="connsiteX51" fmla="*/ 493486 w 5805714"/>
                <a:gd name="connsiteY51" fmla="*/ 1001485 h 1035077"/>
                <a:gd name="connsiteX52" fmla="*/ 390071 w 5805714"/>
                <a:gd name="connsiteY52" fmla="*/ 930728 h 1035077"/>
                <a:gd name="connsiteX53" fmla="*/ 262164 w 5805714"/>
                <a:gd name="connsiteY53" fmla="*/ 979714 h 1035077"/>
                <a:gd name="connsiteX54" fmla="*/ 103414 w 5805714"/>
                <a:gd name="connsiteY54" fmla="*/ 967014 h 1035077"/>
                <a:gd name="connsiteX55" fmla="*/ 0 w 5805714"/>
                <a:gd name="connsiteY55" fmla="*/ 1001485 h 1035077"/>
                <a:gd name="connsiteX0" fmla="*/ 0 w 5805714"/>
                <a:gd name="connsiteY0" fmla="*/ 1001485 h 1035118"/>
                <a:gd name="connsiteX1" fmla="*/ 0 w 5805714"/>
                <a:gd name="connsiteY1" fmla="*/ 0 h 1035118"/>
                <a:gd name="connsiteX2" fmla="*/ 5805714 w 5805714"/>
                <a:gd name="connsiteY2" fmla="*/ 0 h 1035118"/>
                <a:gd name="connsiteX3" fmla="*/ 5805714 w 5805714"/>
                <a:gd name="connsiteY3" fmla="*/ 957943 h 1035118"/>
                <a:gd name="connsiteX4" fmla="*/ 5684157 w 5805714"/>
                <a:gd name="connsiteY4" fmla="*/ 935264 h 1035118"/>
                <a:gd name="connsiteX5" fmla="*/ 5576207 w 5805714"/>
                <a:gd name="connsiteY5" fmla="*/ 967014 h 1035118"/>
                <a:gd name="connsiteX6" fmla="*/ 5493657 w 5805714"/>
                <a:gd name="connsiteY6" fmla="*/ 929821 h 1035118"/>
                <a:gd name="connsiteX7" fmla="*/ 5324021 w 5805714"/>
                <a:gd name="connsiteY7" fmla="*/ 965200 h 1035118"/>
                <a:gd name="connsiteX8" fmla="*/ 5147128 w 5805714"/>
                <a:gd name="connsiteY8" fmla="*/ 906235 h 1035118"/>
                <a:gd name="connsiteX9" fmla="*/ 4992007 w 5805714"/>
                <a:gd name="connsiteY9" fmla="*/ 954314 h 1035118"/>
                <a:gd name="connsiteX10" fmla="*/ 5007428 w 5805714"/>
                <a:gd name="connsiteY10" fmla="*/ 957943 h 1035118"/>
                <a:gd name="connsiteX11" fmla="*/ 4841421 w 5805714"/>
                <a:gd name="connsiteY11" fmla="*/ 921657 h 1035118"/>
                <a:gd name="connsiteX12" fmla="*/ 4779736 w 5805714"/>
                <a:gd name="connsiteY12" fmla="*/ 994228 h 1035118"/>
                <a:gd name="connsiteX13" fmla="*/ 4644571 w 5805714"/>
                <a:gd name="connsiteY13" fmla="*/ 943428 h 1035118"/>
                <a:gd name="connsiteX14" fmla="*/ 4524828 w 5805714"/>
                <a:gd name="connsiteY14" fmla="*/ 913493 h 1035118"/>
                <a:gd name="connsiteX15" fmla="*/ 4405993 w 5805714"/>
                <a:gd name="connsiteY15" fmla="*/ 946150 h 1035118"/>
                <a:gd name="connsiteX16" fmla="*/ 4278086 w 5805714"/>
                <a:gd name="connsiteY16" fmla="*/ 998764 h 1035118"/>
                <a:gd name="connsiteX17" fmla="*/ 4125686 w 5805714"/>
                <a:gd name="connsiteY17" fmla="*/ 913493 h 1035118"/>
                <a:gd name="connsiteX18" fmla="*/ 4054021 w 5805714"/>
                <a:gd name="connsiteY18" fmla="*/ 993321 h 1035118"/>
                <a:gd name="connsiteX19" fmla="*/ 3889828 w 5805714"/>
                <a:gd name="connsiteY19" fmla="*/ 914400 h 1035118"/>
                <a:gd name="connsiteX20" fmla="*/ 3788228 w 5805714"/>
                <a:gd name="connsiteY20" fmla="*/ 957943 h 1035118"/>
                <a:gd name="connsiteX21" fmla="*/ 3605893 w 5805714"/>
                <a:gd name="connsiteY21" fmla="*/ 910771 h 1035118"/>
                <a:gd name="connsiteX22" fmla="*/ 3521528 w 5805714"/>
                <a:gd name="connsiteY22" fmla="*/ 961571 h 1035118"/>
                <a:gd name="connsiteX23" fmla="*/ 3387271 w 5805714"/>
                <a:gd name="connsiteY23" fmla="*/ 968828 h 1035118"/>
                <a:gd name="connsiteX24" fmla="*/ 3252107 w 5805714"/>
                <a:gd name="connsiteY24" fmla="*/ 922564 h 1035118"/>
                <a:gd name="connsiteX25" fmla="*/ 3164114 w 5805714"/>
                <a:gd name="connsiteY25" fmla="*/ 914400 h 1035118"/>
                <a:gd name="connsiteX26" fmla="*/ 3125107 w 5805714"/>
                <a:gd name="connsiteY26" fmla="*/ 960664 h 1035118"/>
                <a:gd name="connsiteX27" fmla="*/ 3070678 w 5805714"/>
                <a:gd name="connsiteY27" fmla="*/ 953407 h 1035118"/>
                <a:gd name="connsiteX28" fmla="*/ 2982686 w 5805714"/>
                <a:gd name="connsiteY28" fmla="*/ 1035050 h 1035118"/>
                <a:gd name="connsiteX29" fmla="*/ 2877457 w 5805714"/>
                <a:gd name="connsiteY29" fmla="*/ 967014 h 1035118"/>
                <a:gd name="connsiteX30" fmla="*/ 2830286 w 5805714"/>
                <a:gd name="connsiteY30" fmla="*/ 943428 h 1035118"/>
                <a:gd name="connsiteX31" fmla="*/ 2801257 w 5805714"/>
                <a:gd name="connsiteY31" fmla="*/ 1001485 h 1035118"/>
                <a:gd name="connsiteX32" fmla="*/ 2699657 w 5805714"/>
                <a:gd name="connsiteY32" fmla="*/ 1001485 h 1035118"/>
                <a:gd name="connsiteX33" fmla="*/ 2625271 w 5805714"/>
                <a:gd name="connsiteY33" fmla="*/ 975178 h 1035118"/>
                <a:gd name="connsiteX34" fmla="*/ 2554514 w 5805714"/>
                <a:gd name="connsiteY34" fmla="*/ 943428 h 1035118"/>
                <a:gd name="connsiteX35" fmla="*/ 2509157 w 5805714"/>
                <a:gd name="connsiteY35" fmla="*/ 986064 h 1035118"/>
                <a:gd name="connsiteX36" fmla="*/ 2393043 w 5805714"/>
                <a:gd name="connsiteY36" fmla="*/ 983343 h 1035118"/>
                <a:gd name="connsiteX37" fmla="*/ 2305050 w 5805714"/>
                <a:gd name="connsiteY37" fmla="*/ 1023257 h 1035118"/>
                <a:gd name="connsiteX38" fmla="*/ 2169886 w 5805714"/>
                <a:gd name="connsiteY38" fmla="*/ 982435 h 1035118"/>
                <a:gd name="connsiteX39" fmla="*/ 2012043 w 5805714"/>
                <a:gd name="connsiteY39" fmla="*/ 997857 h 1035118"/>
                <a:gd name="connsiteX40" fmla="*/ 1894114 w 5805714"/>
                <a:gd name="connsiteY40" fmla="*/ 941614 h 1035118"/>
                <a:gd name="connsiteX41" fmla="*/ 1785257 w 5805714"/>
                <a:gd name="connsiteY41" fmla="*/ 992414 h 1035118"/>
                <a:gd name="connsiteX42" fmla="*/ 1654628 w 5805714"/>
                <a:gd name="connsiteY42" fmla="*/ 986971 h 1035118"/>
                <a:gd name="connsiteX43" fmla="*/ 1520371 w 5805714"/>
                <a:gd name="connsiteY43" fmla="*/ 1034143 h 1035118"/>
                <a:gd name="connsiteX44" fmla="*/ 1348921 w 5805714"/>
                <a:gd name="connsiteY44" fmla="*/ 960664 h 1035118"/>
                <a:gd name="connsiteX45" fmla="*/ 1230086 w 5805714"/>
                <a:gd name="connsiteY45" fmla="*/ 986971 h 1035118"/>
                <a:gd name="connsiteX46" fmla="*/ 1127578 w 5805714"/>
                <a:gd name="connsiteY46" fmla="*/ 954314 h 1035118"/>
                <a:gd name="connsiteX47" fmla="*/ 1030514 w 5805714"/>
                <a:gd name="connsiteY47" fmla="*/ 1016000 h 1035118"/>
                <a:gd name="connsiteX48" fmla="*/ 903514 w 5805714"/>
                <a:gd name="connsiteY48" fmla="*/ 971550 h 1035118"/>
                <a:gd name="connsiteX49" fmla="*/ 760186 w 5805714"/>
                <a:gd name="connsiteY49" fmla="*/ 981528 h 1035118"/>
                <a:gd name="connsiteX50" fmla="*/ 678543 w 5805714"/>
                <a:gd name="connsiteY50" fmla="*/ 947964 h 1035118"/>
                <a:gd name="connsiteX51" fmla="*/ 594178 w 5805714"/>
                <a:gd name="connsiteY51" fmla="*/ 996043 h 1035118"/>
                <a:gd name="connsiteX52" fmla="*/ 493486 w 5805714"/>
                <a:gd name="connsiteY52" fmla="*/ 1001485 h 1035118"/>
                <a:gd name="connsiteX53" fmla="*/ 390071 w 5805714"/>
                <a:gd name="connsiteY53" fmla="*/ 930728 h 1035118"/>
                <a:gd name="connsiteX54" fmla="*/ 262164 w 5805714"/>
                <a:gd name="connsiteY54" fmla="*/ 979714 h 1035118"/>
                <a:gd name="connsiteX55" fmla="*/ 103414 w 5805714"/>
                <a:gd name="connsiteY55" fmla="*/ 967014 h 1035118"/>
                <a:gd name="connsiteX56" fmla="*/ 0 w 5805714"/>
                <a:gd name="connsiteY56" fmla="*/ 1001485 h 1035118"/>
                <a:gd name="connsiteX0" fmla="*/ 0 w 5805714"/>
                <a:gd name="connsiteY0" fmla="*/ 1001485 h 1035118"/>
                <a:gd name="connsiteX1" fmla="*/ 0 w 5805714"/>
                <a:gd name="connsiteY1" fmla="*/ 0 h 1035118"/>
                <a:gd name="connsiteX2" fmla="*/ 5805714 w 5805714"/>
                <a:gd name="connsiteY2" fmla="*/ 0 h 1035118"/>
                <a:gd name="connsiteX3" fmla="*/ 5805714 w 5805714"/>
                <a:gd name="connsiteY3" fmla="*/ 957943 h 1035118"/>
                <a:gd name="connsiteX4" fmla="*/ 5684157 w 5805714"/>
                <a:gd name="connsiteY4" fmla="*/ 935264 h 1035118"/>
                <a:gd name="connsiteX5" fmla="*/ 5576207 w 5805714"/>
                <a:gd name="connsiteY5" fmla="*/ 967014 h 1035118"/>
                <a:gd name="connsiteX6" fmla="*/ 5493657 w 5805714"/>
                <a:gd name="connsiteY6" fmla="*/ 929821 h 1035118"/>
                <a:gd name="connsiteX7" fmla="*/ 5324021 w 5805714"/>
                <a:gd name="connsiteY7" fmla="*/ 965200 h 1035118"/>
                <a:gd name="connsiteX8" fmla="*/ 5147128 w 5805714"/>
                <a:gd name="connsiteY8" fmla="*/ 906235 h 1035118"/>
                <a:gd name="connsiteX9" fmla="*/ 4992007 w 5805714"/>
                <a:gd name="connsiteY9" fmla="*/ 954314 h 1035118"/>
                <a:gd name="connsiteX10" fmla="*/ 5007428 w 5805714"/>
                <a:gd name="connsiteY10" fmla="*/ 957943 h 1035118"/>
                <a:gd name="connsiteX11" fmla="*/ 4841421 w 5805714"/>
                <a:gd name="connsiteY11" fmla="*/ 921657 h 1035118"/>
                <a:gd name="connsiteX12" fmla="*/ 4779736 w 5805714"/>
                <a:gd name="connsiteY12" fmla="*/ 994228 h 1035118"/>
                <a:gd name="connsiteX13" fmla="*/ 4644571 w 5805714"/>
                <a:gd name="connsiteY13" fmla="*/ 943428 h 1035118"/>
                <a:gd name="connsiteX14" fmla="*/ 4524828 w 5805714"/>
                <a:gd name="connsiteY14" fmla="*/ 913493 h 1035118"/>
                <a:gd name="connsiteX15" fmla="*/ 4405993 w 5805714"/>
                <a:gd name="connsiteY15" fmla="*/ 946150 h 1035118"/>
                <a:gd name="connsiteX16" fmla="*/ 4278086 w 5805714"/>
                <a:gd name="connsiteY16" fmla="*/ 998764 h 1035118"/>
                <a:gd name="connsiteX17" fmla="*/ 4125686 w 5805714"/>
                <a:gd name="connsiteY17" fmla="*/ 913493 h 1035118"/>
                <a:gd name="connsiteX18" fmla="*/ 4054021 w 5805714"/>
                <a:gd name="connsiteY18" fmla="*/ 993321 h 1035118"/>
                <a:gd name="connsiteX19" fmla="*/ 3889828 w 5805714"/>
                <a:gd name="connsiteY19" fmla="*/ 914400 h 1035118"/>
                <a:gd name="connsiteX20" fmla="*/ 3788228 w 5805714"/>
                <a:gd name="connsiteY20" fmla="*/ 957943 h 1035118"/>
                <a:gd name="connsiteX21" fmla="*/ 3605893 w 5805714"/>
                <a:gd name="connsiteY21" fmla="*/ 910771 h 1035118"/>
                <a:gd name="connsiteX22" fmla="*/ 3521528 w 5805714"/>
                <a:gd name="connsiteY22" fmla="*/ 961571 h 1035118"/>
                <a:gd name="connsiteX23" fmla="*/ 3387271 w 5805714"/>
                <a:gd name="connsiteY23" fmla="*/ 968828 h 1035118"/>
                <a:gd name="connsiteX24" fmla="*/ 3277507 w 5805714"/>
                <a:gd name="connsiteY24" fmla="*/ 967014 h 1035118"/>
                <a:gd name="connsiteX25" fmla="*/ 3164114 w 5805714"/>
                <a:gd name="connsiteY25" fmla="*/ 914400 h 1035118"/>
                <a:gd name="connsiteX26" fmla="*/ 3125107 w 5805714"/>
                <a:gd name="connsiteY26" fmla="*/ 960664 h 1035118"/>
                <a:gd name="connsiteX27" fmla="*/ 3070678 w 5805714"/>
                <a:gd name="connsiteY27" fmla="*/ 953407 h 1035118"/>
                <a:gd name="connsiteX28" fmla="*/ 2982686 w 5805714"/>
                <a:gd name="connsiteY28" fmla="*/ 1035050 h 1035118"/>
                <a:gd name="connsiteX29" fmla="*/ 2877457 w 5805714"/>
                <a:gd name="connsiteY29" fmla="*/ 967014 h 1035118"/>
                <a:gd name="connsiteX30" fmla="*/ 2830286 w 5805714"/>
                <a:gd name="connsiteY30" fmla="*/ 943428 h 1035118"/>
                <a:gd name="connsiteX31" fmla="*/ 2801257 w 5805714"/>
                <a:gd name="connsiteY31" fmla="*/ 1001485 h 1035118"/>
                <a:gd name="connsiteX32" fmla="*/ 2699657 w 5805714"/>
                <a:gd name="connsiteY32" fmla="*/ 1001485 h 1035118"/>
                <a:gd name="connsiteX33" fmla="*/ 2625271 w 5805714"/>
                <a:gd name="connsiteY33" fmla="*/ 975178 h 1035118"/>
                <a:gd name="connsiteX34" fmla="*/ 2554514 w 5805714"/>
                <a:gd name="connsiteY34" fmla="*/ 943428 h 1035118"/>
                <a:gd name="connsiteX35" fmla="*/ 2509157 w 5805714"/>
                <a:gd name="connsiteY35" fmla="*/ 986064 h 1035118"/>
                <a:gd name="connsiteX36" fmla="*/ 2393043 w 5805714"/>
                <a:gd name="connsiteY36" fmla="*/ 983343 h 1035118"/>
                <a:gd name="connsiteX37" fmla="*/ 2305050 w 5805714"/>
                <a:gd name="connsiteY37" fmla="*/ 1023257 h 1035118"/>
                <a:gd name="connsiteX38" fmla="*/ 2169886 w 5805714"/>
                <a:gd name="connsiteY38" fmla="*/ 982435 h 1035118"/>
                <a:gd name="connsiteX39" fmla="*/ 2012043 w 5805714"/>
                <a:gd name="connsiteY39" fmla="*/ 997857 h 1035118"/>
                <a:gd name="connsiteX40" fmla="*/ 1894114 w 5805714"/>
                <a:gd name="connsiteY40" fmla="*/ 941614 h 1035118"/>
                <a:gd name="connsiteX41" fmla="*/ 1785257 w 5805714"/>
                <a:gd name="connsiteY41" fmla="*/ 992414 h 1035118"/>
                <a:gd name="connsiteX42" fmla="*/ 1654628 w 5805714"/>
                <a:gd name="connsiteY42" fmla="*/ 986971 h 1035118"/>
                <a:gd name="connsiteX43" fmla="*/ 1520371 w 5805714"/>
                <a:gd name="connsiteY43" fmla="*/ 1034143 h 1035118"/>
                <a:gd name="connsiteX44" fmla="*/ 1348921 w 5805714"/>
                <a:gd name="connsiteY44" fmla="*/ 960664 h 1035118"/>
                <a:gd name="connsiteX45" fmla="*/ 1230086 w 5805714"/>
                <a:gd name="connsiteY45" fmla="*/ 986971 h 1035118"/>
                <a:gd name="connsiteX46" fmla="*/ 1127578 w 5805714"/>
                <a:gd name="connsiteY46" fmla="*/ 954314 h 1035118"/>
                <a:gd name="connsiteX47" fmla="*/ 1030514 w 5805714"/>
                <a:gd name="connsiteY47" fmla="*/ 1016000 h 1035118"/>
                <a:gd name="connsiteX48" fmla="*/ 903514 w 5805714"/>
                <a:gd name="connsiteY48" fmla="*/ 971550 h 1035118"/>
                <a:gd name="connsiteX49" fmla="*/ 760186 w 5805714"/>
                <a:gd name="connsiteY49" fmla="*/ 981528 h 1035118"/>
                <a:gd name="connsiteX50" fmla="*/ 678543 w 5805714"/>
                <a:gd name="connsiteY50" fmla="*/ 947964 h 1035118"/>
                <a:gd name="connsiteX51" fmla="*/ 594178 w 5805714"/>
                <a:gd name="connsiteY51" fmla="*/ 996043 h 1035118"/>
                <a:gd name="connsiteX52" fmla="*/ 493486 w 5805714"/>
                <a:gd name="connsiteY52" fmla="*/ 1001485 h 1035118"/>
                <a:gd name="connsiteX53" fmla="*/ 390071 w 5805714"/>
                <a:gd name="connsiteY53" fmla="*/ 930728 h 1035118"/>
                <a:gd name="connsiteX54" fmla="*/ 262164 w 5805714"/>
                <a:gd name="connsiteY54" fmla="*/ 979714 h 1035118"/>
                <a:gd name="connsiteX55" fmla="*/ 103414 w 5805714"/>
                <a:gd name="connsiteY55" fmla="*/ 967014 h 1035118"/>
                <a:gd name="connsiteX56" fmla="*/ 0 w 5805714"/>
                <a:gd name="connsiteY56" fmla="*/ 1001485 h 1035118"/>
                <a:gd name="connsiteX0" fmla="*/ 0 w 5805714"/>
                <a:gd name="connsiteY0" fmla="*/ 1001485 h 1035118"/>
                <a:gd name="connsiteX1" fmla="*/ 0 w 5805714"/>
                <a:gd name="connsiteY1" fmla="*/ 0 h 1035118"/>
                <a:gd name="connsiteX2" fmla="*/ 5805714 w 5805714"/>
                <a:gd name="connsiteY2" fmla="*/ 0 h 1035118"/>
                <a:gd name="connsiteX3" fmla="*/ 5805714 w 5805714"/>
                <a:gd name="connsiteY3" fmla="*/ 957943 h 1035118"/>
                <a:gd name="connsiteX4" fmla="*/ 5684157 w 5805714"/>
                <a:gd name="connsiteY4" fmla="*/ 935264 h 1035118"/>
                <a:gd name="connsiteX5" fmla="*/ 5576207 w 5805714"/>
                <a:gd name="connsiteY5" fmla="*/ 967014 h 1035118"/>
                <a:gd name="connsiteX6" fmla="*/ 5493657 w 5805714"/>
                <a:gd name="connsiteY6" fmla="*/ 929821 h 1035118"/>
                <a:gd name="connsiteX7" fmla="*/ 5324021 w 5805714"/>
                <a:gd name="connsiteY7" fmla="*/ 965200 h 1035118"/>
                <a:gd name="connsiteX8" fmla="*/ 5147128 w 5805714"/>
                <a:gd name="connsiteY8" fmla="*/ 906235 h 1035118"/>
                <a:gd name="connsiteX9" fmla="*/ 4992007 w 5805714"/>
                <a:gd name="connsiteY9" fmla="*/ 954314 h 1035118"/>
                <a:gd name="connsiteX10" fmla="*/ 5007428 w 5805714"/>
                <a:gd name="connsiteY10" fmla="*/ 957943 h 1035118"/>
                <a:gd name="connsiteX11" fmla="*/ 4841421 w 5805714"/>
                <a:gd name="connsiteY11" fmla="*/ 921657 h 1035118"/>
                <a:gd name="connsiteX12" fmla="*/ 4779736 w 5805714"/>
                <a:gd name="connsiteY12" fmla="*/ 994228 h 1035118"/>
                <a:gd name="connsiteX13" fmla="*/ 4644571 w 5805714"/>
                <a:gd name="connsiteY13" fmla="*/ 943428 h 1035118"/>
                <a:gd name="connsiteX14" fmla="*/ 4524828 w 5805714"/>
                <a:gd name="connsiteY14" fmla="*/ 913493 h 1035118"/>
                <a:gd name="connsiteX15" fmla="*/ 4405993 w 5805714"/>
                <a:gd name="connsiteY15" fmla="*/ 946150 h 1035118"/>
                <a:gd name="connsiteX16" fmla="*/ 4278086 w 5805714"/>
                <a:gd name="connsiteY16" fmla="*/ 998764 h 1035118"/>
                <a:gd name="connsiteX17" fmla="*/ 4125686 w 5805714"/>
                <a:gd name="connsiteY17" fmla="*/ 913493 h 1035118"/>
                <a:gd name="connsiteX18" fmla="*/ 4054021 w 5805714"/>
                <a:gd name="connsiteY18" fmla="*/ 993321 h 1035118"/>
                <a:gd name="connsiteX19" fmla="*/ 3889828 w 5805714"/>
                <a:gd name="connsiteY19" fmla="*/ 914400 h 1035118"/>
                <a:gd name="connsiteX20" fmla="*/ 3788228 w 5805714"/>
                <a:gd name="connsiteY20" fmla="*/ 957943 h 1035118"/>
                <a:gd name="connsiteX21" fmla="*/ 3605893 w 5805714"/>
                <a:gd name="connsiteY21" fmla="*/ 910771 h 1035118"/>
                <a:gd name="connsiteX22" fmla="*/ 3521528 w 5805714"/>
                <a:gd name="connsiteY22" fmla="*/ 961571 h 1035118"/>
                <a:gd name="connsiteX23" fmla="*/ 3387271 w 5805714"/>
                <a:gd name="connsiteY23" fmla="*/ 968828 h 1035118"/>
                <a:gd name="connsiteX24" fmla="*/ 3277507 w 5805714"/>
                <a:gd name="connsiteY24" fmla="*/ 967014 h 1035118"/>
                <a:gd name="connsiteX25" fmla="*/ 3164114 w 5805714"/>
                <a:gd name="connsiteY25" fmla="*/ 914400 h 1035118"/>
                <a:gd name="connsiteX26" fmla="*/ 3163207 w 5805714"/>
                <a:gd name="connsiteY26" fmla="*/ 992413 h 1035118"/>
                <a:gd name="connsiteX27" fmla="*/ 3125107 w 5805714"/>
                <a:gd name="connsiteY27" fmla="*/ 960664 h 1035118"/>
                <a:gd name="connsiteX28" fmla="*/ 3070678 w 5805714"/>
                <a:gd name="connsiteY28" fmla="*/ 953407 h 1035118"/>
                <a:gd name="connsiteX29" fmla="*/ 2982686 w 5805714"/>
                <a:gd name="connsiteY29" fmla="*/ 1035050 h 1035118"/>
                <a:gd name="connsiteX30" fmla="*/ 2877457 w 5805714"/>
                <a:gd name="connsiteY30" fmla="*/ 967014 h 1035118"/>
                <a:gd name="connsiteX31" fmla="*/ 2830286 w 5805714"/>
                <a:gd name="connsiteY31" fmla="*/ 943428 h 1035118"/>
                <a:gd name="connsiteX32" fmla="*/ 2801257 w 5805714"/>
                <a:gd name="connsiteY32" fmla="*/ 1001485 h 1035118"/>
                <a:gd name="connsiteX33" fmla="*/ 2699657 w 5805714"/>
                <a:gd name="connsiteY33" fmla="*/ 1001485 h 1035118"/>
                <a:gd name="connsiteX34" fmla="*/ 2625271 w 5805714"/>
                <a:gd name="connsiteY34" fmla="*/ 975178 h 1035118"/>
                <a:gd name="connsiteX35" fmla="*/ 2554514 w 5805714"/>
                <a:gd name="connsiteY35" fmla="*/ 943428 h 1035118"/>
                <a:gd name="connsiteX36" fmla="*/ 2509157 w 5805714"/>
                <a:gd name="connsiteY36" fmla="*/ 986064 h 1035118"/>
                <a:gd name="connsiteX37" fmla="*/ 2393043 w 5805714"/>
                <a:gd name="connsiteY37" fmla="*/ 983343 h 1035118"/>
                <a:gd name="connsiteX38" fmla="*/ 2305050 w 5805714"/>
                <a:gd name="connsiteY38" fmla="*/ 1023257 h 1035118"/>
                <a:gd name="connsiteX39" fmla="*/ 2169886 w 5805714"/>
                <a:gd name="connsiteY39" fmla="*/ 982435 h 1035118"/>
                <a:gd name="connsiteX40" fmla="*/ 2012043 w 5805714"/>
                <a:gd name="connsiteY40" fmla="*/ 997857 h 1035118"/>
                <a:gd name="connsiteX41" fmla="*/ 1894114 w 5805714"/>
                <a:gd name="connsiteY41" fmla="*/ 941614 h 1035118"/>
                <a:gd name="connsiteX42" fmla="*/ 1785257 w 5805714"/>
                <a:gd name="connsiteY42" fmla="*/ 992414 h 1035118"/>
                <a:gd name="connsiteX43" fmla="*/ 1654628 w 5805714"/>
                <a:gd name="connsiteY43" fmla="*/ 986971 h 1035118"/>
                <a:gd name="connsiteX44" fmla="*/ 1520371 w 5805714"/>
                <a:gd name="connsiteY44" fmla="*/ 1034143 h 1035118"/>
                <a:gd name="connsiteX45" fmla="*/ 1348921 w 5805714"/>
                <a:gd name="connsiteY45" fmla="*/ 960664 h 1035118"/>
                <a:gd name="connsiteX46" fmla="*/ 1230086 w 5805714"/>
                <a:gd name="connsiteY46" fmla="*/ 986971 h 1035118"/>
                <a:gd name="connsiteX47" fmla="*/ 1127578 w 5805714"/>
                <a:gd name="connsiteY47" fmla="*/ 954314 h 1035118"/>
                <a:gd name="connsiteX48" fmla="*/ 1030514 w 5805714"/>
                <a:gd name="connsiteY48" fmla="*/ 1016000 h 1035118"/>
                <a:gd name="connsiteX49" fmla="*/ 903514 w 5805714"/>
                <a:gd name="connsiteY49" fmla="*/ 971550 h 1035118"/>
                <a:gd name="connsiteX50" fmla="*/ 760186 w 5805714"/>
                <a:gd name="connsiteY50" fmla="*/ 981528 h 1035118"/>
                <a:gd name="connsiteX51" fmla="*/ 678543 w 5805714"/>
                <a:gd name="connsiteY51" fmla="*/ 947964 h 1035118"/>
                <a:gd name="connsiteX52" fmla="*/ 594178 w 5805714"/>
                <a:gd name="connsiteY52" fmla="*/ 996043 h 1035118"/>
                <a:gd name="connsiteX53" fmla="*/ 493486 w 5805714"/>
                <a:gd name="connsiteY53" fmla="*/ 1001485 h 1035118"/>
                <a:gd name="connsiteX54" fmla="*/ 390071 w 5805714"/>
                <a:gd name="connsiteY54" fmla="*/ 930728 h 1035118"/>
                <a:gd name="connsiteX55" fmla="*/ 262164 w 5805714"/>
                <a:gd name="connsiteY55" fmla="*/ 979714 h 1035118"/>
                <a:gd name="connsiteX56" fmla="*/ 103414 w 5805714"/>
                <a:gd name="connsiteY56" fmla="*/ 967014 h 1035118"/>
                <a:gd name="connsiteX57" fmla="*/ 0 w 5805714"/>
                <a:gd name="connsiteY57" fmla="*/ 1001485 h 1035118"/>
                <a:gd name="connsiteX0" fmla="*/ 0 w 5805714"/>
                <a:gd name="connsiteY0" fmla="*/ 1001485 h 1035118"/>
                <a:gd name="connsiteX1" fmla="*/ 0 w 5805714"/>
                <a:gd name="connsiteY1" fmla="*/ 0 h 1035118"/>
                <a:gd name="connsiteX2" fmla="*/ 5805714 w 5805714"/>
                <a:gd name="connsiteY2" fmla="*/ 0 h 1035118"/>
                <a:gd name="connsiteX3" fmla="*/ 5805714 w 5805714"/>
                <a:gd name="connsiteY3" fmla="*/ 957943 h 1035118"/>
                <a:gd name="connsiteX4" fmla="*/ 5684157 w 5805714"/>
                <a:gd name="connsiteY4" fmla="*/ 935264 h 1035118"/>
                <a:gd name="connsiteX5" fmla="*/ 5576207 w 5805714"/>
                <a:gd name="connsiteY5" fmla="*/ 967014 h 1035118"/>
                <a:gd name="connsiteX6" fmla="*/ 5493657 w 5805714"/>
                <a:gd name="connsiteY6" fmla="*/ 929821 h 1035118"/>
                <a:gd name="connsiteX7" fmla="*/ 5324021 w 5805714"/>
                <a:gd name="connsiteY7" fmla="*/ 965200 h 1035118"/>
                <a:gd name="connsiteX8" fmla="*/ 5147128 w 5805714"/>
                <a:gd name="connsiteY8" fmla="*/ 906235 h 1035118"/>
                <a:gd name="connsiteX9" fmla="*/ 4992007 w 5805714"/>
                <a:gd name="connsiteY9" fmla="*/ 954314 h 1035118"/>
                <a:gd name="connsiteX10" fmla="*/ 5007428 w 5805714"/>
                <a:gd name="connsiteY10" fmla="*/ 957943 h 1035118"/>
                <a:gd name="connsiteX11" fmla="*/ 4841421 w 5805714"/>
                <a:gd name="connsiteY11" fmla="*/ 921657 h 1035118"/>
                <a:gd name="connsiteX12" fmla="*/ 4779736 w 5805714"/>
                <a:gd name="connsiteY12" fmla="*/ 994228 h 1035118"/>
                <a:gd name="connsiteX13" fmla="*/ 4644571 w 5805714"/>
                <a:gd name="connsiteY13" fmla="*/ 943428 h 1035118"/>
                <a:gd name="connsiteX14" fmla="*/ 4524828 w 5805714"/>
                <a:gd name="connsiteY14" fmla="*/ 913493 h 1035118"/>
                <a:gd name="connsiteX15" fmla="*/ 4405993 w 5805714"/>
                <a:gd name="connsiteY15" fmla="*/ 946150 h 1035118"/>
                <a:gd name="connsiteX16" fmla="*/ 4278086 w 5805714"/>
                <a:gd name="connsiteY16" fmla="*/ 998764 h 1035118"/>
                <a:gd name="connsiteX17" fmla="*/ 4125686 w 5805714"/>
                <a:gd name="connsiteY17" fmla="*/ 913493 h 1035118"/>
                <a:gd name="connsiteX18" fmla="*/ 4054021 w 5805714"/>
                <a:gd name="connsiteY18" fmla="*/ 993321 h 1035118"/>
                <a:gd name="connsiteX19" fmla="*/ 3889828 w 5805714"/>
                <a:gd name="connsiteY19" fmla="*/ 914400 h 1035118"/>
                <a:gd name="connsiteX20" fmla="*/ 3788228 w 5805714"/>
                <a:gd name="connsiteY20" fmla="*/ 957943 h 1035118"/>
                <a:gd name="connsiteX21" fmla="*/ 3605893 w 5805714"/>
                <a:gd name="connsiteY21" fmla="*/ 910771 h 1035118"/>
                <a:gd name="connsiteX22" fmla="*/ 3521528 w 5805714"/>
                <a:gd name="connsiteY22" fmla="*/ 961571 h 1035118"/>
                <a:gd name="connsiteX23" fmla="*/ 3393621 w 5805714"/>
                <a:gd name="connsiteY23" fmla="*/ 918028 h 1035118"/>
                <a:gd name="connsiteX24" fmla="*/ 3277507 w 5805714"/>
                <a:gd name="connsiteY24" fmla="*/ 967014 h 1035118"/>
                <a:gd name="connsiteX25" fmla="*/ 3164114 w 5805714"/>
                <a:gd name="connsiteY25" fmla="*/ 914400 h 1035118"/>
                <a:gd name="connsiteX26" fmla="*/ 3163207 w 5805714"/>
                <a:gd name="connsiteY26" fmla="*/ 992413 h 1035118"/>
                <a:gd name="connsiteX27" fmla="*/ 3125107 w 5805714"/>
                <a:gd name="connsiteY27" fmla="*/ 960664 h 1035118"/>
                <a:gd name="connsiteX28" fmla="*/ 3070678 w 5805714"/>
                <a:gd name="connsiteY28" fmla="*/ 953407 h 1035118"/>
                <a:gd name="connsiteX29" fmla="*/ 2982686 w 5805714"/>
                <a:gd name="connsiteY29" fmla="*/ 1035050 h 1035118"/>
                <a:gd name="connsiteX30" fmla="*/ 2877457 w 5805714"/>
                <a:gd name="connsiteY30" fmla="*/ 967014 h 1035118"/>
                <a:gd name="connsiteX31" fmla="*/ 2830286 w 5805714"/>
                <a:gd name="connsiteY31" fmla="*/ 943428 h 1035118"/>
                <a:gd name="connsiteX32" fmla="*/ 2801257 w 5805714"/>
                <a:gd name="connsiteY32" fmla="*/ 1001485 h 1035118"/>
                <a:gd name="connsiteX33" fmla="*/ 2699657 w 5805714"/>
                <a:gd name="connsiteY33" fmla="*/ 1001485 h 1035118"/>
                <a:gd name="connsiteX34" fmla="*/ 2625271 w 5805714"/>
                <a:gd name="connsiteY34" fmla="*/ 975178 h 1035118"/>
                <a:gd name="connsiteX35" fmla="*/ 2554514 w 5805714"/>
                <a:gd name="connsiteY35" fmla="*/ 943428 h 1035118"/>
                <a:gd name="connsiteX36" fmla="*/ 2509157 w 5805714"/>
                <a:gd name="connsiteY36" fmla="*/ 986064 h 1035118"/>
                <a:gd name="connsiteX37" fmla="*/ 2393043 w 5805714"/>
                <a:gd name="connsiteY37" fmla="*/ 983343 h 1035118"/>
                <a:gd name="connsiteX38" fmla="*/ 2305050 w 5805714"/>
                <a:gd name="connsiteY38" fmla="*/ 1023257 h 1035118"/>
                <a:gd name="connsiteX39" fmla="*/ 2169886 w 5805714"/>
                <a:gd name="connsiteY39" fmla="*/ 982435 h 1035118"/>
                <a:gd name="connsiteX40" fmla="*/ 2012043 w 5805714"/>
                <a:gd name="connsiteY40" fmla="*/ 997857 h 1035118"/>
                <a:gd name="connsiteX41" fmla="*/ 1894114 w 5805714"/>
                <a:gd name="connsiteY41" fmla="*/ 941614 h 1035118"/>
                <a:gd name="connsiteX42" fmla="*/ 1785257 w 5805714"/>
                <a:gd name="connsiteY42" fmla="*/ 992414 h 1035118"/>
                <a:gd name="connsiteX43" fmla="*/ 1654628 w 5805714"/>
                <a:gd name="connsiteY43" fmla="*/ 986971 h 1035118"/>
                <a:gd name="connsiteX44" fmla="*/ 1520371 w 5805714"/>
                <a:gd name="connsiteY44" fmla="*/ 1034143 h 1035118"/>
                <a:gd name="connsiteX45" fmla="*/ 1348921 w 5805714"/>
                <a:gd name="connsiteY45" fmla="*/ 960664 h 1035118"/>
                <a:gd name="connsiteX46" fmla="*/ 1230086 w 5805714"/>
                <a:gd name="connsiteY46" fmla="*/ 986971 h 1035118"/>
                <a:gd name="connsiteX47" fmla="*/ 1127578 w 5805714"/>
                <a:gd name="connsiteY47" fmla="*/ 954314 h 1035118"/>
                <a:gd name="connsiteX48" fmla="*/ 1030514 w 5805714"/>
                <a:gd name="connsiteY48" fmla="*/ 1016000 h 1035118"/>
                <a:gd name="connsiteX49" fmla="*/ 903514 w 5805714"/>
                <a:gd name="connsiteY49" fmla="*/ 971550 h 1035118"/>
                <a:gd name="connsiteX50" fmla="*/ 760186 w 5805714"/>
                <a:gd name="connsiteY50" fmla="*/ 981528 h 1035118"/>
                <a:gd name="connsiteX51" fmla="*/ 678543 w 5805714"/>
                <a:gd name="connsiteY51" fmla="*/ 947964 h 1035118"/>
                <a:gd name="connsiteX52" fmla="*/ 594178 w 5805714"/>
                <a:gd name="connsiteY52" fmla="*/ 996043 h 1035118"/>
                <a:gd name="connsiteX53" fmla="*/ 493486 w 5805714"/>
                <a:gd name="connsiteY53" fmla="*/ 1001485 h 1035118"/>
                <a:gd name="connsiteX54" fmla="*/ 390071 w 5805714"/>
                <a:gd name="connsiteY54" fmla="*/ 930728 h 1035118"/>
                <a:gd name="connsiteX55" fmla="*/ 262164 w 5805714"/>
                <a:gd name="connsiteY55" fmla="*/ 979714 h 1035118"/>
                <a:gd name="connsiteX56" fmla="*/ 103414 w 5805714"/>
                <a:gd name="connsiteY56" fmla="*/ 967014 h 1035118"/>
                <a:gd name="connsiteX57" fmla="*/ 0 w 5805714"/>
                <a:gd name="connsiteY57" fmla="*/ 1001485 h 1035118"/>
                <a:gd name="connsiteX0" fmla="*/ 0 w 5805714"/>
                <a:gd name="connsiteY0" fmla="*/ 1001485 h 1035118"/>
                <a:gd name="connsiteX1" fmla="*/ 0 w 5805714"/>
                <a:gd name="connsiteY1" fmla="*/ 0 h 1035118"/>
                <a:gd name="connsiteX2" fmla="*/ 5805714 w 5805714"/>
                <a:gd name="connsiteY2" fmla="*/ 0 h 1035118"/>
                <a:gd name="connsiteX3" fmla="*/ 5805714 w 5805714"/>
                <a:gd name="connsiteY3" fmla="*/ 957943 h 1035118"/>
                <a:gd name="connsiteX4" fmla="*/ 5684157 w 5805714"/>
                <a:gd name="connsiteY4" fmla="*/ 935264 h 1035118"/>
                <a:gd name="connsiteX5" fmla="*/ 5576207 w 5805714"/>
                <a:gd name="connsiteY5" fmla="*/ 967014 h 1035118"/>
                <a:gd name="connsiteX6" fmla="*/ 5493657 w 5805714"/>
                <a:gd name="connsiteY6" fmla="*/ 929821 h 1035118"/>
                <a:gd name="connsiteX7" fmla="*/ 5324021 w 5805714"/>
                <a:gd name="connsiteY7" fmla="*/ 965200 h 1035118"/>
                <a:gd name="connsiteX8" fmla="*/ 5147128 w 5805714"/>
                <a:gd name="connsiteY8" fmla="*/ 906235 h 1035118"/>
                <a:gd name="connsiteX9" fmla="*/ 4992007 w 5805714"/>
                <a:gd name="connsiteY9" fmla="*/ 954314 h 1035118"/>
                <a:gd name="connsiteX10" fmla="*/ 5007428 w 5805714"/>
                <a:gd name="connsiteY10" fmla="*/ 957943 h 1035118"/>
                <a:gd name="connsiteX11" fmla="*/ 4841421 w 5805714"/>
                <a:gd name="connsiteY11" fmla="*/ 921657 h 1035118"/>
                <a:gd name="connsiteX12" fmla="*/ 4779736 w 5805714"/>
                <a:gd name="connsiteY12" fmla="*/ 994228 h 1035118"/>
                <a:gd name="connsiteX13" fmla="*/ 4644571 w 5805714"/>
                <a:gd name="connsiteY13" fmla="*/ 943428 h 1035118"/>
                <a:gd name="connsiteX14" fmla="*/ 4524828 w 5805714"/>
                <a:gd name="connsiteY14" fmla="*/ 913493 h 1035118"/>
                <a:gd name="connsiteX15" fmla="*/ 4405993 w 5805714"/>
                <a:gd name="connsiteY15" fmla="*/ 946150 h 1035118"/>
                <a:gd name="connsiteX16" fmla="*/ 4278086 w 5805714"/>
                <a:gd name="connsiteY16" fmla="*/ 998764 h 1035118"/>
                <a:gd name="connsiteX17" fmla="*/ 4125686 w 5805714"/>
                <a:gd name="connsiteY17" fmla="*/ 913493 h 1035118"/>
                <a:gd name="connsiteX18" fmla="*/ 4054021 w 5805714"/>
                <a:gd name="connsiteY18" fmla="*/ 993321 h 1035118"/>
                <a:gd name="connsiteX19" fmla="*/ 3889828 w 5805714"/>
                <a:gd name="connsiteY19" fmla="*/ 914400 h 1035118"/>
                <a:gd name="connsiteX20" fmla="*/ 3788228 w 5805714"/>
                <a:gd name="connsiteY20" fmla="*/ 957943 h 1035118"/>
                <a:gd name="connsiteX21" fmla="*/ 3605893 w 5805714"/>
                <a:gd name="connsiteY21" fmla="*/ 910771 h 1035118"/>
                <a:gd name="connsiteX22" fmla="*/ 3521528 w 5805714"/>
                <a:gd name="connsiteY22" fmla="*/ 961571 h 1035118"/>
                <a:gd name="connsiteX23" fmla="*/ 3393621 w 5805714"/>
                <a:gd name="connsiteY23" fmla="*/ 918028 h 1035118"/>
                <a:gd name="connsiteX24" fmla="*/ 3315607 w 5805714"/>
                <a:gd name="connsiteY24" fmla="*/ 986064 h 1035118"/>
                <a:gd name="connsiteX25" fmla="*/ 3164114 w 5805714"/>
                <a:gd name="connsiteY25" fmla="*/ 914400 h 1035118"/>
                <a:gd name="connsiteX26" fmla="*/ 3163207 w 5805714"/>
                <a:gd name="connsiteY26" fmla="*/ 992413 h 1035118"/>
                <a:gd name="connsiteX27" fmla="*/ 3125107 w 5805714"/>
                <a:gd name="connsiteY27" fmla="*/ 960664 h 1035118"/>
                <a:gd name="connsiteX28" fmla="*/ 3070678 w 5805714"/>
                <a:gd name="connsiteY28" fmla="*/ 953407 h 1035118"/>
                <a:gd name="connsiteX29" fmla="*/ 2982686 w 5805714"/>
                <a:gd name="connsiteY29" fmla="*/ 1035050 h 1035118"/>
                <a:gd name="connsiteX30" fmla="*/ 2877457 w 5805714"/>
                <a:gd name="connsiteY30" fmla="*/ 967014 h 1035118"/>
                <a:gd name="connsiteX31" fmla="*/ 2830286 w 5805714"/>
                <a:gd name="connsiteY31" fmla="*/ 943428 h 1035118"/>
                <a:gd name="connsiteX32" fmla="*/ 2801257 w 5805714"/>
                <a:gd name="connsiteY32" fmla="*/ 1001485 h 1035118"/>
                <a:gd name="connsiteX33" fmla="*/ 2699657 w 5805714"/>
                <a:gd name="connsiteY33" fmla="*/ 1001485 h 1035118"/>
                <a:gd name="connsiteX34" fmla="*/ 2625271 w 5805714"/>
                <a:gd name="connsiteY34" fmla="*/ 975178 h 1035118"/>
                <a:gd name="connsiteX35" fmla="*/ 2554514 w 5805714"/>
                <a:gd name="connsiteY35" fmla="*/ 943428 h 1035118"/>
                <a:gd name="connsiteX36" fmla="*/ 2509157 w 5805714"/>
                <a:gd name="connsiteY36" fmla="*/ 986064 h 1035118"/>
                <a:gd name="connsiteX37" fmla="*/ 2393043 w 5805714"/>
                <a:gd name="connsiteY37" fmla="*/ 983343 h 1035118"/>
                <a:gd name="connsiteX38" fmla="*/ 2305050 w 5805714"/>
                <a:gd name="connsiteY38" fmla="*/ 1023257 h 1035118"/>
                <a:gd name="connsiteX39" fmla="*/ 2169886 w 5805714"/>
                <a:gd name="connsiteY39" fmla="*/ 982435 h 1035118"/>
                <a:gd name="connsiteX40" fmla="*/ 2012043 w 5805714"/>
                <a:gd name="connsiteY40" fmla="*/ 997857 h 1035118"/>
                <a:gd name="connsiteX41" fmla="*/ 1894114 w 5805714"/>
                <a:gd name="connsiteY41" fmla="*/ 941614 h 1035118"/>
                <a:gd name="connsiteX42" fmla="*/ 1785257 w 5805714"/>
                <a:gd name="connsiteY42" fmla="*/ 992414 h 1035118"/>
                <a:gd name="connsiteX43" fmla="*/ 1654628 w 5805714"/>
                <a:gd name="connsiteY43" fmla="*/ 986971 h 1035118"/>
                <a:gd name="connsiteX44" fmla="*/ 1520371 w 5805714"/>
                <a:gd name="connsiteY44" fmla="*/ 1034143 h 1035118"/>
                <a:gd name="connsiteX45" fmla="*/ 1348921 w 5805714"/>
                <a:gd name="connsiteY45" fmla="*/ 960664 h 1035118"/>
                <a:gd name="connsiteX46" fmla="*/ 1230086 w 5805714"/>
                <a:gd name="connsiteY46" fmla="*/ 986971 h 1035118"/>
                <a:gd name="connsiteX47" fmla="*/ 1127578 w 5805714"/>
                <a:gd name="connsiteY47" fmla="*/ 954314 h 1035118"/>
                <a:gd name="connsiteX48" fmla="*/ 1030514 w 5805714"/>
                <a:gd name="connsiteY48" fmla="*/ 1016000 h 1035118"/>
                <a:gd name="connsiteX49" fmla="*/ 903514 w 5805714"/>
                <a:gd name="connsiteY49" fmla="*/ 971550 h 1035118"/>
                <a:gd name="connsiteX50" fmla="*/ 760186 w 5805714"/>
                <a:gd name="connsiteY50" fmla="*/ 981528 h 1035118"/>
                <a:gd name="connsiteX51" fmla="*/ 678543 w 5805714"/>
                <a:gd name="connsiteY51" fmla="*/ 947964 h 1035118"/>
                <a:gd name="connsiteX52" fmla="*/ 594178 w 5805714"/>
                <a:gd name="connsiteY52" fmla="*/ 996043 h 1035118"/>
                <a:gd name="connsiteX53" fmla="*/ 493486 w 5805714"/>
                <a:gd name="connsiteY53" fmla="*/ 1001485 h 1035118"/>
                <a:gd name="connsiteX54" fmla="*/ 390071 w 5805714"/>
                <a:gd name="connsiteY54" fmla="*/ 930728 h 1035118"/>
                <a:gd name="connsiteX55" fmla="*/ 262164 w 5805714"/>
                <a:gd name="connsiteY55" fmla="*/ 979714 h 1035118"/>
                <a:gd name="connsiteX56" fmla="*/ 103414 w 5805714"/>
                <a:gd name="connsiteY56" fmla="*/ 967014 h 1035118"/>
                <a:gd name="connsiteX57" fmla="*/ 0 w 5805714"/>
                <a:gd name="connsiteY57" fmla="*/ 1001485 h 1035118"/>
                <a:gd name="connsiteX0" fmla="*/ 0 w 5805714"/>
                <a:gd name="connsiteY0" fmla="*/ 1001485 h 1035118"/>
                <a:gd name="connsiteX1" fmla="*/ 0 w 5805714"/>
                <a:gd name="connsiteY1" fmla="*/ 0 h 1035118"/>
                <a:gd name="connsiteX2" fmla="*/ 5805714 w 5805714"/>
                <a:gd name="connsiteY2" fmla="*/ 0 h 1035118"/>
                <a:gd name="connsiteX3" fmla="*/ 5805714 w 5805714"/>
                <a:gd name="connsiteY3" fmla="*/ 957943 h 1035118"/>
                <a:gd name="connsiteX4" fmla="*/ 5684157 w 5805714"/>
                <a:gd name="connsiteY4" fmla="*/ 935264 h 1035118"/>
                <a:gd name="connsiteX5" fmla="*/ 5576207 w 5805714"/>
                <a:gd name="connsiteY5" fmla="*/ 967014 h 1035118"/>
                <a:gd name="connsiteX6" fmla="*/ 5493657 w 5805714"/>
                <a:gd name="connsiteY6" fmla="*/ 929821 h 1035118"/>
                <a:gd name="connsiteX7" fmla="*/ 5324021 w 5805714"/>
                <a:gd name="connsiteY7" fmla="*/ 965200 h 1035118"/>
                <a:gd name="connsiteX8" fmla="*/ 5147128 w 5805714"/>
                <a:gd name="connsiteY8" fmla="*/ 906235 h 1035118"/>
                <a:gd name="connsiteX9" fmla="*/ 4992007 w 5805714"/>
                <a:gd name="connsiteY9" fmla="*/ 954314 h 1035118"/>
                <a:gd name="connsiteX10" fmla="*/ 5007428 w 5805714"/>
                <a:gd name="connsiteY10" fmla="*/ 957943 h 1035118"/>
                <a:gd name="connsiteX11" fmla="*/ 4841421 w 5805714"/>
                <a:gd name="connsiteY11" fmla="*/ 921657 h 1035118"/>
                <a:gd name="connsiteX12" fmla="*/ 4779736 w 5805714"/>
                <a:gd name="connsiteY12" fmla="*/ 994228 h 1035118"/>
                <a:gd name="connsiteX13" fmla="*/ 4644571 w 5805714"/>
                <a:gd name="connsiteY13" fmla="*/ 943428 h 1035118"/>
                <a:gd name="connsiteX14" fmla="*/ 4524828 w 5805714"/>
                <a:gd name="connsiteY14" fmla="*/ 913493 h 1035118"/>
                <a:gd name="connsiteX15" fmla="*/ 4405993 w 5805714"/>
                <a:gd name="connsiteY15" fmla="*/ 946150 h 1035118"/>
                <a:gd name="connsiteX16" fmla="*/ 4278086 w 5805714"/>
                <a:gd name="connsiteY16" fmla="*/ 998764 h 1035118"/>
                <a:gd name="connsiteX17" fmla="*/ 4125686 w 5805714"/>
                <a:gd name="connsiteY17" fmla="*/ 913493 h 1035118"/>
                <a:gd name="connsiteX18" fmla="*/ 4054021 w 5805714"/>
                <a:gd name="connsiteY18" fmla="*/ 993321 h 1035118"/>
                <a:gd name="connsiteX19" fmla="*/ 3889828 w 5805714"/>
                <a:gd name="connsiteY19" fmla="*/ 914400 h 1035118"/>
                <a:gd name="connsiteX20" fmla="*/ 3788228 w 5805714"/>
                <a:gd name="connsiteY20" fmla="*/ 957943 h 1035118"/>
                <a:gd name="connsiteX21" fmla="*/ 3605893 w 5805714"/>
                <a:gd name="connsiteY21" fmla="*/ 910771 h 1035118"/>
                <a:gd name="connsiteX22" fmla="*/ 3552008 w 5805714"/>
                <a:gd name="connsiteY22" fmla="*/ 999671 h 1035118"/>
                <a:gd name="connsiteX23" fmla="*/ 3393621 w 5805714"/>
                <a:gd name="connsiteY23" fmla="*/ 918028 h 1035118"/>
                <a:gd name="connsiteX24" fmla="*/ 3315607 w 5805714"/>
                <a:gd name="connsiteY24" fmla="*/ 986064 h 1035118"/>
                <a:gd name="connsiteX25" fmla="*/ 3164114 w 5805714"/>
                <a:gd name="connsiteY25" fmla="*/ 914400 h 1035118"/>
                <a:gd name="connsiteX26" fmla="*/ 3163207 w 5805714"/>
                <a:gd name="connsiteY26" fmla="*/ 992413 h 1035118"/>
                <a:gd name="connsiteX27" fmla="*/ 3125107 w 5805714"/>
                <a:gd name="connsiteY27" fmla="*/ 960664 h 1035118"/>
                <a:gd name="connsiteX28" fmla="*/ 3070678 w 5805714"/>
                <a:gd name="connsiteY28" fmla="*/ 953407 h 1035118"/>
                <a:gd name="connsiteX29" fmla="*/ 2982686 w 5805714"/>
                <a:gd name="connsiteY29" fmla="*/ 1035050 h 1035118"/>
                <a:gd name="connsiteX30" fmla="*/ 2877457 w 5805714"/>
                <a:gd name="connsiteY30" fmla="*/ 967014 h 1035118"/>
                <a:gd name="connsiteX31" fmla="*/ 2830286 w 5805714"/>
                <a:gd name="connsiteY31" fmla="*/ 943428 h 1035118"/>
                <a:gd name="connsiteX32" fmla="*/ 2801257 w 5805714"/>
                <a:gd name="connsiteY32" fmla="*/ 1001485 h 1035118"/>
                <a:gd name="connsiteX33" fmla="*/ 2699657 w 5805714"/>
                <a:gd name="connsiteY33" fmla="*/ 1001485 h 1035118"/>
                <a:gd name="connsiteX34" fmla="*/ 2625271 w 5805714"/>
                <a:gd name="connsiteY34" fmla="*/ 975178 h 1035118"/>
                <a:gd name="connsiteX35" fmla="*/ 2554514 w 5805714"/>
                <a:gd name="connsiteY35" fmla="*/ 943428 h 1035118"/>
                <a:gd name="connsiteX36" fmla="*/ 2509157 w 5805714"/>
                <a:gd name="connsiteY36" fmla="*/ 986064 h 1035118"/>
                <a:gd name="connsiteX37" fmla="*/ 2393043 w 5805714"/>
                <a:gd name="connsiteY37" fmla="*/ 983343 h 1035118"/>
                <a:gd name="connsiteX38" fmla="*/ 2305050 w 5805714"/>
                <a:gd name="connsiteY38" fmla="*/ 1023257 h 1035118"/>
                <a:gd name="connsiteX39" fmla="*/ 2169886 w 5805714"/>
                <a:gd name="connsiteY39" fmla="*/ 982435 h 1035118"/>
                <a:gd name="connsiteX40" fmla="*/ 2012043 w 5805714"/>
                <a:gd name="connsiteY40" fmla="*/ 997857 h 1035118"/>
                <a:gd name="connsiteX41" fmla="*/ 1894114 w 5805714"/>
                <a:gd name="connsiteY41" fmla="*/ 941614 h 1035118"/>
                <a:gd name="connsiteX42" fmla="*/ 1785257 w 5805714"/>
                <a:gd name="connsiteY42" fmla="*/ 992414 h 1035118"/>
                <a:gd name="connsiteX43" fmla="*/ 1654628 w 5805714"/>
                <a:gd name="connsiteY43" fmla="*/ 986971 h 1035118"/>
                <a:gd name="connsiteX44" fmla="*/ 1520371 w 5805714"/>
                <a:gd name="connsiteY44" fmla="*/ 1034143 h 1035118"/>
                <a:gd name="connsiteX45" fmla="*/ 1348921 w 5805714"/>
                <a:gd name="connsiteY45" fmla="*/ 960664 h 1035118"/>
                <a:gd name="connsiteX46" fmla="*/ 1230086 w 5805714"/>
                <a:gd name="connsiteY46" fmla="*/ 986971 h 1035118"/>
                <a:gd name="connsiteX47" fmla="*/ 1127578 w 5805714"/>
                <a:gd name="connsiteY47" fmla="*/ 954314 h 1035118"/>
                <a:gd name="connsiteX48" fmla="*/ 1030514 w 5805714"/>
                <a:gd name="connsiteY48" fmla="*/ 1016000 h 1035118"/>
                <a:gd name="connsiteX49" fmla="*/ 903514 w 5805714"/>
                <a:gd name="connsiteY49" fmla="*/ 971550 h 1035118"/>
                <a:gd name="connsiteX50" fmla="*/ 760186 w 5805714"/>
                <a:gd name="connsiteY50" fmla="*/ 981528 h 1035118"/>
                <a:gd name="connsiteX51" fmla="*/ 678543 w 5805714"/>
                <a:gd name="connsiteY51" fmla="*/ 947964 h 1035118"/>
                <a:gd name="connsiteX52" fmla="*/ 594178 w 5805714"/>
                <a:gd name="connsiteY52" fmla="*/ 996043 h 1035118"/>
                <a:gd name="connsiteX53" fmla="*/ 493486 w 5805714"/>
                <a:gd name="connsiteY53" fmla="*/ 1001485 h 1035118"/>
                <a:gd name="connsiteX54" fmla="*/ 390071 w 5805714"/>
                <a:gd name="connsiteY54" fmla="*/ 930728 h 1035118"/>
                <a:gd name="connsiteX55" fmla="*/ 262164 w 5805714"/>
                <a:gd name="connsiteY55" fmla="*/ 979714 h 1035118"/>
                <a:gd name="connsiteX56" fmla="*/ 103414 w 5805714"/>
                <a:gd name="connsiteY56" fmla="*/ 967014 h 1035118"/>
                <a:gd name="connsiteX57" fmla="*/ 0 w 5805714"/>
                <a:gd name="connsiteY57" fmla="*/ 1001485 h 1035118"/>
                <a:gd name="connsiteX0" fmla="*/ 0 w 5805714"/>
                <a:gd name="connsiteY0" fmla="*/ 1001485 h 1035118"/>
                <a:gd name="connsiteX1" fmla="*/ 0 w 5805714"/>
                <a:gd name="connsiteY1" fmla="*/ 0 h 1035118"/>
                <a:gd name="connsiteX2" fmla="*/ 5805714 w 5805714"/>
                <a:gd name="connsiteY2" fmla="*/ 0 h 1035118"/>
                <a:gd name="connsiteX3" fmla="*/ 5805714 w 5805714"/>
                <a:gd name="connsiteY3" fmla="*/ 957943 h 1035118"/>
                <a:gd name="connsiteX4" fmla="*/ 5684157 w 5805714"/>
                <a:gd name="connsiteY4" fmla="*/ 935264 h 1035118"/>
                <a:gd name="connsiteX5" fmla="*/ 5576207 w 5805714"/>
                <a:gd name="connsiteY5" fmla="*/ 967014 h 1035118"/>
                <a:gd name="connsiteX6" fmla="*/ 5493657 w 5805714"/>
                <a:gd name="connsiteY6" fmla="*/ 929821 h 1035118"/>
                <a:gd name="connsiteX7" fmla="*/ 5324021 w 5805714"/>
                <a:gd name="connsiteY7" fmla="*/ 965200 h 1035118"/>
                <a:gd name="connsiteX8" fmla="*/ 5147128 w 5805714"/>
                <a:gd name="connsiteY8" fmla="*/ 906235 h 1035118"/>
                <a:gd name="connsiteX9" fmla="*/ 4992007 w 5805714"/>
                <a:gd name="connsiteY9" fmla="*/ 954314 h 1035118"/>
                <a:gd name="connsiteX10" fmla="*/ 5007428 w 5805714"/>
                <a:gd name="connsiteY10" fmla="*/ 957943 h 1035118"/>
                <a:gd name="connsiteX11" fmla="*/ 4841421 w 5805714"/>
                <a:gd name="connsiteY11" fmla="*/ 921657 h 1035118"/>
                <a:gd name="connsiteX12" fmla="*/ 4779736 w 5805714"/>
                <a:gd name="connsiteY12" fmla="*/ 994228 h 1035118"/>
                <a:gd name="connsiteX13" fmla="*/ 4644571 w 5805714"/>
                <a:gd name="connsiteY13" fmla="*/ 943428 h 1035118"/>
                <a:gd name="connsiteX14" fmla="*/ 4524828 w 5805714"/>
                <a:gd name="connsiteY14" fmla="*/ 913493 h 1035118"/>
                <a:gd name="connsiteX15" fmla="*/ 4405993 w 5805714"/>
                <a:gd name="connsiteY15" fmla="*/ 946150 h 1035118"/>
                <a:gd name="connsiteX16" fmla="*/ 4278086 w 5805714"/>
                <a:gd name="connsiteY16" fmla="*/ 998764 h 1035118"/>
                <a:gd name="connsiteX17" fmla="*/ 4125686 w 5805714"/>
                <a:gd name="connsiteY17" fmla="*/ 913493 h 1035118"/>
                <a:gd name="connsiteX18" fmla="*/ 4054021 w 5805714"/>
                <a:gd name="connsiteY18" fmla="*/ 993321 h 1035118"/>
                <a:gd name="connsiteX19" fmla="*/ 3889828 w 5805714"/>
                <a:gd name="connsiteY19" fmla="*/ 914400 h 1035118"/>
                <a:gd name="connsiteX20" fmla="*/ 3788228 w 5805714"/>
                <a:gd name="connsiteY20" fmla="*/ 957943 h 1035118"/>
                <a:gd name="connsiteX21" fmla="*/ 3605893 w 5805714"/>
                <a:gd name="connsiteY21" fmla="*/ 910771 h 1035118"/>
                <a:gd name="connsiteX22" fmla="*/ 3552008 w 5805714"/>
                <a:gd name="connsiteY22" fmla="*/ 999671 h 1035118"/>
                <a:gd name="connsiteX23" fmla="*/ 3401241 w 5805714"/>
                <a:gd name="connsiteY23" fmla="*/ 963748 h 1035118"/>
                <a:gd name="connsiteX24" fmla="*/ 3315607 w 5805714"/>
                <a:gd name="connsiteY24" fmla="*/ 986064 h 1035118"/>
                <a:gd name="connsiteX25" fmla="*/ 3164114 w 5805714"/>
                <a:gd name="connsiteY25" fmla="*/ 914400 h 1035118"/>
                <a:gd name="connsiteX26" fmla="*/ 3163207 w 5805714"/>
                <a:gd name="connsiteY26" fmla="*/ 992413 h 1035118"/>
                <a:gd name="connsiteX27" fmla="*/ 3125107 w 5805714"/>
                <a:gd name="connsiteY27" fmla="*/ 960664 h 1035118"/>
                <a:gd name="connsiteX28" fmla="*/ 3070678 w 5805714"/>
                <a:gd name="connsiteY28" fmla="*/ 953407 h 1035118"/>
                <a:gd name="connsiteX29" fmla="*/ 2982686 w 5805714"/>
                <a:gd name="connsiteY29" fmla="*/ 1035050 h 1035118"/>
                <a:gd name="connsiteX30" fmla="*/ 2877457 w 5805714"/>
                <a:gd name="connsiteY30" fmla="*/ 967014 h 1035118"/>
                <a:gd name="connsiteX31" fmla="*/ 2830286 w 5805714"/>
                <a:gd name="connsiteY31" fmla="*/ 943428 h 1035118"/>
                <a:gd name="connsiteX32" fmla="*/ 2801257 w 5805714"/>
                <a:gd name="connsiteY32" fmla="*/ 1001485 h 1035118"/>
                <a:gd name="connsiteX33" fmla="*/ 2699657 w 5805714"/>
                <a:gd name="connsiteY33" fmla="*/ 1001485 h 1035118"/>
                <a:gd name="connsiteX34" fmla="*/ 2625271 w 5805714"/>
                <a:gd name="connsiteY34" fmla="*/ 975178 h 1035118"/>
                <a:gd name="connsiteX35" fmla="*/ 2554514 w 5805714"/>
                <a:gd name="connsiteY35" fmla="*/ 943428 h 1035118"/>
                <a:gd name="connsiteX36" fmla="*/ 2509157 w 5805714"/>
                <a:gd name="connsiteY36" fmla="*/ 986064 h 1035118"/>
                <a:gd name="connsiteX37" fmla="*/ 2393043 w 5805714"/>
                <a:gd name="connsiteY37" fmla="*/ 983343 h 1035118"/>
                <a:gd name="connsiteX38" fmla="*/ 2305050 w 5805714"/>
                <a:gd name="connsiteY38" fmla="*/ 1023257 h 1035118"/>
                <a:gd name="connsiteX39" fmla="*/ 2169886 w 5805714"/>
                <a:gd name="connsiteY39" fmla="*/ 982435 h 1035118"/>
                <a:gd name="connsiteX40" fmla="*/ 2012043 w 5805714"/>
                <a:gd name="connsiteY40" fmla="*/ 997857 h 1035118"/>
                <a:gd name="connsiteX41" fmla="*/ 1894114 w 5805714"/>
                <a:gd name="connsiteY41" fmla="*/ 941614 h 1035118"/>
                <a:gd name="connsiteX42" fmla="*/ 1785257 w 5805714"/>
                <a:gd name="connsiteY42" fmla="*/ 992414 h 1035118"/>
                <a:gd name="connsiteX43" fmla="*/ 1654628 w 5805714"/>
                <a:gd name="connsiteY43" fmla="*/ 986971 h 1035118"/>
                <a:gd name="connsiteX44" fmla="*/ 1520371 w 5805714"/>
                <a:gd name="connsiteY44" fmla="*/ 1034143 h 1035118"/>
                <a:gd name="connsiteX45" fmla="*/ 1348921 w 5805714"/>
                <a:gd name="connsiteY45" fmla="*/ 960664 h 1035118"/>
                <a:gd name="connsiteX46" fmla="*/ 1230086 w 5805714"/>
                <a:gd name="connsiteY46" fmla="*/ 986971 h 1035118"/>
                <a:gd name="connsiteX47" fmla="*/ 1127578 w 5805714"/>
                <a:gd name="connsiteY47" fmla="*/ 954314 h 1035118"/>
                <a:gd name="connsiteX48" fmla="*/ 1030514 w 5805714"/>
                <a:gd name="connsiteY48" fmla="*/ 1016000 h 1035118"/>
                <a:gd name="connsiteX49" fmla="*/ 903514 w 5805714"/>
                <a:gd name="connsiteY49" fmla="*/ 971550 h 1035118"/>
                <a:gd name="connsiteX50" fmla="*/ 760186 w 5805714"/>
                <a:gd name="connsiteY50" fmla="*/ 981528 h 1035118"/>
                <a:gd name="connsiteX51" fmla="*/ 678543 w 5805714"/>
                <a:gd name="connsiteY51" fmla="*/ 947964 h 1035118"/>
                <a:gd name="connsiteX52" fmla="*/ 594178 w 5805714"/>
                <a:gd name="connsiteY52" fmla="*/ 996043 h 1035118"/>
                <a:gd name="connsiteX53" fmla="*/ 493486 w 5805714"/>
                <a:gd name="connsiteY53" fmla="*/ 1001485 h 1035118"/>
                <a:gd name="connsiteX54" fmla="*/ 390071 w 5805714"/>
                <a:gd name="connsiteY54" fmla="*/ 930728 h 1035118"/>
                <a:gd name="connsiteX55" fmla="*/ 262164 w 5805714"/>
                <a:gd name="connsiteY55" fmla="*/ 979714 h 1035118"/>
                <a:gd name="connsiteX56" fmla="*/ 103414 w 5805714"/>
                <a:gd name="connsiteY56" fmla="*/ 967014 h 1035118"/>
                <a:gd name="connsiteX57" fmla="*/ 0 w 5805714"/>
                <a:gd name="connsiteY57" fmla="*/ 1001485 h 1035118"/>
                <a:gd name="connsiteX0" fmla="*/ 0 w 5805714"/>
                <a:gd name="connsiteY0" fmla="*/ 1001485 h 1035118"/>
                <a:gd name="connsiteX1" fmla="*/ 0 w 5805714"/>
                <a:gd name="connsiteY1" fmla="*/ 0 h 1035118"/>
                <a:gd name="connsiteX2" fmla="*/ 5805714 w 5805714"/>
                <a:gd name="connsiteY2" fmla="*/ 0 h 1035118"/>
                <a:gd name="connsiteX3" fmla="*/ 5805714 w 5805714"/>
                <a:gd name="connsiteY3" fmla="*/ 957943 h 1035118"/>
                <a:gd name="connsiteX4" fmla="*/ 5684157 w 5805714"/>
                <a:gd name="connsiteY4" fmla="*/ 935264 h 1035118"/>
                <a:gd name="connsiteX5" fmla="*/ 5576207 w 5805714"/>
                <a:gd name="connsiteY5" fmla="*/ 967014 h 1035118"/>
                <a:gd name="connsiteX6" fmla="*/ 5493657 w 5805714"/>
                <a:gd name="connsiteY6" fmla="*/ 929821 h 1035118"/>
                <a:gd name="connsiteX7" fmla="*/ 5324021 w 5805714"/>
                <a:gd name="connsiteY7" fmla="*/ 965200 h 1035118"/>
                <a:gd name="connsiteX8" fmla="*/ 5147128 w 5805714"/>
                <a:gd name="connsiteY8" fmla="*/ 906235 h 1035118"/>
                <a:gd name="connsiteX9" fmla="*/ 4992007 w 5805714"/>
                <a:gd name="connsiteY9" fmla="*/ 954314 h 1035118"/>
                <a:gd name="connsiteX10" fmla="*/ 5007428 w 5805714"/>
                <a:gd name="connsiteY10" fmla="*/ 957943 h 1035118"/>
                <a:gd name="connsiteX11" fmla="*/ 4841421 w 5805714"/>
                <a:gd name="connsiteY11" fmla="*/ 921657 h 1035118"/>
                <a:gd name="connsiteX12" fmla="*/ 4779736 w 5805714"/>
                <a:gd name="connsiteY12" fmla="*/ 994228 h 1035118"/>
                <a:gd name="connsiteX13" fmla="*/ 4644571 w 5805714"/>
                <a:gd name="connsiteY13" fmla="*/ 943428 h 1035118"/>
                <a:gd name="connsiteX14" fmla="*/ 4524828 w 5805714"/>
                <a:gd name="connsiteY14" fmla="*/ 913493 h 1035118"/>
                <a:gd name="connsiteX15" fmla="*/ 4405993 w 5805714"/>
                <a:gd name="connsiteY15" fmla="*/ 946150 h 1035118"/>
                <a:gd name="connsiteX16" fmla="*/ 4278086 w 5805714"/>
                <a:gd name="connsiteY16" fmla="*/ 998764 h 1035118"/>
                <a:gd name="connsiteX17" fmla="*/ 4125686 w 5805714"/>
                <a:gd name="connsiteY17" fmla="*/ 913493 h 1035118"/>
                <a:gd name="connsiteX18" fmla="*/ 4054021 w 5805714"/>
                <a:gd name="connsiteY18" fmla="*/ 993321 h 1035118"/>
                <a:gd name="connsiteX19" fmla="*/ 3889828 w 5805714"/>
                <a:gd name="connsiteY19" fmla="*/ 914400 h 1035118"/>
                <a:gd name="connsiteX20" fmla="*/ 3788228 w 5805714"/>
                <a:gd name="connsiteY20" fmla="*/ 957943 h 1035118"/>
                <a:gd name="connsiteX21" fmla="*/ 3651613 w 5805714"/>
                <a:gd name="connsiteY21" fmla="*/ 948871 h 1035118"/>
                <a:gd name="connsiteX22" fmla="*/ 3552008 w 5805714"/>
                <a:gd name="connsiteY22" fmla="*/ 999671 h 1035118"/>
                <a:gd name="connsiteX23" fmla="*/ 3401241 w 5805714"/>
                <a:gd name="connsiteY23" fmla="*/ 963748 h 1035118"/>
                <a:gd name="connsiteX24" fmla="*/ 3315607 w 5805714"/>
                <a:gd name="connsiteY24" fmla="*/ 986064 h 1035118"/>
                <a:gd name="connsiteX25" fmla="*/ 3164114 w 5805714"/>
                <a:gd name="connsiteY25" fmla="*/ 914400 h 1035118"/>
                <a:gd name="connsiteX26" fmla="*/ 3163207 w 5805714"/>
                <a:gd name="connsiteY26" fmla="*/ 992413 h 1035118"/>
                <a:gd name="connsiteX27" fmla="*/ 3125107 w 5805714"/>
                <a:gd name="connsiteY27" fmla="*/ 960664 h 1035118"/>
                <a:gd name="connsiteX28" fmla="*/ 3070678 w 5805714"/>
                <a:gd name="connsiteY28" fmla="*/ 953407 h 1035118"/>
                <a:gd name="connsiteX29" fmla="*/ 2982686 w 5805714"/>
                <a:gd name="connsiteY29" fmla="*/ 1035050 h 1035118"/>
                <a:gd name="connsiteX30" fmla="*/ 2877457 w 5805714"/>
                <a:gd name="connsiteY30" fmla="*/ 967014 h 1035118"/>
                <a:gd name="connsiteX31" fmla="*/ 2830286 w 5805714"/>
                <a:gd name="connsiteY31" fmla="*/ 943428 h 1035118"/>
                <a:gd name="connsiteX32" fmla="*/ 2801257 w 5805714"/>
                <a:gd name="connsiteY32" fmla="*/ 1001485 h 1035118"/>
                <a:gd name="connsiteX33" fmla="*/ 2699657 w 5805714"/>
                <a:gd name="connsiteY33" fmla="*/ 1001485 h 1035118"/>
                <a:gd name="connsiteX34" fmla="*/ 2625271 w 5805714"/>
                <a:gd name="connsiteY34" fmla="*/ 975178 h 1035118"/>
                <a:gd name="connsiteX35" fmla="*/ 2554514 w 5805714"/>
                <a:gd name="connsiteY35" fmla="*/ 943428 h 1035118"/>
                <a:gd name="connsiteX36" fmla="*/ 2509157 w 5805714"/>
                <a:gd name="connsiteY36" fmla="*/ 986064 h 1035118"/>
                <a:gd name="connsiteX37" fmla="*/ 2393043 w 5805714"/>
                <a:gd name="connsiteY37" fmla="*/ 983343 h 1035118"/>
                <a:gd name="connsiteX38" fmla="*/ 2305050 w 5805714"/>
                <a:gd name="connsiteY38" fmla="*/ 1023257 h 1035118"/>
                <a:gd name="connsiteX39" fmla="*/ 2169886 w 5805714"/>
                <a:gd name="connsiteY39" fmla="*/ 982435 h 1035118"/>
                <a:gd name="connsiteX40" fmla="*/ 2012043 w 5805714"/>
                <a:gd name="connsiteY40" fmla="*/ 997857 h 1035118"/>
                <a:gd name="connsiteX41" fmla="*/ 1894114 w 5805714"/>
                <a:gd name="connsiteY41" fmla="*/ 941614 h 1035118"/>
                <a:gd name="connsiteX42" fmla="*/ 1785257 w 5805714"/>
                <a:gd name="connsiteY42" fmla="*/ 992414 h 1035118"/>
                <a:gd name="connsiteX43" fmla="*/ 1654628 w 5805714"/>
                <a:gd name="connsiteY43" fmla="*/ 986971 h 1035118"/>
                <a:gd name="connsiteX44" fmla="*/ 1520371 w 5805714"/>
                <a:gd name="connsiteY44" fmla="*/ 1034143 h 1035118"/>
                <a:gd name="connsiteX45" fmla="*/ 1348921 w 5805714"/>
                <a:gd name="connsiteY45" fmla="*/ 960664 h 1035118"/>
                <a:gd name="connsiteX46" fmla="*/ 1230086 w 5805714"/>
                <a:gd name="connsiteY46" fmla="*/ 986971 h 1035118"/>
                <a:gd name="connsiteX47" fmla="*/ 1127578 w 5805714"/>
                <a:gd name="connsiteY47" fmla="*/ 954314 h 1035118"/>
                <a:gd name="connsiteX48" fmla="*/ 1030514 w 5805714"/>
                <a:gd name="connsiteY48" fmla="*/ 1016000 h 1035118"/>
                <a:gd name="connsiteX49" fmla="*/ 903514 w 5805714"/>
                <a:gd name="connsiteY49" fmla="*/ 971550 h 1035118"/>
                <a:gd name="connsiteX50" fmla="*/ 760186 w 5805714"/>
                <a:gd name="connsiteY50" fmla="*/ 981528 h 1035118"/>
                <a:gd name="connsiteX51" fmla="*/ 678543 w 5805714"/>
                <a:gd name="connsiteY51" fmla="*/ 947964 h 1035118"/>
                <a:gd name="connsiteX52" fmla="*/ 594178 w 5805714"/>
                <a:gd name="connsiteY52" fmla="*/ 996043 h 1035118"/>
                <a:gd name="connsiteX53" fmla="*/ 493486 w 5805714"/>
                <a:gd name="connsiteY53" fmla="*/ 1001485 h 1035118"/>
                <a:gd name="connsiteX54" fmla="*/ 390071 w 5805714"/>
                <a:gd name="connsiteY54" fmla="*/ 930728 h 1035118"/>
                <a:gd name="connsiteX55" fmla="*/ 262164 w 5805714"/>
                <a:gd name="connsiteY55" fmla="*/ 979714 h 1035118"/>
                <a:gd name="connsiteX56" fmla="*/ 103414 w 5805714"/>
                <a:gd name="connsiteY56" fmla="*/ 967014 h 1035118"/>
                <a:gd name="connsiteX57" fmla="*/ 0 w 5805714"/>
                <a:gd name="connsiteY57" fmla="*/ 1001485 h 1035118"/>
                <a:gd name="connsiteX0" fmla="*/ 0 w 5805714"/>
                <a:gd name="connsiteY0" fmla="*/ 1001485 h 1035118"/>
                <a:gd name="connsiteX1" fmla="*/ 0 w 5805714"/>
                <a:gd name="connsiteY1" fmla="*/ 0 h 1035118"/>
                <a:gd name="connsiteX2" fmla="*/ 5805714 w 5805714"/>
                <a:gd name="connsiteY2" fmla="*/ 0 h 1035118"/>
                <a:gd name="connsiteX3" fmla="*/ 5805714 w 5805714"/>
                <a:gd name="connsiteY3" fmla="*/ 957943 h 1035118"/>
                <a:gd name="connsiteX4" fmla="*/ 5684157 w 5805714"/>
                <a:gd name="connsiteY4" fmla="*/ 935264 h 1035118"/>
                <a:gd name="connsiteX5" fmla="*/ 5576207 w 5805714"/>
                <a:gd name="connsiteY5" fmla="*/ 967014 h 1035118"/>
                <a:gd name="connsiteX6" fmla="*/ 5493657 w 5805714"/>
                <a:gd name="connsiteY6" fmla="*/ 929821 h 1035118"/>
                <a:gd name="connsiteX7" fmla="*/ 5324021 w 5805714"/>
                <a:gd name="connsiteY7" fmla="*/ 965200 h 1035118"/>
                <a:gd name="connsiteX8" fmla="*/ 5147128 w 5805714"/>
                <a:gd name="connsiteY8" fmla="*/ 906235 h 1035118"/>
                <a:gd name="connsiteX9" fmla="*/ 4992007 w 5805714"/>
                <a:gd name="connsiteY9" fmla="*/ 954314 h 1035118"/>
                <a:gd name="connsiteX10" fmla="*/ 5007428 w 5805714"/>
                <a:gd name="connsiteY10" fmla="*/ 957943 h 1035118"/>
                <a:gd name="connsiteX11" fmla="*/ 4841421 w 5805714"/>
                <a:gd name="connsiteY11" fmla="*/ 921657 h 1035118"/>
                <a:gd name="connsiteX12" fmla="*/ 4779736 w 5805714"/>
                <a:gd name="connsiteY12" fmla="*/ 994228 h 1035118"/>
                <a:gd name="connsiteX13" fmla="*/ 4644571 w 5805714"/>
                <a:gd name="connsiteY13" fmla="*/ 943428 h 1035118"/>
                <a:gd name="connsiteX14" fmla="*/ 4524828 w 5805714"/>
                <a:gd name="connsiteY14" fmla="*/ 913493 h 1035118"/>
                <a:gd name="connsiteX15" fmla="*/ 4405993 w 5805714"/>
                <a:gd name="connsiteY15" fmla="*/ 946150 h 1035118"/>
                <a:gd name="connsiteX16" fmla="*/ 4278086 w 5805714"/>
                <a:gd name="connsiteY16" fmla="*/ 998764 h 1035118"/>
                <a:gd name="connsiteX17" fmla="*/ 4125686 w 5805714"/>
                <a:gd name="connsiteY17" fmla="*/ 913493 h 1035118"/>
                <a:gd name="connsiteX18" fmla="*/ 4054021 w 5805714"/>
                <a:gd name="connsiteY18" fmla="*/ 993321 h 1035118"/>
                <a:gd name="connsiteX19" fmla="*/ 3889828 w 5805714"/>
                <a:gd name="connsiteY19" fmla="*/ 914400 h 1035118"/>
                <a:gd name="connsiteX20" fmla="*/ 3780608 w 5805714"/>
                <a:gd name="connsiteY20" fmla="*/ 988423 h 1035118"/>
                <a:gd name="connsiteX21" fmla="*/ 3651613 w 5805714"/>
                <a:gd name="connsiteY21" fmla="*/ 948871 h 1035118"/>
                <a:gd name="connsiteX22" fmla="*/ 3552008 w 5805714"/>
                <a:gd name="connsiteY22" fmla="*/ 999671 h 1035118"/>
                <a:gd name="connsiteX23" fmla="*/ 3401241 w 5805714"/>
                <a:gd name="connsiteY23" fmla="*/ 963748 h 1035118"/>
                <a:gd name="connsiteX24" fmla="*/ 3315607 w 5805714"/>
                <a:gd name="connsiteY24" fmla="*/ 986064 h 1035118"/>
                <a:gd name="connsiteX25" fmla="*/ 3164114 w 5805714"/>
                <a:gd name="connsiteY25" fmla="*/ 914400 h 1035118"/>
                <a:gd name="connsiteX26" fmla="*/ 3163207 w 5805714"/>
                <a:gd name="connsiteY26" fmla="*/ 992413 h 1035118"/>
                <a:gd name="connsiteX27" fmla="*/ 3125107 w 5805714"/>
                <a:gd name="connsiteY27" fmla="*/ 960664 h 1035118"/>
                <a:gd name="connsiteX28" fmla="*/ 3070678 w 5805714"/>
                <a:gd name="connsiteY28" fmla="*/ 953407 h 1035118"/>
                <a:gd name="connsiteX29" fmla="*/ 2982686 w 5805714"/>
                <a:gd name="connsiteY29" fmla="*/ 1035050 h 1035118"/>
                <a:gd name="connsiteX30" fmla="*/ 2877457 w 5805714"/>
                <a:gd name="connsiteY30" fmla="*/ 967014 h 1035118"/>
                <a:gd name="connsiteX31" fmla="*/ 2830286 w 5805714"/>
                <a:gd name="connsiteY31" fmla="*/ 943428 h 1035118"/>
                <a:gd name="connsiteX32" fmla="*/ 2801257 w 5805714"/>
                <a:gd name="connsiteY32" fmla="*/ 1001485 h 1035118"/>
                <a:gd name="connsiteX33" fmla="*/ 2699657 w 5805714"/>
                <a:gd name="connsiteY33" fmla="*/ 1001485 h 1035118"/>
                <a:gd name="connsiteX34" fmla="*/ 2625271 w 5805714"/>
                <a:gd name="connsiteY34" fmla="*/ 975178 h 1035118"/>
                <a:gd name="connsiteX35" fmla="*/ 2554514 w 5805714"/>
                <a:gd name="connsiteY35" fmla="*/ 943428 h 1035118"/>
                <a:gd name="connsiteX36" fmla="*/ 2509157 w 5805714"/>
                <a:gd name="connsiteY36" fmla="*/ 986064 h 1035118"/>
                <a:gd name="connsiteX37" fmla="*/ 2393043 w 5805714"/>
                <a:gd name="connsiteY37" fmla="*/ 983343 h 1035118"/>
                <a:gd name="connsiteX38" fmla="*/ 2305050 w 5805714"/>
                <a:gd name="connsiteY38" fmla="*/ 1023257 h 1035118"/>
                <a:gd name="connsiteX39" fmla="*/ 2169886 w 5805714"/>
                <a:gd name="connsiteY39" fmla="*/ 982435 h 1035118"/>
                <a:gd name="connsiteX40" fmla="*/ 2012043 w 5805714"/>
                <a:gd name="connsiteY40" fmla="*/ 997857 h 1035118"/>
                <a:gd name="connsiteX41" fmla="*/ 1894114 w 5805714"/>
                <a:gd name="connsiteY41" fmla="*/ 941614 h 1035118"/>
                <a:gd name="connsiteX42" fmla="*/ 1785257 w 5805714"/>
                <a:gd name="connsiteY42" fmla="*/ 992414 h 1035118"/>
                <a:gd name="connsiteX43" fmla="*/ 1654628 w 5805714"/>
                <a:gd name="connsiteY43" fmla="*/ 986971 h 1035118"/>
                <a:gd name="connsiteX44" fmla="*/ 1520371 w 5805714"/>
                <a:gd name="connsiteY44" fmla="*/ 1034143 h 1035118"/>
                <a:gd name="connsiteX45" fmla="*/ 1348921 w 5805714"/>
                <a:gd name="connsiteY45" fmla="*/ 960664 h 1035118"/>
                <a:gd name="connsiteX46" fmla="*/ 1230086 w 5805714"/>
                <a:gd name="connsiteY46" fmla="*/ 986971 h 1035118"/>
                <a:gd name="connsiteX47" fmla="*/ 1127578 w 5805714"/>
                <a:gd name="connsiteY47" fmla="*/ 954314 h 1035118"/>
                <a:gd name="connsiteX48" fmla="*/ 1030514 w 5805714"/>
                <a:gd name="connsiteY48" fmla="*/ 1016000 h 1035118"/>
                <a:gd name="connsiteX49" fmla="*/ 903514 w 5805714"/>
                <a:gd name="connsiteY49" fmla="*/ 971550 h 1035118"/>
                <a:gd name="connsiteX50" fmla="*/ 760186 w 5805714"/>
                <a:gd name="connsiteY50" fmla="*/ 981528 h 1035118"/>
                <a:gd name="connsiteX51" fmla="*/ 678543 w 5805714"/>
                <a:gd name="connsiteY51" fmla="*/ 947964 h 1035118"/>
                <a:gd name="connsiteX52" fmla="*/ 594178 w 5805714"/>
                <a:gd name="connsiteY52" fmla="*/ 996043 h 1035118"/>
                <a:gd name="connsiteX53" fmla="*/ 493486 w 5805714"/>
                <a:gd name="connsiteY53" fmla="*/ 1001485 h 1035118"/>
                <a:gd name="connsiteX54" fmla="*/ 390071 w 5805714"/>
                <a:gd name="connsiteY54" fmla="*/ 930728 h 1035118"/>
                <a:gd name="connsiteX55" fmla="*/ 262164 w 5805714"/>
                <a:gd name="connsiteY55" fmla="*/ 979714 h 1035118"/>
                <a:gd name="connsiteX56" fmla="*/ 103414 w 5805714"/>
                <a:gd name="connsiteY56" fmla="*/ 967014 h 1035118"/>
                <a:gd name="connsiteX57" fmla="*/ 0 w 5805714"/>
                <a:gd name="connsiteY57" fmla="*/ 1001485 h 1035118"/>
                <a:gd name="connsiteX0" fmla="*/ 0 w 5805714"/>
                <a:gd name="connsiteY0" fmla="*/ 1001485 h 1035118"/>
                <a:gd name="connsiteX1" fmla="*/ 0 w 5805714"/>
                <a:gd name="connsiteY1" fmla="*/ 0 h 1035118"/>
                <a:gd name="connsiteX2" fmla="*/ 5805714 w 5805714"/>
                <a:gd name="connsiteY2" fmla="*/ 0 h 1035118"/>
                <a:gd name="connsiteX3" fmla="*/ 5805714 w 5805714"/>
                <a:gd name="connsiteY3" fmla="*/ 957943 h 1035118"/>
                <a:gd name="connsiteX4" fmla="*/ 5684157 w 5805714"/>
                <a:gd name="connsiteY4" fmla="*/ 935264 h 1035118"/>
                <a:gd name="connsiteX5" fmla="*/ 5576207 w 5805714"/>
                <a:gd name="connsiteY5" fmla="*/ 967014 h 1035118"/>
                <a:gd name="connsiteX6" fmla="*/ 5493657 w 5805714"/>
                <a:gd name="connsiteY6" fmla="*/ 929821 h 1035118"/>
                <a:gd name="connsiteX7" fmla="*/ 5324021 w 5805714"/>
                <a:gd name="connsiteY7" fmla="*/ 965200 h 1035118"/>
                <a:gd name="connsiteX8" fmla="*/ 5147128 w 5805714"/>
                <a:gd name="connsiteY8" fmla="*/ 906235 h 1035118"/>
                <a:gd name="connsiteX9" fmla="*/ 4992007 w 5805714"/>
                <a:gd name="connsiteY9" fmla="*/ 954314 h 1035118"/>
                <a:gd name="connsiteX10" fmla="*/ 5007428 w 5805714"/>
                <a:gd name="connsiteY10" fmla="*/ 957943 h 1035118"/>
                <a:gd name="connsiteX11" fmla="*/ 4841421 w 5805714"/>
                <a:gd name="connsiteY11" fmla="*/ 921657 h 1035118"/>
                <a:gd name="connsiteX12" fmla="*/ 4779736 w 5805714"/>
                <a:gd name="connsiteY12" fmla="*/ 994228 h 1035118"/>
                <a:gd name="connsiteX13" fmla="*/ 4644571 w 5805714"/>
                <a:gd name="connsiteY13" fmla="*/ 943428 h 1035118"/>
                <a:gd name="connsiteX14" fmla="*/ 4524828 w 5805714"/>
                <a:gd name="connsiteY14" fmla="*/ 913493 h 1035118"/>
                <a:gd name="connsiteX15" fmla="*/ 4405993 w 5805714"/>
                <a:gd name="connsiteY15" fmla="*/ 946150 h 1035118"/>
                <a:gd name="connsiteX16" fmla="*/ 4278086 w 5805714"/>
                <a:gd name="connsiteY16" fmla="*/ 998764 h 1035118"/>
                <a:gd name="connsiteX17" fmla="*/ 4125686 w 5805714"/>
                <a:gd name="connsiteY17" fmla="*/ 913493 h 1035118"/>
                <a:gd name="connsiteX18" fmla="*/ 4054021 w 5805714"/>
                <a:gd name="connsiteY18" fmla="*/ 993321 h 1035118"/>
                <a:gd name="connsiteX19" fmla="*/ 3844108 w 5805714"/>
                <a:gd name="connsiteY19" fmla="*/ 929640 h 1035118"/>
                <a:gd name="connsiteX20" fmla="*/ 3780608 w 5805714"/>
                <a:gd name="connsiteY20" fmla="*/ 988423 h 1035118"/>
                <a:gd name="connsiteX21" fmla="*/ 3651613 w 5805714"/>
                <a:gd name="connsiteY21" fmla="*/ 948871 h 1035118"/>
                <a:gd name="connsiteX22" fmla="*/ 3552008 w 5805714"/>
                <a:gd name="connsiteY22" fmla="*/ 999671 h 1035118"/>
                <a:gd name="connsiteX23" fmla="*/ 3401241 w 5805714"/>
                <a:gd name="connsiteY23" fmla="*/ 963748 h 1035118"/>
                <a:gd name="connsiteX24" fmla="*/ 3315607 w 5805714"/>
                <a:gd name="connsiteY24" fmla="*/ 986064 h 1035118"/>
                <a:gd name="connsiteX25" fmla="*/ 3164114 w 5805714"/>
                <a:gd name="connsiteY25" fmla="*/ 914400 h 1035118"/>
                <a:gd name="connsiteX26" fmla="*/ 3163207 w 5805714"/>
                <a:gd name="connsiteY26" fmla="*/ 992413 h 1035118"/>
                <a:gd name="connsiteX27" fmla="*/ 3125107 w 5805714"/>
                <a:gd name="connsiteY27" fmla="*/ 960664 h 1035118"/>
                <a:gd name="connsiteX28" fmla="*/ 3070678 w 5805714"/>
                <a:gd name="connsiteY28" fmla="*/ 953407 h 1035118"/>
                <a:gd name="connsiteX29" fmla="*/ 2982686 w 5805714"/>
                <a:gd name="connsiteY29" fmla="*/ 1035050 h 1035118"/>
                <a:gd name="connsiteX30" fmla="*/ 2877457 w 5805714"/>
                <a:gd name="connsiteY30" fmla="*/ 967014 h 1035118"/>
                <a:gd name="connsiteX31" fmla="*/ 2830286 w 5805714"/>
                <a:gd name="connsiteY31" fmla="*/ 943428 h 1035118"/>
                <a:gd name="connsiteX32" fmla="*/ 2801257 w 5805714"/>
                <a:gd name="connsiteY32" fmla="*/ 1001485 h 1035118"/>
                <a:gd name="connsiteX33" fmla="*/ 2699657 w 5805714"/>
                <a:gd name="connsiteY33" fmla="*/ 1001485 h 1035118"/>
                <a:gd name="connsiteX34" fmla="*/ 2625271 w 5805714"/>
                <a:gd name="connsiteY34" fmla="*/ 975178 h 1035118"/>
                <a:gd name="connsiteX35" fmla="*/ 2554514 w 5805714"/>
                <a:gd name="connsiteY35" fmla="*/ 943428 h 1035118"/>
                <a:gd name="connsiteX36" fmla="*/ 2509157 w 5805714"/>
                <a:gd name="connsiteY36" fmla="*/ 986064 h 1035118"/>
                <a:gd name="connsiteX37" fmla="*/ 2393043 w 5805714"/>
                <a:gd name="connsiteY37" fmla="*/ 983343 h 1035118"/>
                <a:gd name="connsiteX38" fmla="*/ 2305050 w 5805714"/>
                <a:gd name="connsiteY38" fmla="*/ 1023257 h 1035118"/>
                <a:gd name="connsiteX39" fmla="*/ 2169886 w 5805714"/>
                <a:gd name="connsiteY39" fmla="*/ 982435 h 1035118"/>
                <a:gd name="connsiteX40" fmla="*/ 2012043 w 5805714"/>
                <a:gd name="connsiteY40" fmla="*/ 997857 h 1035118"/>
                <a:gd name="connsiteX41" fmla="*/ 1894114 w 5805714"/>
                <a:gd name="connsiteY41" fmla="*/ 941614 h 1035118"/>
                <a:gd name="connsiteX42" fmla="*/ 1785257 w 5805714"/>
                <a:gd name="connsiteY42" fmla="*/ 992414 h 1035118"/>
                <a:gd name="connsiteX43" fmla="*/ 1654628 w 5805714"/>
                <a:gd name="connsiteY43" fmla="*/ 986971 h 1035118"/>
                <a:gd name="connsiteX44" fmla="*/ 1520371 w 5805714"/>
                <a:gd name="connsiteY44" fmla="*/ 1034143 h 1035118"/>
                <a:gd name="connsiteX45" fmla="*/ 1348921 w 5805714"/>
                <a:gd name="connsiteY45" fmla="*/ 960664 h 1035118"/>
                <a:gd name="connsiteX46" fmla="*/ 1230086 w 5805714"/>
                <a:gd name="connsiteY46" fmla="*/ 986971 h 1035118"/>
                <a:gd name="connsiteX47" fmla="*/ 1127578 w 5805714"/>
                <a:gd name="connsiteY47" fmla="*/ 954314 h 1035118"/>
                <a:gd name="connsiteX48" fmla="*/ 1030514 w 5805714"/>
                <a:gd name="connsiteY48" fmla="*/ 1016000 h 1035118"/>
                <a:gd name="connsiteX49" fmla="*/ 903514 w 5805714"/>
                <a:gd name="connsiteY49" fmla="*/ 971550 h 1035118"/>
                <a:gd name="connsiteX50" fmla="*/ 760186 w 5805714"/>
                <a:gd name="connsiteY50" fmla="*/ 981528 h 1035118"/>
                <a:gd name="connsiteX51" fmla="*/ 678543 w 5805714"/>
                <a:gd name="connsiteY51" fmla="*/ 947964 h 1035118"/>
                <a:gd name="connsiteX52" fmla="*/ 594178 w 5805714"/>
                <a:gd name="connsiteY52" fmla="*/ 996043 h 1035118"/>
                <a:gd name="connsiteX53" fmla="*/ 493486 w 5805714"/>
                <a:gd name="connsiteY53" fmla="*/ 1001485 h 1035118"/>
                <a:gd name="connsiteX54" fmla="*/ 390071 w 5805714"/>
                <a:gd name="connsiteY54" fmla="*/ 930728 h 1035118"/>
                <a:gd name="connsiteX55" fmla="*/ 262164 w 5805714"/>
                <a:gd name="connsiteY55" fmla="*/ 979714 h 1035118"/>
                <a:gd name="connsiteX56" fmla="*/ 103414 w 5805714"/>
                <a:gd name="connsiteY56" fmla="*/ 967014 h 1035118"/>
                <a:gd name="connsiteX57" fmla="*/ 0 w 5805714"/>
                <a:gd name="connsiteY57" fmla="*/ 1001485 h 1035118"/>
                <a:gd name="connsiteX0" fmla="*/ 0 w 5805714"/>
                <a:gd name="connsiteY0" fmla="*/ 1001485 h 1035118"/>
                <a:gd name="connsiteX1" fmla="*/ 0 w 5805714"/>
                <a:gd name="connsiteY1" fmla="*/ 0 h 1035118"/>
                <a:gd name="connsiteX2" fmla="*/ 5805714 w 5805714"/>
                <a:gd name="connsiteY2" fmla="*/ 0 h 1035118"/>
                <a:gd name="connsiteX3" fmla="*/ 5805714 w 5805714"/>
                <a:gd name="connsiteY3" fmla="*/ 957943 h 1035118"/>
                <a:gd name="connsiteX4" fmla="*/ 5684157 w 5805714"/>
                <a:gd name="connsiteY4" fmla="*/ 935264 h 1035118"/>
                <a:gd name="connsiteX5" fmla="*/ 5576207 w 5805714"/>
                <a:gd name="connsiteY5" fmla="*/ 967014 h 1035118"/>
                <a:gd name="connsiteX6" fmla="*/ 5493657 w 5805714"/>
                <a:gd name="connsiteY6" fmla="*/ 929821 h 1035118"/>
                <a:gd name="connsiteX7" fmla="*/ 5324021 w 5805714"/>
                <a:gd name="connsiteY7" fmla="*/ 965200 h 1035118"/>
                <a:gd name="connsiteX8" fmla="*/ 5147128 w 5805714"/>
                <a:gd name="connsiteY8" fmla="*/ 906235 h 1035118"/>
                <a:gd name="connsiteX9" fmla="*/ 4992007 w 5805714"/>
                <a:gd name="connsiteY9" fmla="*/ 954314 h 1035118"/>
                <a:gd name="connsiteX10" fmla="*/ 5007428 w 5805714"/>
                <a:gd name="connsiteY10" fmla="*/ 957943 h 1035118"/>
                <a:gd name="connsiteX11" fmla="*/ 4841421 w 5805714"/>
                <a:gd name="connsiteY11" fmla="*/ 921657 h 1035118"/>
                <a:gd name="connsiteX12" fmla="*/ 4779736 w 5805714"/>
                <a:gd name="connsiteY12" fmla="*/ 994228 h 1035118"/>
                <a:gd name="connsiteX13" fmla="*/ 4644571 w 5805714"/>
                <a:gd name="connsiteY13" fmla="*/ 943428 h 1035118"/>
                <a:gd name="connsiteX14" fmla="*/ 4524828 w 5805714"/>
                <a:gd name="connsiteY14" fmla="*/ 913493 h 1035118"/>
                <a:gd name="connsiteX15" fmla="*/ 4405993 w 5805714"/>
                <a:gd name="connsiteY15" fmla="*/ 946150 h 1035118"/>
                <a:gd name="connsiteX16" fmla="*/ 4278086 w 5805714"/>
                <a:gd name="connsiteY16" fmla="*/ 998764 h 1035118"/>
                <a:gd name="connsiteX17" fmla="*/ 4201886 w 5805714"/>
                <a:gd name="connsiteY17" fmla="*/ 921113 h 1035118"/>
                <a:gd name="connsiteX18" fmla="*/ 4054021 w 5805714"/>
                <a:gd name="connsiteY18" fmla="*/ 993321 h 1035118"/>
                <a:gd name="connsiteX19" fmla="*/ 3844108 w 5805714"/>
                <a:gd name="connsiteY19" fmla="*/ 929640 h 1035118"/>
                <a:gd name="connsiteX20" fmla="*/ 3780608 w 5805714"/>
                <a:gd name="connsiteY20" fmla="*/ 988423 h 1035118"/>
                <a:gd name="connsiteX21" fmla="*/ 3651613 w 5805714"/>
                <a:gd name="connsiteY21" fmla="*/ 948871 h 1035118"/>
                <a:gd name="connsiteX22" fmla="*/ 3552008 w 5805714"/>
                <a:gd name="connsiteY22" fmla="*/ 999671 h 1035118"/>
                <a:gd name="connsiteX23" fmla="*/ 3401241 w 5805714"/>
                <a:gd name="connsiteY23" fmla="*/ 963748 h 1035118"/>
                <a:gd name="connsiteX24" fmla="*/ 3315607 w 5805714"/>
                <a:gd name="connsiteY24" fmla="*/ 986064 h 1035118"/>
                <a:gd name="connsiteX25" fmla="*/ 3164114 w 5805714"/>
                <a:gd name="connsiteY25" fmla="*/ 914400 h 1035118"/>
                <a:gd name="connsiteX26" fmla="*/ 3163207 w 5805714"/>
                <a:gd name="connsiteY26" fmla="*/ 992413 h 1035118"/>
                <a:gd name="connsiteX27" fmla="*/ 3125107 w 5805714"/>
                <a:gd name="connsiteY27" fmla="*/ 960664 h 1035118"/>
                <a:gd name="connsiteX28" fmla="*/ 3070678 w 5805714"/>
                <a:gd name="connsiteY28" fmla="*/ 953407 h 1035118"/>
                <a:gd name="connsiteX29" fmla="*/ 2982686 w 5805714"/>
                <a:gd name="connsiteY29" fmla="*/ 1035050 h 1035118"/>
                <a:gd name="connsiteX30" fmla="*/ 2877457 w 5805714"/>
                <a:gd name="connsiteY30" fmla="*/ 967014 h 1035118"/>
                <a:gd name="connsiteX31" fmla="*/ 2830286 w 5805714"/>
                <a:gd name="connsiteY31" fmla="*/ 943428 h 1035118"/>
                <a:gd name="connsiteX32" fmla="*/ 2801257 w 5805714"/>
                <a:gd name="connsiteY32" fmla="*/ 1001485 h 1035118"/>
                <a:gd name="connsiteX33" fmla="*/ 2699657 w 5805714"/>
                <a:gd name="connsiteY33" fmla="*/ 1001485 h 1035118"/>
                <a:gd name="connsiteX34" fmla="*/ 2625271 w 5805714"/>
                <a:gd name="connsiteY34" fmla="*/ 975178 h 1035118"/>
                <a:gd name="connsiteX35" fmla="*/ 2554514 w 5805714"/>
                <a:gd name="connsiteY35" fmla="*/ 943428 h 1035118"/>
                <a:gd name="connsiteX36" fmla="*/ 2509157 w 5805714"/>
                <a:gd name="connsiteY36" fmla="*/ 986064 h 1035118"/>
                <a:gd name="connsiteX37" fmla="*/ 2393043 w 5805714"/>
                <a:gd name="connsiteY37" fmla="*/ 983343 h 1035118"/>
                <a:gd name="connsiteX38" fmla="*/ 2305050 w 5805714"/>
                <a:gd name="connsiteY38" fmla="*/ 1023257 h 1035118"/>
                <a:gd name="connsiteX39" fmla="*/ 2169886 w 5805714"/>
                <a:gd name="connsiteY39" fmla="*/ 982435 h 1035118"/>
                <a:gd name="connsiteX40" fmla="*/ 2012043 w 5805714"/>
                <a:gd name="connsiteY40" fmla="*/ 997857 h 1035118"/>
                <a:gd name="connsiteX41" fmla="*/ 1894114 w 5805714"/>
                <a:gd name="connsiteY41" fmla="*/ 941614 h 1035118"/>
                <a:gd name="connsiteX42" fmla="*/ 1785257 w 5805714"/>
                <a:gd name="connsiteY42" fmla="*/ 992414 h 1035118"/>
                <a:gd name="connsiteX43" fmla="*/ 1654628 w 5805714"/>
                <a:gd name="connsiteY43" fmla="*/ 986971 h 1035118"/>
                <a:gd name="connsiteX44" fmla="*/ 1520371 w 5805714"/>
                <a:gd name="connsiteY44" fmla="*/ 1034143 h 1035118"/>
                <a:gd name="connsiteX45" fmla="*/ 1348921 w 5805714"/>
                <a:gd name="connsiteY45" fmla="*/ 960664 h 1035118"/>
                <a:gd name="connsiteX46" fmla="*/ 1230086 w 5805714"/>
                <a:gd name="connsiteY46" fmla="*/ 986971 h 1035118"/>
                <a:gd name="connsiteX47" fmla="*/ 1127578 w 5805714"/>
                <a:gd name="connsiteY47" fmla="*/ 954314 h 1035118"/>
                <a:gd name="connsiteX48" fmla="*/ 1030514 w 5805714"/>
                <a:gd name="connsiteY48" fmla="*/ 1016000 h 1035118"/>
                <a:gd name="connsiteX49" fmla="*/ 903514 w 5805714"/>
                <a:gd name="connsiteY49" fmla="*/ 971550 h 1035118"/>
                <a:gd name="connsiteX50" fmla="*/ 760186 w 5805714"/>
                <a:gd name="connsiteY50" fmla="*/ 981528 h 1035118"/>
                <a:gd name="connsiteX51" fmla="*/ 678543 w 5805714"/>
                <a:gd name="connsiteY51" fmla="*/ 947964 h 1035118"/>
                <a:gd name="connsiteX52" fmla="*/ 594178 w 5805714"/>
                <a:gd name="connsiteY52" fmla="*/ 996043 h 1035118"/>
                <a:gd name="connsiteX53" fmla="*/ 493486 w 5805714"/>
                <a:gd name="connsiteY53" fmla="*/ 1001485 h 1035118"/>
                <a:gd name="connsiteX54" fmla="*/ 390071 w 5805714"/>
                <a:gd name="connsiteY54" fmla="*/ 930728 h 1035118"/>
                <a:gd name="connsiteX55" fmla="*/ 262164 w 5805714"/>
                <a:gd name="connsiteY55" fmla="*/ 979714 h 1035118"/>
                <a:gd name="connsiteX56" fmla="*/ 103414 w 5805714"/>
                <a:gd name="connsiteY56" fmla="*/ 967014 h 1035118"/>
                <a:gd name="connsiteX57" fmla="*/ 0 w 5805714"/>
                <a:gd name="connsiteY57" fmla="*/ 1001485 h 1035118"/>
                <a:gd name="connsiteX0" fmla="*/ 0 w 5805714"/>
                <a:gd name="connsiteY0" fmla="*/ 1001485 h 1035118"/>
                <a:gd name="connsiteX1" fmla="*/ 0 w 5805714"/>
                <a:gd name="connsiteY1" fmla="*/ 0 h 1035118"/>
                <a:gd name="connsiteX2" fmla="*/ 5805714 w 5805714"/>
                <a:gd name="connsiteY2" fmla="*/ 0 h 1035118"/>
                <a:gd name="connsiteX3" fmla="*/ 5805714 w 5805714"/>
                <a:gd name="connsiteY3" fmla="*/ 957943 h 1035118"/>
                <a:gd name="connsiteX4" fmla="*/ 5684157 w 5805714"/>
                <a:gd name="connsiteY4" fmla="*/ 935264 h 1035118"/>
                <a:gd name="connsiteX5" fmla="*/ 5576207 w 5805714"/>
                <a:gd name="connsiteY5" fmla="*/ 967014 h 1035118"/>
                <a:gd name="connsiteX6" fmla="*/ 5493657 w 5805714"/>
                <a:gd name="connsiteY6" fmla="*/ 929821 h 1035118"/>
                <a:gd name="connsiteX7" fmla="*/ 5324021 w 5805714"/>
                <a:gd name="connsiteY7" fmla="*/ 965200 h 1035118"/>
                <a:gd name="connsiteX8" fmla="*/ 5147128 w 5805714"/>
                <a:gd name="connsiteY8" fmla="*/ 906235 h 1035118"/>
                <a:gd name="connsiteX9" fmla="*/ 4992007 w 5805714"/>
                <a:gd name="connsiteY9" fmla="*/ 954314 h 1035118"/>
                <a:gd name="connsiteX10" fmla="*/ 5007428 w 5805714"/>
                <a:gd name="connsiteY10" fmla="*/ 957943 h 1035118"/>
                <a:gd name="connsiteX11" fmla="*/ 4841421 w 5805714"/>
                <a:gd name="connsiteY11" fmla="*/ 921657 h 1035118"/>
                <a:gd name="connsiteX12" fmla="*/ 4779736 w 5805714"/>
                <a:gd name="connsiteY12" fmla="*/ 994228 h 1035118"/>
                <a:gd name="connsiteX13" fmla="*/ 4644571 w 5805714"/>
                <a:gd name="connsiteY13" fmla="*/ 943428 h 1035118"/>
                <a:gd name="connsiteX14" fmla="*/ 4524828 w 5805714"/>
                <a:gd name="connsiteY14" fmla="*/ 913493 h 1035118"/>
                <a:gd name="connsiteX15" fmla="*/ 4405993 w 5805714"/>
                <a:gd name="connsiteY15" fmla="*/ 946150 h 1035118"/>
                <a:gd name="connsiteX16" fmla="*/ 4278086 w 5805714"/>
                <a:gd name="connsiteY16" fmla="*/ 998764 h 1035118"/>
                <a:gd name="connsiteX17" fmla="*/ 4201886 w 5805714"/>
                <a:gd name="connsiteY17" fmla="*/ 921113 h 1035118"/>
                <a:gd name="connsiteX18" fmla="*/ 4106999 w 5805714"/>
                <a:gd name="connsiteY18" fmla="*/ 969553 h 1035118"/>
                <a:gd name="connsiteX19" fmla="*/ 4054021 w 5805714"/>
                <a:gd name="connsiteY19" fmla="*/ 993321 h 1035118"/>
                <a:gd name="connsiteX20" fmla="*/ 3844108 w 5805714"/>
                <a:gd name="connsiteY20" fmla="*/ 929640 h 1035118"/>
                <a:gd name="connsiteX21" fmla="*/ 3780608 w 5805714"/>
                <a:gd name="connsiteY21" fmla="*/ 988423 h 1035118"/>
                <a:gd name="connsiteX22" fmla="*/ 3651613 w 5805714"/>
                <a:gd name="connsiteY22" fmla="*/ 948871 h 1035118"/>
                <a:gd name="connsiteX23" fmla="*/ 3552008 w 5805714"/>
                <a:gd name="connsiteY23" fmla="*/ 999671 h 1035118"/>
                <a:gd name="connsiteX24" fmla="*/ 3401241 w 5805714"/>
                <a:gd name="connsiteY24" fmla="*/ 963748 h 1035118"/>
                <a:gd name="connsiteX25" fmla="*/ 3315607 w 5805714"/>
                <a:gd name="connsiteY25" fmla="*/ 986064 h 1035118"/>
                <a:gd name="connsiteX26" fmla="*/ 3164114 w 5805714"/>
                <a:gd name="connsiteY26" fmla="*/ 914400 h 1035118"/>
                <a:gd name="connsiteX27" fmla="*/ 3163207 w 5805714"/>
                <a:gd name="connsiteY27" fmla="*/ 992413 h 1035118"/>
                <a:gd name="connsiteX28" fmla="*/ 3125107 w 5805714"/>
                <a:gd name="connsiteY28" fmla="*/ 960664 h 1035118"/>
                <a:gd name="connsiteX29" fmla="*/ 3070678 w 5805714"/>
                <a:gd name="connsiteY29" fmla="*/ 953407 h 1035118"/>
                <a:gd name="connsiteX30" fmla="*/ 2982686 w 5805714"/>
                <a:gd name="connsiteY30" fmla="*/ 1035050 h 1035118"/>
                <a:gd name="connsiteX31" fmla="*/ 2877457 w 5805714"/>
                <a:gd name="connsiteY31" fmla="*/ 967014 h 1035118"/>
                <a:gd name="connsiteX32" fmla="*/ 2830286 w 5805714"/>
                <a:gd name="connsiteY32" fmla="*/ 943428 h 1035118"/>
                <a:gd name="connsiteX33" fmla="*/ 2801257 w 5805714"/>
                <a:gd name="connsiteY33" fmla="*/ 1001485 h 1035118"/>
                <a:gd name="connsiteX34" fmla="*/ 2699657 w 5805714"/>
                <a:gd name="connsiteY34" fmla="*/ 1001485 h 1035118"/>
                <a:gd name="connsiteX35" fmla="*/ 2625271 w 5805714"/>
                <a:gd name="connsiteY35" fmla="*/ 975178 h 1035118"/>
                <a:gd name="connsiteX36" fmla="*/ 2554514 w 5805714"/>
                <a:gd name="connsiteY36" fmla="*/ 943428 h 1035118"/>
                <a:gd name="connsiteX37" fmla="*/ 2509157 w 5805714"/>
                <a:gd name="connsiteY37" fmla="*/ 986064 h 1035118"/>
                <a:gd name="connsiteX38" fmla="*/ 2393043 w 5805714"/>
                <a:gd name="connsiteY38" fmla="*/ 983343 h 1035118"/>
                <a:gd name="connsiteX39" fmla="*/ 2305050 w 5805714"/>
                <a:gd name="connsiteY39" fmla="*/ 1023257 h 1035118"/>
                <a:gd name="connsiteX40" fmla="*/ 2169886 w 5805714"/>
                <a:gd name="connsiteY40" fmla="*/ 982435 h 1035118"/>
                <a:gd name="connsiteX41" fmla="*/ 2012043 w 5805714"/>
                <a:gd name="connsiteY41" fmla="*/ 997857 h 1035118"/>
                <a:gd name="connsiteX42" fmla="*/ 1894114 w 5805714"/>
                <a:gd name="connsiteY42" fmla="*/ 941614 h 1035118"/>
                <a:gd name="connsiteX43" fmla="*/ 1785257 w 5805714"/>
                <a:gd name="connsiteY43" fmla="*/ 992414 h 1035118"/>
                <a:gd name="connsiteX44" fmla="*/ 1654628 w 5805714"/>
                <a:gd name="connsiteY44" fmla="*/ 986971 h 1035118"/>
                <a:gd name="connsiteX45" fmla="*/ 1520371 w 5805714"/>
                <a:gd name="connsiteY45" fmla="*/ 1034143 h 1035118"/>
                <a:gd name="connsiteX46" fmla="*/ 1348921 w 5805714"/>
                <a:gd name="connsiteY46" fmla="*/ 960664 h 1035118"/>
                <a:gd name="connsiteX47" fmla="*/ 1230086 w 5805714"/>
                <a:gd name="connsiteY47" fmla="*/ 986971 h 1035118"/>
                <a:gd name="connsiteX48" fmla="*/ 1127578 w 5805714"/>
                <a:gd name="connsiteY48" fmla="*/ 954314 h 1035118"/>
                <a:gd name="connsiteX49" fmla="*/ 1030514 w 5805714"/>
                <a:gd name="connsiteY49" fmla="*/ 1016000 h 1035118"/>
                <a:gd name="connsiteX50" fmla="*/ 903514 w 5805714"/>
                <a:gd name="connsiteY50" fmla="*/ 971550 h 1035118"/>
                <a:gd name="connsiteX51" fmla="*/ 760186 w 5805714"/>
                <a:gd name="connsiteY51" fmla="*/ 981528 h 1035118"/>
                <a:gd name="connsiteX52" fmla="*/ 678543 w 5805714"/>
                <a:gd name="connsiteY52" fmla="*/ 947964 h 1035118"/>
                <a:gd name="connsiteX53" fmla="*/ 594178 w 5805714"/>
                <a:gd name="connsiteY53" fmla="*/ 996043 h 1035118"/>
                <a:gd name="connsiteX54" fmla="*/ 493486 w 5805714"/>
                <a:gd name="connsiteY54" fmla="*/ 1001485 h 1035118"/>
                <a:gd name="connsiteX55" fmla="*/ 390071 w 5805714"/>
                <a:gd name="connsiteY55" fmla="*/ 930728 h 1035118"/>
                <a:gd name="connsiteX56" fmla="*/ 262164 w 5805714"/>
                <a:gd name="connsiteY56" fmla="*/ 979714 h 1035118"/>
                <a:gd name="connsiteX57" fmla="*/ 103414 w 5805714"/>
                <a:gd name="connsiteY57" fmla="*/ 967014 h 1035118"/>
                <a:gd name="connsiteX58" fmla="*/ 0 w 5805714"/>
                <a:gd name="connsiteY58" fmla="*/ 1001485 h 1035118"/>
                <a:gd name="connsiteX0" fmla="*/ 0 w 5805714"/>
                <a:gd name="connsiteY0" fmla="*/ 1001485 h 1035118"/>
                <a:gd name="connsiteX1" fmla="*/ 0 w 5805714"/>
                <a:gd name="connsiteY1" fmla="*/ 0 h 1035118"/>
                <a:gd name="connsiteX2" fmla="*/ 5805714 w 5805714"/>
                <a:gd name="connsiteY2" fmla="*/ 0 h 1035118"/>
                <a:gd name="connsiteX3" fmla="*/ 5805714 w 5805714"/>
                <a:gd name="connsiteY3" fmla="*/ 957943 h 1035118"/>
                <a:gd name="connsiteX4" fmla="*/ 5684157 w 5805714"/>
                <a:gd name="connsiteY4" fmla="*/ 935264 h 1035118"/>
                <a:gd name="connsiteX5" fmla="*/ 5576207 w 5805714"/>
                <a:gd name="connsiteY5" fmla="*/ 967014 h 1035118"/>
                <a:gd name="connsiteX6" fmla="*/ 5493657 w 5805714"/>
                <a:gd name="connsiteY6" fmla="*/ 929821 h 1035118"/>
                <a:gd name="connsiteX7" fmla="*/ 5324021 w 5805714"/>
                <a:gd name="connsiteY7" fmla="*/ 965200 h 1035118"/>
                <a:gd name="connsiteX8" fmla="*/ 5147128 w 5805714"/>
                <a:gd name="connsiteY8" fmla="*/ 906235 h 1035118"/>
                <a:gd name="connsiteX9" fmla="*/ 4992007 w 5805714"/>
                <a:gd name="connsiteY9" fmla="*/ 954314 h 1035118"/>
                <a:gd name="connsiteX10" fmla="*/ 5007428 w 5805714"/>
                <a:gd name="connsiteY10" fmla="*/ 957943 h 1035118"/>
                <a:gd name="connsiteX11" fmla="*/ 4841421 w 5805714"/>
                <a:gd name="connsiteY11" fmla="*/ 921657 h 1035118"/>
                <a:gd name="connsiteX12" fmla="*/ 4779736 w 5805714"/>
                <a:gd name="connsiteY12" fmla="*/ 994228 h 1035118"/>
                <a:gd name="connsiteX13" fmla="*/ 4644571 w 5805714"/>
                <a:gd name="connsiteY13" fmla="*/ 943428 h 1035118"/>
                <a:gd name="connsiteX14" fmla="*/ 4524828 w 5805714"/>
                <a:gd name="connsiteY14" fmla="*/ 913493 h 1035118"/>
                <a:gd name="connsiteX15" fmla="*/ 4405993 w 5805714"/>
                <a:gd name="connsiteY15" fmla="*/ 946150 h 1035118"/>
                <a:gd name="connsiteX16" fmla="*/ 4278086 w 5805714"/>
                <a:gd name="connsiteY16" fmla="*/ 998764 h 1035118"/>
                <a:gd name="connsiteX17" fmla="*/ 4201886 w 5805714"/>
                <a:gd name="connsiteY17" fmla="*/ 921113 h 1035118"/>
                <a:gd name="connsiteX18" fmla="*/ 4099379 w 5805714"/>
                <a:gd name="connsiteY18" fmla="*/ 931453 h 1035118"/>
                <a:gd name="connsiteX19" fmla="*/ 4054021 w 5805714"/>
                <a:gd name="connsiteY19" fmla="*/ 993321 h 1035118"/>
                <a:gd name="connsiteX20" fmla="*/ 3844108 w 5805714"/>
                <a:gd name="connsiteY20" fmla="*/ 929640 h 1035118"/>
                <a:gd name="connsiteX21" fmla="*/ 3780608 w 5805714"/>
                <a:gd name="connsiteY21" fmla="*/ 988423 h 1035118"/>
                <a:gd name="connsiteX22" fmla="*/ 3651613 w 5805714"/>
                <a:gd name="connsiteY22" fmla="*/ 948871 h 1035118"/>
                <a:gd name="connsiteX23" fmla="*/ 3552008 w 5805714"/>
                <a:gd name="connsiteY23" fmla="*/ 999671 h 1035118"/>
                <a:gd name="connsiteX24" fmla="*/ 3401241 w 5805714"/>
                <a:gd name="connsiteY24" fmla="*/ 963748 h 1035118"/>
                <a:gd name="connsiteX25" fmla="*/ 3315607 w 5805714"/>
                <a:gd name="connsiteY25" fmla="*/ 986064 h 1035118"/>
                <a:gd name="connsiteX26" fmla="*/ 3164114 w 5805714"/>
                <a:gd name="connsiteY26" fmla="*/ 914400 h 1035118"/>
                <a:gd name="connsiteX27" fmla="*/ 3163207 w 5805714"/>
                <a:gd name="connsiteY27" fmla="*/ 992413 h 1035118"/>
                <a:gd name="connsiteX28" fmla="*/ 3125107 w 5805714"/>
                <a:gd name="connsiteY28" fmla="*/ 960664 h 1035118"/>
                <a:gd name="connsiteX29" fmla="*/ 3070678 w 5805714"/>
                <a:gd name="connsiteY29" fmla="*/ 953407 h 1035118"/>
                <a:gd name="connsiteX30" fmla="*/ 2982686 w 5805714"/>
                <a:gd name="connsiteY30" fmla="*/ 1035050 h 1035118"/>
                <a:gd name="connsiteX31" fmla="*/ 2877457 w 5805714"/>
                <a:gd name="connsiteY31" fmla="*/ 967014 h 1035118"/>
                <a:gd name="connsiteX32" fmla="*/ 2830286 w 5805714"/>
                <a:gd name="connsiteY32" fmla="*/ 943428 h 1035118"/>
                <a:gd name="connsiteX33" fmla="*/ 2801257 w 5805714"/>
                <a:gd name="connsiteY33" fmla="*/ 1001485 h 1035118"/>
                <a:gd name="connsiteX34" fmla="*/ 2699657 w 5805714"/>
                <a:gd name="connsiteY34" fmla="*/ 1001485 h 1035118"/>
                <a:gd name="connsiteX35" fmla="*/ 2625271 w 5805714"/>
                <a:gd name="connsiteY35" fmla="*/ 975178 h 1035118"/>
                <a:gd name="connsiteX36" fmla="*/ 2554514 w 5805714"/>
                <a:gd name="connsiteY36" fmla="*/ 943428 h 1035118"/>
                <a:gd name="connsiteX37" fmla="*/ 2509157 w 5805714"/>
                <a:gd name="connsiteY37" fmla="*/ 986064 h 1035118"/>
                <a:gd name="connsiteX38" fmla="*/ 2393043 w 5805714"/>
                <a:gd name="connsiteY38" fmla="*/ 983343 h 1035118"/>
                <a:gd name="connsiteX39" fmla="*/ 2305050 w 5805714"/>
                <a:gd name="connsiteY39" fmla="*/ 1023257 h 1035118"/>
                <a:gd name="connsiteX40" fmla="*/ 2169886 w 5805714"/>
                <a:gd name="connsiteY40" fmla="*/ 982435 h 1035118"/>
                <a:gd name="connsiteX41" fmla="*/ 2012043 w 5805714"/>
                <a:gd name="connsiteY41" fmla="*/ 997857 h 1035118"/>
                <a:gd name="connsiteX42" fmla="*/ 1894114 w 5805714"/>
                <a:gd name="connsiteY42" fmla="*/ 941614 h 1035118"/>
                <a:gd name="connsiteX43" fmla="*/ 1785257 w 5805714"/>
                <a:gd name="connsiteY43" fmla="*/ 992414 h 1035118"/>
                <a:gd name="connsiteX44" fmla="*/ 1654628 w 5805714"/>
                <a:gd name="connsiteY44" fmla="*/ 986971 h 1035118"/>
                <a:gd name="connsiteX45" fmla="*/ 1520371 w 5805714"/>
                <a:gd name="connsiteY45" fmla="*/ 1034143 h 1035118"/>
                <a:gd name="connsiteX46" fmla="*/ 1348921 w 5805714"/>
                <a:gd name="connsiteY46" fmla="*/ 960664 h 1035118"/>
                <a:gd name="connsiteX47" fmla="*/ 1230086 w 5805714"/>
                <a:gd name="connsiteY47" fmla="*/ 986971 h 1035118"/>
                <a:gd name="connsiteX48" fmla="*/ 1127578 w 5805714"/>
                <a:gd name="connsiteY48" fmla="*/ 954314 h 1035118"/>
                <a:gd name="connsiteX49" fmla="*/ 1030514 w 5805714"/>
                <a:gd name="connsiteY49" fmla="*/ 1016000 h 1035118"/>
                <a:gd name="connsiteX50" fmla="*/ 903514 w 5805714"/>
                <a:gd name="connsiteY50" fmla="*/ 971550 h 1035118"/>
                <a:gd name="connsiteX51" fmla="*/ 760186 w 5805714"/>
                <a:gd name="connsiteY51" fmla="*/ 981528 h 1035118"/>
                <a:gd name="connsiteX52" fmla="*/ 678543 w 5805714"/>
                <a:gd name="connsiteY52" fmla="*/ 947964 h 1035118"/>
                <a:gd name="connsiteX53" fmla="*/ 594178 w 5805714"/>
                <a:gd name="connsiteY53" fmla="*/ 996043 h 1035118"/>
                <a:gd name="connsiteX54" fmla="*/ 493486 w 5805714"/>
                <a:gd name="connsiteY54" fmla="*/ 1001485 h 1035118"/>
                <a:gd name="connsiteX55" fmla="*/ 390071 w 5805714"/>
                <a:gd name="connsiteY55" fmla="*/ 930728 h 1035118"/>
                <a:gd name="connsiteX56" fmla="*/ 262164 w 5805714"/>
                <a:gd name="connsiteY56" fmla="*/ 979714 h 1035118"/>
                <a:gd name="connsiteX57" fmla="*/ 103414 w 5805714"/>
                <a:gd name="connsiteY57" fmla="*/ 967014 h 1035118"/>
                <a:gd name="connsiteX58" fmla="*/ 0 w 5805714"/>
                <a:gd name="connsiteY58" fmla="*/ 1001485 h 1035118"/>
                <a:gd name="connsiteX0" fmla="*/ 0 w 5805714"/>
                <a:gd name="connsiteY0" fmla="*/ 1001485 h 1035118"/>
                <a:gd name="connsiteX1" fmla="*/ 0 w 5805714"/>
                <a:gd name="connsiteY1" fmla="*/ 0 h 1035118"/>
                <a:gd name="connsiteX2" fmla="*/ 5805714 w 5805714"/>
                <a:gd name="connsiteY2" fmla="*/ 0 h 1035118"/>
                <a:gd name="connsiteX3" fmla="*/ 5805714 w 5805714"/>
                <a:gd name="connsiteY3" fmla="*/ 957943 h 1035118"/>
                <a:gd name="connsiteX4" fmla="*/ 5684157 w 5805714"/>
                <a:gd name="connsiteY4" fmla="*/ 935264 h 1035118"/>
                <a:gd name="connsiteX5" fmla="*/ 5576207 w 5805714"/>
                <a:gd name="connsiteY5" fmla="*/ 967014 h 1035118"/>
                <a:gd name="connsiteX6" fmla="*/ 5493657 w 5805714"/>
                <a:gd name="connsiteY6" fmla="*/ 929821 h 1035118"/>
                <a:gd name="connsiteX7" fmla="*/ 5324021 w 5805714"/>
                <a:gd name="connsiteY7" fmla="*/ 965200 h 1035118"/>
                <a:gd name="connsiteX8" fmla="*/ 5147128 w 5805714"/>
                <a:gd name="connsiteY8" fmla="*/ 906235 h 1035118"/>
                <a:gd name="connsiteX9" fmla="*/ 4992007 w 5805714"/>
                <a:gd name="connsiteY9" fmla="*/ 954314 h 1035118"/>
                <a:gd name="connsiteX10" fmla="*/ 5007428 w 5805714"/>
                <a:gd name="connsiteY10" fmla="*/ 957943 h 1035118"/>
                <a:gd name="connsiteX11" fmla="*/ 4841421 w 5805714"/>
                <a:gd name="connsiteY11" fmla="*/ 921657 h 1035118"/>
                <a:gd name="connsiteX12" fmla="*/ 4779736 w 5805714"/>
                <a:gd name="connsiteY12" fmla="*/ 994228 h 1035118"/>
                <a:gd name="connsiteX13" fmla="*/ 4644571 w 5805714"/>
                <a:gd name="connsiteY13" fmla="*/ 943428 h 1035118"/>
                <a:gd name="connsiteX14" fmla="*/ 4524828 w 5805714"/>
                <a:gd name="connsiteY14" fmla="*/ 913493 h 1035118"/>
                <a:gd name="connsiteX15" fmla="*/ 4405993 w 5805714"/>
                <a:gd name="connsiteY15" fmla="*/ 946150 h 1035118"/>
                <a:gd name="connsiteX16" fmla="*/ 4278086 w 5805714"/>
                <a:gd name="connsiteY16" fmla="*/ 998764 h 1035118"/>
                <a:gd name="connsiteX17" fmla="*/ 4209506 w 5805714"/>
                <a:gd name="connsiteY17" fmla="*/ 951593 h 1035118"/>
                <a:gd name="connsiteX18" fmla="*/ 4099379 w 5805714"/>
                <a:gd name="connsiteY18" fmla="*/ 931453 h 1035118"/>
                <a:gd name="connsiteX19" fmla="*/ 4054021 w 5805714"/>
                <a:gd name="connsiteY19" fmla="*/ 993321 h 1035118"/>
                <a:gd name="connsiteX20" fmla="*/ 3844108 w 5805714"/>
                <a:gd name="connsiteY20" fmla="*/ 929640 h 1035118"/>
                <a:gd name="connsiteX21" fmla="*/ 3780608 w 5805714"/>
                <a:gd name="connsiteY21" fmla="*/ 988423 h 1035118"/>
                <a:gd name="connsiteX22" fmla="*/ 3651613 w 5805714"/>
                <a:gd name="connsiteY22" fmla="*/ 948871 h 1035118"/>
                <a:gd name="connsiteX23" fmla="*/ 3552008 w 5805714"/>
                <a:gd name="connsiteY23" fmla="*/ 999671 h 1035118"/>
                <a:gd name="connsiteX24" fmla="*/ 3401241 w 5805714"/>
                <a:gd name="connsiteY24" fmla="*/ 963748 h 1035118"/>
                <a:gd name="connsiteX25" fmla="*/ 3315607 w 5805714"/>
                <a:gd name="connsiteY25" fmla="*/ 986064 h 1035118"/>
                <a:gd name="connsiteX26" fmla="*/ 3164114 w 5805714"/>
                <a:gd name="connsiteY26" fmla="*/ 914400 h 1035118"/>
                <a:gd name="connsiteX27" fmla="*/ 3163207 w 5805714"/>
                <a:gd name="connsiteY27" fmla="*/ 992413 h 1035118"/>
                <a:gd name="connsiteX28" fmla="*/ 3125107 w 5805714"/>
                <a:gd name="connsiteY28" fmla="*/ 960664 h 1035118"/>
                <a:gd name="connsiteX29" fmla="*/ 3070678 w 5805714"/>
                <a:gd name="connsiteY29" fmla="*/ 953407 h 1035118"/>
                <a:gd name="connsiteX30" fmla="*/ 2982686 w 5805714"/>
                <a:gd name="connsiteY30" fmla="*/ 1035050 h 1035118"/>
                <a:gd name="connsiteX31" fmla="*/ 2877457 w 5805714"/>
                <a:gd name="connsiteY31" fmla="*/ 967014 h 1035118"/>
                <a:gd name="connsiteX32" fmla="*/ 2830286 w 5805714"/>
                <a:gd name="connsiteY32" fmla="*/ 943428 h 1035118"/>
                <a:gd name="connsiteX33" fmla="*/ 2801257 w 5805714"/>
                <a:gd name="connsiteY33" fmla="*/ 1001485 h 1035118"/>
                <a:gd name="connsiteX34" fmla="*/ 2699657 w 5805714"/>
                <a:gd name="connsiteY34" fmla="*/ 1001485 h 1035118"/>
                <a:gd name="connsiteX35" fmla="*/ 2625271 w 5805714"/>
                <a:gd name="connsiteY35" fmla="*/ 975178 h 1035118"/>
                <a:gd name="connsiteX36" fmla="*/ 2554514 w 5805714"/>
                <a:gd name="connsiteY36" fmla="*/ 943428 h 1035118"/>
                <a:gd name="connsiteX37" fmla="*/ 2509157 w 5805714"/>
                <a:gd name="connsiteY37" fmla="*/ 986064 h 1035118"/>
                <a:gd name="connsiteX38" fmla="*/ 2393043 w 5805714"/>
                <a:gd name="connsiteY38" fmla="*/ 983343 h 1035118"/>
                <a:gd name="connsiteX39" fmla="*/ 2305050 w 5805714"/>
                <a:gd name="connsiteY39" fmla="*/ 1023257 h 1035118"/>
                <a:gd name="connsiteX40" fmla="*/ 2169886 w 5805714"/>
                <a:gd name="connsiteY40" fmla="*/ 982435 h 1035118"/>
                <a:gd name="connsiteX41" fmla="*/ 2012043 w 5805714"/>
                <a:gd name="connsiteY41" fmla="*/ 997857 h 1035118"/>
                <a:gd name="connsiteX42" fmla="*/ 1894114 w 5805714"/>
                <a:gd name="connsiteY42" fmla="*/ 941614 h 1035118"/>
                <a:gd name="connsiteX43" fmla="*/ 1785257 w 5805714"/>
                <a:gd name="connsiteY43" fmla="*/ 992414 h 1035118"/>
                <a:gd name="connsiteX44" fmla="*/ 1654628 w 5805714"/>
                <a:gd name="connsiteY44" fmla="*/ 986971 h 1035118"/>
                <a:gd name="connsiteX45" fmla="*/ 1520371 w 5805714"/>
                <a:gd name="connsiteY45" fmla="*/ 1034143 h 1035118"/>
                <a:gd name="connsiteX46" fmla="*/ 1348921 w 5805714"/>
                <a:gd name="connsiteY46" fmla="*/ 960664 h 1035118"/>
                <a:gd name="connsiteX47" fmla="*/ 1230086 w 5805714"/>
                <a:gd name="connsiteY47" fmla="*/ 986971 h 1035118"/>
                <a:gd name="connsiteX48" fmla="*/ 1127578 w 5805714"/>
                <a:gd name="connsiteY48" fmla="*/ 954314 h 1035118"/>
                <a:gd name="connsiteX49" fmla="*/ 1030514 w 5805714"/>
                <a:gd name="connsiteY49" fmla="*/ 1016000 h 1035118"/>
                <a:gd name="connsiteX50" fmla="*/ 903514 w 5805714"/>
                <a:gd name="connsiteY50" fmla="*/ 971550 h 1035118"/>
                <a:gd name="connsiteX51" fmla="*/ 760186 w 5805714"/>
                <a:gd name="connsiteY51" fmla="*/ 981528 h 1035118"/>
                <a:gd name="connsiteX52" fmla="*/ 678543 w 5805714"/>
                <a:gd name="connsiteY52" fmla="*/ 947964 h 1035118"/>
                <a:gd name="connsiteX53" fmla="*/ 594178 w 5805714"/>
                <a:gd name="connsiteY53" fmla="*/ 996043 h 1035118"/>
                <a:gd name="connsiteX54" fmla="*/ 493486 w 5805714"/>
                <a:gd name="connsiteY54" fmla="*/ 1001485 h 1035118"/>
                <a:gd name="connsiteX55" fmla="*/ 390071 w 5805714"/>
                <a:gd name="connsiteY55" fmla="*/ 930728 h 1035118"/>
                <a:gd name="connsiteX56" fmla="*/ 262164 w 5805714"/>
                <a:gd name="connsiteY56" fmla="*/ 979714 h 1035118"/>
                <a:gd name="connsiteX57" fmla="*/ 103414 w 5805714"/>
                <a:gd name="connsiteY57" fmla="*/ 967014 h 1035118"/>
                <a:gd name="connsiteX58" fmla="*/ 0 w 5805714"/>
                <a:gd name="connsiteY58" fmla="*/ 1001485 h 1035118"/>
                <a:gd name="connsiteX0" fmla="*/ 0 w 5805714"/>
                <a:gd name="connsiteY0" fmla="*/ 1001485 h 1035118"/>
                <a:gd name="connsiteX1" fmla="*/ 0 w 5805714"/>
                <a:gd name="connsiteY1" fmla="*/ 0 h 1035118"/>
                <a:gd name="connsiteX2" fmla="*/ 5805714 w 5805714"/>
                <a:gd name="connsiteY2" fmla="*/ 0 h 1035118"/>
                <a:gd name="connsiteX3" fmla="*/ 5805714 w 5805714"/>
                <a:gd name="connsiteY3" fmla="*/ 957943 h 1035118"/>
                <a:gd name="connsiteX4" fmla="*/ 5684157 w 5805714"/>
                <a:gd name="connsiteY4" fmla="*/ 935264 h 1035118"/>
                <a:gd name="connsiteX5" fmla="*/ 5576207 w 5805714"/>
                <a:gd name="connsiteY5" fmla="*/ 967014 h 1035118"/>
                <a:gd name="connsiteX6" fmla="*/ 5493657 w 5805714"/>
                <a:gd name="connsiteY6" fmla="*/ 929821 h 1035118"/>
                <a:gd name="connsiteX7" fmla="*/ 5324021 w 5805714"/>
                <a:gd name="connsiteY7" fmla="*/ 965200 h 1035118"/>
                <a:gd name="connsiteX8" fmla="*/ 5147128 w 5805714"/>
                <a:gd name="connsiteY8" fmla="*/ 906235 h 1035118"/>
                <a:gd name="connsiteX9" fmla="*/ 4992007 w 5805714"/>
                <a:gd name="connsiteY9" fmla="*/ 954314 h 1035118"/>
                <a:gd name="connsiteX10" fmla="*/ 5007428 w 5805714"/>
                <a:gd name="connsiteY10" fmla="*/ 957943 h 1035118"/>
                <a:gd name="connsiteX11" fmla="*/ 4841421 w 5805714"/>
                <a:gd name="connsiteY11" fmla="*/ 921657 h 1035118"/>
                <a:gd name="connsiteX12" fmla="*/ 4779736 w 5805714"/>
                <a:gd name="connsiteY12" fmla="*/ 994228 h 1035118"/>
                <a:gd name="connsiteX13" fmla="*/ 4644571 w 5805714"/>
                <a:gd name="connsiteY13" fmla="*/ 943428 h 1035118"/>
                <a:gd name="connsiteX14" fmla="*/ 4524828 w 5805714"/>
                <a:gd name="connsiteY14" fmla="*/ 913493 h 1035118"/>
                <a:gd name="connsiteX15" fmla="*/ 4405993 w 5805714"/>
                <a:gd name="connsiteY15" fmla="*/ 946150 h 1035118"/>
                <a:gd name="connsiteX16" fmla="*/ 4316186 w 5805714"/>
                <a:gd name="connsiteY16" fmla="*/ 998764 h 1035118"/>
                <a:gd name="connsiteX17" fmla="*/ 4209506 w 5805714"/>
                <a:gd name="connsiteY17" fmla="*/ 951593 h 1035118"/>
                <a:gd name="connsiteX18" fmla="*/ 4099379 w 5805714"/>
                <a:gd name="connsiteY18" fmla="*/ 931453 h 1035118"/>
                <a:gd name="connsiteX19" fmla="*/ 4054021 w 5805714"/>
                <a:gd name="connsiteY19" fmla="*/ 993321 h 1035118"/>
                <a:gd name="connsiteX20" fmla="*/ 3844108 w 5805714"/>
                <a:gd name="connsiteY20" fmla="*/ 929640 h 1035118"/>
                <a:gd name="connsiteX21" fmla="*/ 3780608 w 5805714"/>
                <a:gd name="connsiteY21" fmla="*/ 988423 h 1035118"/>
                <a:gd name="connsiteX22" fmla="*/ 3651613 w 5805714"/>
                <a:gd name="connsiteY22" fmla="*/ 948871 h 1035118"/>
                <a:gd name="connsiteX23" fmla="*/ 3552008 w 5805714"/>
                <a:gd name="connsiteY23" fmla="*/ 999671 h 1035118"/>
                <a:gd name="connsiteX24" fmla="*/ 3401241 w 5805714"/>
                <a:gd name="connsiteY24" fmla="*/ 963748 h 1035118"/>
                <a:gd name="connsiteX25" fmla="*/ 3315607 w 5805714"/>
                <a:gd name="connsiteY25" fmla="*/ 986064 h 1035118"/>
                <a:gd name="connsiteX26" fmla="*/ 3164114 w 5805714"/>
                <a:gd name="connsiteY26" fmla="*/ 914400 h 1035118"/>
                <a:gd name="connsiteX27" fmla="*/ 3163207 w 5805714"/>
                <a:gd name="connsiteY27" fmla="*/ 992413 h 1035118"/>
                <a:gd name="connsiteX28" fmla="*/ 3125107 w 5805714"/>
                <a:gd name="connsiteY28" fmla="*/ 960664 h 1035118"/>
                <a:gd name="connsiteX29" fmla="*/ 3070678 w 5805714"/>
                <a:gd name="connsiteY29" fmla="*/ 953407 h 1035118"/>
                <a:gd name="connsiteX30" fmla="*/ 2982686 w 5805714"/>
                <a:gd name="connsiteY30" fmla="*/ 1035050 h 1035118"/>
                <a:gd name="connsiteX31" fmla="*/ 2877457 w 5805714"/>
                <a:gd name="connsiteY31" fmla="*/ 967014 h 1035118"/>
                <a:gd name="connsiteX32" fmla="*/ 2830286 w 5805714"/>
                <a:gd name="connsiteY32" fmla="*/ 943428 h 1035118"/>
                <a:gd name="connsiteX33" fmla="*/ 2801257 w 5805714"/>
                <a:gd name="connsiteY33" fmla="*/ 1001485 h 1035118"/>
                <a:gd name="connsiteX34" fmla="*/ 2699657 w 5805714"/>
                <a:gd name="connsiteY34" fmla="*/ 1001485 h 1035118"/>
                <a:gd name="connsiteX35" fmla="*/ 2625271 w 5805714"/>
                <a:gd name="connsiteY35" fmla="*/ 975178 h 1035118"/>
                <a:gd name="connsiteX36" fmla="*/ 2554514 w 5805714"/>
                <a:gd name="connsiteY36" fmla="*/ 943428 h 1035118"/>
                <a:gd name="connsiteX37" fmla="*/ 2509157 w 5805714"/>
                <a:gd name="connsiteY37" fmla="*/ 986064 h 1035118"/>
                <a:gd name="connsiteX38" fmla="*/ 2393043 w 5805714"/>
                <a:gd name="connsiteY38" fmla="*/ 983343 h 1035118"/>
                <a:gd name="connsiteX39" fmla="*/ 2305050 w 5805714"/>
                <a:gd name="connsiteY39" fmla="*/ 1023257 h 1035118"/>
                <a:gd name="connsiteX40" fmla="*/ 2169886 w 5805714"/>
                <a:gd name="connsiteY40" fmla="*/ 982435 h 1035118"/>
                <a:gd name="connsiteX41" fmla="*/ 2012043 w 5805714"/>
                <a:gd name="connsiteY41" fmla="*/ 997857 h 1035118"/>
                <a:gd name="connsiteX42" fmla="*/ 1894114 w 5805714"/>
                <a:gd name="connsiteY42" fmla="*/ 941614 h 1035118"/>
                <a:gd name="connsiteX43" fmla="*/ 1785257 w 5805714"/>
                <a:gd name="connsiteY43" fmla="*/ 992414 h 1035118"/>
                <a:gd name="connsiteX44" fmla="*/ 1654628 w 5805714"/>
                <a:gd name="connsiteY44" fmla="*/ 986971 h 1035118"/>
                <a:gd name="connsiteX45" fmla="*/ 1520371 w 5805714"/>
                <a:gd name="connsiteY45" fmla="*/ 1034143 h 1035118"/>
                <a:gd name="connsiteX46" fmla="*/ 1348921 w 5805714"/>
                <a:gd name="connsiteY46" fmla="*/ 960664 h 1035118"/>
                <a:gd name="connsiteX47" fmla="*/ 1230086 w 5805714"/>
                <a:gd name="connsiteY47" fmla="*/ 986971 h 1035118"/>
                <a:gd name="connsiteX48" fmla="*/ 1127578 w 5805714"/>
                <a:gd name="connsiteY48" fmla="*/ 954314 h 1035118"/>
                <a:gd name="connsiteX49" fmla="*/ 1030514 w 5805714"/>
                <a:gd name="connsiteY49" fmla="*/ 1016000 h 1035118"/>
                <a:gd name="connsiteX50" fmla="*/ 903514 w 5805714"/>
                <a:gd name="connsiteY50" fmla="*/ 971550 h 1035118"/>
                <a:gd name="connsiteX51" fmla="*/ 760186 w 5805714"/>
                <a:gd name="connsiteY51" fmla="*/ 981528 h 1035118"/>
                <a:gd name="connsiteX52" fmla="*/ 678543 w 5805714"/>
                <a:gd name="connsiteY52" fmla="*/ 947964 h 1035118"/>
                <a:gd name="connsiteX53" fmla="*/ 594178 w 5805714"/>
                <a:gd name="connsiteY53" fmla="*/ 996043 h 1035118"/>
                <a:gd name="connsiteX54" fmla="*/ 493486 w 5805714"/>
                <a:gd name="connsiteY54" fmla="*/ 1001485 h 1035118"/>
                <a:gd name="connsiteX55" fmla="*/ 390071 w 5805714"/>
                <a:gd name="connsiteY55" fmla="*/ 930728 h 1035118"/>
                <a:gd name="connsiteX56" fmla="*/ 262164 w 5805714"/>
                <a:gd name="connsiteY56" fmla="*/ 979714 h 1035118"/>
                <a:gd name="connsiteX57" fmla="*/ 103414 w 5805714"/>
                <a:gd name="connsiteY57" fmla="*/ 967014 h 1035118"/>
                <a:gd name="connsiteX58" fmla="*/ 0 w 5805714"/>
                <a:gd name="connsiteY58" fmla="*/ 1001485 h 1035118"/>
                <a:gd name="connsiteX0" fmla="*/ 0 w 5805714"/>
                <a:gd name="connsiteY0" fmla="*/ 1001485 h 1035118"/>
                <a:gd name="connsiteX1" fmla="*/ 0 w 5805714"/>
                <a:gd name="connsiteY1" fmla="*/ 0 h 1035118"/>
                <a:gd name="connsiteX2" fmla="*/ 5805714 w 5805714"/>
                <a:gd name="connsiteY2" fmla="*/ 0 h 1035118"/>
                <a:gd name="connsiteX3" fmla="*/ 5805714 w 5805714"/>
                <a:gd name="connsiteY3" fmla="*/ 957943 h 1035118"/>
                <a:gd name="connsiteX4" fmla="*/ 5684157 w 5805714"/>
                <a:gd name="connsiteY4" fmla="*/ 935264 h 1035118"/>
                <a:gd name="connsiteX5" fmla="*/ 5576207 w 5805714"/>
                <a:gd name="connsiteY5" fmla="*/ 967014 h 1035118"/>
                <a:gd name="connsiteX6" fmla="*/ 5493657 w 5805714"/>
                <a:gd name="connsiteY6" fmla="*/ 929821 h 1035118"/>
                <a:gd name="connsiteX7" fmla="*/ 5324021 w 5805714"/>
                <a:gd name="connsiteY7" fmla="*/ 965200 h 1035118"/>
                <a:gd name="connsiteX8" fmla="*/ 5147128 w 5805714"/>
                <a:gd name="connsiteY8" fmla="*/ 906235 h 1035118"/>
                <a:gd name="connsiteX9" fmla="*/ 4992007 w 5805714"/>
                <a:gd name="connsiteY9" fmla="*/ 954314 h 1035118"/>
                <a:gd name="connsiteX10" fmla="*/ 5037908 w 5805714"/>
                <a:gd name="connsiteY10" fmla="*/ 1011283 h 1035118"/>
                <a:gd name="connsiteX11" fmla="*/ 4841421 w 5805714"/>
                <a:gd name="connsiteY11" fmla="*/ 921657 h 1035118"/>
                <a:gd name="connsiteX12" fmla="*/ 4779736 w 5805714"/>
                <a:gd name="connsiteY12" fmla="*/ 994228 h 1035118"/>
                <a:gd name="connsiteX13" fmla="*/ 4644571 w 5805714"/>
                <a:gd name="connsiteY13" fmla="*/ 943428 h 1035118"/>
                <a:gd name="connsiteX14" fmla="*/ 4524828 w 5805714"/>
                <a:gd name="connsiteY14" fmla="*/ 913493 h 1035118"/>
                <a:gd name="connsiteX15" fmla="*/ 4405993 w 5805714"/>
                <a:gd name="connsiteY15" fmla="*/ 946150 h 1035118"/>
                <a:gd name="connsiteX16" fmla="*/ 4316186 w 5805714"/>
                <a:gd name="connsiteY16" fmla="*/ 998764 h 1035118"/>
                <a:gd name="connsiteX17" fmla="*/ 4209506 w 5805714"/>
                <a:gd name="connsiteY17" fmla="*/ 951593 h 1035118"/>
                <a:gd name="connsiteX18" fmla="*/ 4099379 w 5805714"/>
                <a:gd name="connsiteY18" fmla="*/ 931453 h 1035118"/>
                <a:gd name="connsiteX19" fmla="*/ 4054021 w 5805714"/>
                <a:gd name="connsiteY19" fmla="*/ 993321 h 1035118"/>
                <a:gd name="connsiteX20" fmla="*/ 3844108 w 5805714"/>
                <a:gd name="connsiteY20" fmla="*/ 929640 h 1035118"/>
                <a:gd name="connsiteX21" fmla="*/ 3780608 w 5805714"/>
                <a:gd name="connsiteY21" fmla="*/ 988423 h 1035118"/>
                <a:gd name="connsiteX22" fmla="*/ 3651613 w 5805714"/>
                <a:gd name="connsiteY22" fmla="*/ 948871 h 1035118"/>
                <a:gd name="connsiteX23" fmla="*/ 3552008 w 5805714"/>
                <a:gd name="connsiteY23" fmla="*/ 999671 h 1035118"/>
                <a:gd name="connsiteX24" fmla="*/ 3401241 w 5805714"/>
                <a:gd name="connsiteY24" fmla="*/ 963748 h 1035118"/>
                <a:gd name="connsiteX25" fmla="*/ 3315607 w 5805714"/>
                <a:gd name="connsiteY25" fmla="*/ 986064 h 1035118"/>
                <a:gd name="connsiteX26" fmla="*/ 3164114 w 5805714"/>
                <a:gd name="connsiteY26" fmla="*/ 914400 h 1035118"/>
                <a:gd name="connsiteX27" fmla="*/ 3163207 w 5805714"/>
                <a:gd name="connsiteY27" fmla="*/ 992413 h 1035118"/>
                <a:gd name="connsiteX28" fmla="*/ 3125107 w 5805714"/>
                <a:gd name="connsiteY28" fmla="*/ 960664 h 1035118"/>
                <a:gd name="connsiteX29" fmla="*/ 3070678 w 5805714"/>
                <a:gd name="connsiteY29" fmla="*/ 953407 h 1035118"/>
                <a:gd name="connsiteX30" fmla="*/ 2982686 w 5805714"/>
                <a:gd name="connsiteY30" fmla="*/ 1035050 h 1035118"/>
                <a:gd name="connsiteX31" fmla="*/ 2877457 w 5805714"/>
                <a:gd name="connsiteY31" fmla="*/ 967014 h 1035118"/>
                <a:gd name="connsiteX32" fmla="*/ 2830286 w 5805714"/>
                <a:gd name="connsiteY32" fmla="*/ 943428 h 1035118"/>
                <a:gd name="connsiteX33" fmla="*/ 2801257 w 5805714"/>
                <a:gd name="connsiteY33" fmla="*/ 1001485 h 1035118"/>
                <a:gd name="connsiteX34" fmla="*/ 2699657 w 5805714"/>
                <a:gd name="connsiteY34" fmla="*/ 1001485 h 1035118"/>
                <a:gd name="connsiteX35" fmla="*/ 2625271 w 5805714"/>
                <a:gd name="connsiteY35" fmla="*/ 975178 h 1035118"/>
                <a:gd name="connsiteX36" fmla="*/ 2554514 w 5805714"/>
                <a:gd name="connsiteY36" fmla="*/ 943428 h 1035118"/>
                <a:gd name="connsiteX37" fmla="*/ 2509157 w 5805714"/>
                <a:gd name="connsiteY37" fmla="*/ 986064 h 1035118"/>
                <a:gd name="connsiteX38" fmla="*/ 2393043 w 5805714"/>
                <a:gd name="connsiteY38" fmla="*/ 983343 h 1035118"/>
                <a:gd name="connsiteX39" fmla="*/ 2305050 w 5805714"/>
                <a:gd name="connsiteY39" fmla="*/ 1023257 h 1035118"/>
                <a:gd name="connsiteX40" fmla="*/ 2169886 w 5805714"/>
                <a:gd name="connsiteY40" fmla="*/ 982435 h 1035118"/>
                <a:gd name="connsiteX41" fmla="*/ 2012043 w 5805714"/>
                <a:gd name="connsiteY41" fmla="*/ 997857 h 1035118"/>
                <a:gd name="connsiteX42" fmla="*/ 1894114 w 5805714"/>
                <a:gd name="connsiteY42" fmla="*/ 941614 h 1035118"/>
                <a:gd name="connsiteX43" fmla="*/ 1785257 w 5805714"/>
                <a:gd name="connsiteY43" fmla="*/ 992414 h 1035118"/>
                <a:gd name="connsiteX44" fmla="*/ 1654628 w 5805714"/>
                <a:gd name="connsiteY44" fmla="*/ 986971 h 1035118"/>
                <a:gd name="connsiteX45" fmla="*/ 1520371 w 5805714"/>
                <a:gd name="connsiteY45" fmla="*/ 1034143 h 1035118"/>
                <a:gd name="connsiteX46" fmla="*/ 1348921 w 5805714"/>
                <a:gd name="connsiteY46" fmla="*/ 960664 h 1035118"/>
                <a:gd name="connsiteX47" fmla="*/ 1230086 w 5805714"/>
                <a:gd name="connsiteY47" fmla="*/ 986971 h 1035118"/>
                <a:gd name="connsiteX48" fmla="*/ 1127578 w 5805714"/>
                <a:gd name="connsiteY48" fmla="*/ 954314 h 1035118"/>
                <a:gd name="connsiteX49" fmla="*/ 1030514 w 5805714"/>
                <a:gd name="connsiteY49" fmla="*/ 1016000 h 1035118"/>
                <a:gd name="connsiteX50" fmla="*/ 903514 w 5805714"/>
                <a:gd name="connsiteY50" fmla="*/ 971550 h 1035118"/>
                <a:gd name="connsiteX51" fmla="*/ 760186 w 5805714"/>
                <a:gd name="connsiteY51" fmla="*/ 981528 h 1035118"/>
                <a:gd name="connsiteX52" fmla="*/ 678543 w 5805714"/>
                <a:gd name="connsiteY52" fmla="*/ 947964 h 1035118"/>
                <a:gd name="connsiteX53" fmla="*/ 594178 w 5805714"/>
                <a:gd name="connsiteY53" fmla="*/ 996043 h 1035118"/>
                <a:gd name="connsiteX54" fmla="*/ 493486 w 5805714"/>
                <a:gd name="connsiteY54" fmla="*/ 1001485 h 1035118"/>
                <a:gd name="connsiteX55" fmla="*/ 390071 w 5805714"/>
                <a:gd name="connsiteY55" fmla="*/ 930728 h 1035118"/>
                <a:gd name="connsiteX56" fmla="*/ 262164 w 5805714"/>
                <a:gd name="connsiteY56" fmla="*/ 979714 h 1035118"/>
                <a:gd name="connsiteX57" fmla="*/ 103414 w 5805714"/>
                <a:gd name="connsiteY57" fmla="*/ 967014 h 1035118"/>
                <a:gd name="connsiteX58" fmla="*/ 0 w 5805714"/>
                <a:gd name="connsiteY58" fmla="*/ 1001485 h 1035118"/>
                <a:gd name="connsiteX0" fmla="*/ 0 w 5805714"/>
                <a:gd name="connsiteY0" fmla="*/ 1001485 h 1035118"/>
                <a:gd name="connsiteX1" fmla="*/ 0 w 5805714"/>
                <a:gd name="connsiteY1" fmla="*/ 0 h 1035118"/>
                <a:gd name="connsiteX2" fmla="*/ 5805714 w 5805714"/>
                <a:gd name="connsiteY2" fmla="*/ 0 h 1035118"/>
                <a:gd name="connsiteX3" fmla="*/ 5805714 w 5805714"/>
                <a:gd name="connsiteY3" fmla="*/ 957943 h 1035118"/>
                <a:gd name="connsiteX4" fmla="*/ 5684157 w 5805714"/>
                <a:gd name="connsiteY4" fmla="*/ 935264 h 1035118"/>
                <a:gd name="connsiteX5" fmla="*/ 5576207 w 5805714"/>
                <a:gd name="connsiteY5" fmla="*/ 967014 h 1035118"/>
                <a:gd name="connsiteX6" fmla="*/ 5493657 w 5805714"/>
                <a:gd name="connsiteY6" fmla="*/ 929821 h 1035118"/>
                <a:gd name="connsiteX7" fmla="*/ 5324021 w 5805714"/>
                <a:gd name="connsiteY7" fmla="*/ 965200 h 1035118"/>
                <a:gd name="connsiteX8" fmla="*/ 5147128 w 5805714"/>
                <a:gd name="connsiteY8" fmla="*/ 906235 h 1035118"/>
                <a:gd name="connsiteX9" fmla="*/ 4992007 w 5805714"/>
                <a:gd name="connsiteY9" fmla="*/ 954314 h 1035118"/>
                <a:gd name="connsiteX10" fmla="*/ 5037908 w 5805714"/>
                <a:gd name="connsiteY10" fmla="*/ 1011283 h 1035118"/>
                <a:gd name="connsiteX11" fmla="*/ 4841421 w 5805714"/>
                <a:gd name="connsiteY11" fmla="*/ 921657 h 1035118"/>
                <a:gd name="connsiteX12" fmla="*/ 4779736 w 5805714"/>
                <a:gd name="connsiteY12" fmla="*/ 994228 h 1035118"/>
                <a:gd name="connsiteX13" fmla="*/ 4644571 w 5805714"/>
                <a:gd name="connsiteY13" fmla="*/ 943428 h 1035118"/>
                <a:gd name="connsiteX14" fmla="*/ 4524828 w 5805714"/>
                <a:gd name="connsiteY14" fmla="*/ 913493 h 1035118"/>
                <a:gd name="connsiteX15" fmla="*/ 4405993 w 5805714"/>
                <a:gd name="connsiteY15" fmla="*/ 946150 h 1035118"/>
                <a:gd name="connsiteX16" fmla="*/ 4316186 w 5805714"/>
                <a:gd name="connsiteY16" fmla="*/ 998764 h 1035118"/>
                <a:gd name="connsiteX17" fmla="*/ 4209506 w 5805714"/>
                <a:gd name="connsiteY17" fmla="*/ 951593 h 1035118"/>
                <a:gd name="connsiteX18" fmla="*/ 4099379 w 5805714"/>
                <a:gd name="connsiteY18" fmla="*/ 931453 h 1035118"/>
                <a:gd name="connsiteX19" fmla="*/ 4054021 w 5805714"/>
                <a:gd name="connsiteY19" fmla="*/ 993321 h 1035118"/>
                <a:gd name="connsiteX20" fmla="*/ 3844108 w 5805714"/>
                <a:gd name="connsiteY20" fmla="*/ 929640 h 1035118"/>
                <a:gd name="connsiteX21" fmla="*/ 3780608 w 5805714"/>
                <a:gd name="connsiteY21" fmla="*/ 988423 h 1035118"/>
                <a:gd name="connsiteX22" fmla="*/ 3651613 w 5805714"/>
                <a:gd name="connsiteY22" fmla="*/ 948871 h 1035118"/>
                <a:gd name="connsiteX23" fmla="*/ 3552008 w 5805714"/>
                <a:gd name="connsiteY23" fmla="*/ 999671 h 1035118"/>
                <a:gd name="connsiteX24" fmla="*/ 3401241 w 5805714"/>
                <a:gd name="connsiteY24" fmla="*/ 963748 h 1035118"/>
                <a:gd name="connsiteX25" fmla="*/ 3315607 w 5805714"/>
                <a:gd name="connsiteY25" fmla="*/ 986064 h 1035118"/>
                <a:gd name="connsiteX26" fmla="*/ 3164114 w 5805714"/>
                <a:gd name="connsiteY26" fmla="*/ 914400 h 1035118"/>
                <a:gd name="connsiteX27" fmla="*/ 3163207 w 5805714"/>
                <a:gd name="connsiteY27" fmla="*/ 992413 h 1035118"/>
                <a:gd name="connsiteX28" fmla="*/ 3125107 w 5805714"/>
                <a:gd name="connsiteY28" fmla="*/ 960664 h 1035118"/>
                <a:gd name="connsiteX29" fmla="*/ 3070678 w 5805714"/>
                <a:gd name="connsiteY29" fmla="*/ 953407 h 1035118"/>
                <a:gd name="connsiteX30" fmla="*/ 2982686 w 5805714"/>
                <a:gd name="connsiteY30" fmla="*/ 1035050 h 1035118"/>
                <a:gd name="connsiteX31" fmla="*/ 2877457 w 5805714"/>
                <a:gd name="connsiteY31" fmla="*/ 967014 h 1035118"/>
                <a:gd name="connsiteX32" fmla="*/ 2830286 w 5805714"/>
                <a:gd name="connsiteY32" fmla="*/ 943428 h 1035118"/>
                <a:gd name="connsiteX33" fmla="*/ 2801257 w 5805714"/>
                <a:gd name="connsiteY33" fmla="*/ 1001485 h 1035118"/>
                <a:gd name="connsiteX34" fmla="*/ 2699657 w 5805714"/>
                <a:gd name="connsiteY34" fmla="*/ 1001485 h 1035118"/>
                <a:gd name="connsiteX35" fmla="*/ 2625271 w 5805714"/>
                <a:gd name="connsiteY35" fmla="*/ 975178 h 1035118"/>
                <a:gd name="connsiteX36" fmla="*/ 2554514 w 5805714"/>
                <a:gd name="connsiteY36" fmla="*/ 943428 h 1035118"/>
                <a:gd name="connsiteX37" fmla="*/ 2509157 w 5805714"/>
                <a:gd name="connsiteY37" fmla="*/ 986064 h 1035118"/>
                <a:gd name="connsiteX38" fmla="*/ 2393043 w 5805714"/>
                <a:gd name="connsiteY38" fmla="*/ 983343 h 1035118"/>
                <a:gd name="connsiteX39" fmla="*/ 2305050 w 5805714"/>
                <a:gd name="connsiteY39" fmla="*/ 1023257 h 1035118"/>
                <a:gd name="connsiteX40" fmla="*/ 2169886 w 5805714"/>
                <a:gd name="connsiteY40" fmla="*/ 982435 h 1035118"/>
                <a:gd name="connsiteX41" fmla="*/ 2012043 w 5805714"/>
                <a:gd name="connsiteY41" fmla="*/ 997857 h 1035118"/>
                <a:gd name="connsiteX42" fmla="*/ 1894114 w 5805714"/>
                <a:gd name="connsiteY42" fmla="*/ 941614 h 1035118"/>
                <a:gd name="connsiteX43" fmla="*/ 1785257 w 5805714"/>
                <a:gd name="connsiteY43" fmla="*/ 992414 h 1035118"/>
                <a:gd name="connsiteX44" fmla="*/ 1654628 w 5805714"/>
                <a:gd name="connsiteY44" fmla="*/ 986971 h 1035118"/>
                <a:gd name="connsiteX45" fmla="*/ 1520371 w 5805714"/>
                <a:gd name="connsiteY45" fmla="*/ 1034143 h 1035118"/>
                <a:gd name="connsiteX46" fmla="*/ 1348921 w 5805714"/>
                <a:gd name="connsiteY46" fmla="*/ 960664 h 1035118"/>
                <a:gd name="connsiteX47" fmla="*/ 1230086 w 5805714"/>
                <a:gd name="connsiteY47" fmla="*/ 986971 h 1035118"/>
                <a:gd name="connsiteX48" fmla="*/ 1127578 w 5805714"/>
                <a:gd name="connsiteY48" fmla="*/ 954314 h 1035118"/>
                <a:gd name="connsiteX49" fmla="*/ 1030514 w 5805714"/>
                <a:gd name="connsiteY49" fmla="*/ 1016000 h 1035118"/>
                <a:gd name="connsiteX50" fmla="*/ 903514 w 5805714"/>
                <a:gd name="connsiteY50" fmla="*/ 971550 h 1035118"/>
                <a:gd name="connsiteX51" fmla="*/ 760186 w 5805714"/>
                <a:gd name="connsiteY51" fmla="*/ 981528 h 1035118"/>
                <a:gd name="connsiteX52" fmla="*/ 678543 w 5805714"/>
                <a:gd name="connsiteY52" fmla="*/ 947964 h 1035118"/>
                <a:gd name="connsiteX53" fmla="*/ 594178 w 5805714"/>
                <a:gd name="connsiteY53" fmla="*/ 996043 h 1035118"/>
                <a:gd name="connsiteX54" fmla="*/ 493486 w 5805714"/>
                <a:gd name="connsiteY54" fmla="*/ 1001485 h 1035118"/>
                <a:gd name="connsiteX55" fmla="*/ 390071 w 5805714"/>
                <a:gd name="connsiteY55" fmla="*/ 930728 h 1035118"/>
                <a:gd name="connsiteX56" fmla="*/ 262164 w 5805714"/>
                <a:gd name="connsiteY56" fmla="*/ 979714 h 1035118"/>
                <a:gd name="connsiteX57" fmla="*/ 103414 w 5805714"/>
                <a:gd name="connsiteY57" fmla="*/ 967014 h 1035118"/>
                <a:gd name="connsiteX58" fmla="*/ 0 w 5805714"/>
                <a:gd name="connsiteY58" fmla="*/ 1001485 h 1035118"/>
                <a:gd name="connsiteX0" fmla="*/ 0 w 5805714"/>
                <a:gd name="connsiteY0" fmla="*/ 1001485 h 1035118"/>
                <a:gd name="connsiteX1" fmla="*/ 0 w 5805714"/>
                <a:gd name="connsiteY1" fmla="*/ 0 h 1035118"/>
                <a:gd name="connsiteX2" fmla="*/ 5805714 w 5805714"/>
                <a:gd name="connsiteY2" fmla="*/ 0 h 1035118"/>
                <a:gd name="connsiteX3" fmla="*/ 5805714 w 5805714"/>
                <a:gd name="connsiteY3" fmla="*/ 957943 h 1035118"/>
                <a:gd name="connsiteX4" fmla="*/ 5684157 w 5805714"/>
                <a:gd name="connsiteY4" fmla="*/ 935264 h 1035118"/>
                <a:gd name="connsiteX5" fmla="*/ 5576207 w 5805714"/>
                <a:gd name="connsiteY5" fmla="*/ 967014 h 1035118"/>
                <a:gd name="connsiteX6" fmla="*/ 5493657 w 5805714"/>
                <a:gd name="connsiteY6" fmla="*/ 929821 h 1035118"/>
                <a:gd name="connsiteX7" fmla="*/ 5324021 w 5805714"/>
                <a:gd name="connsiteY7" fmla="*/ 965200 h 1035118"/>
                <a:gd name="connsiteX8" fmla="*/ 5147128 w 5805714"/>
                <a:gd name="connsiteY8" fmla="*/ 906235 h 1035118"/>
                <a:gd name="connsiteX9" fmla="*/ 4992007 w 5805714"/>
                <a:gd name="connsiteY9" fmla="*/ 954314 h 1035118"/>
                <a:gd name="connsiteX10" fmla="*/ 4862648 w 5805714"/>
                <a:gd name="connsiteY10" fmla="*/ 1026523 h 1035118"/>
                <a:gd name="connsiteX11" fmla="*/ 4841421 w 5805714"/>
                <a:gd name="connsiteY11" fmla="*/ 921657 h 1035118"/>
                <a:gd name="connsiteX12" fmla="*/ 4779736 w 5805714"/>
                <a:gd name="connsiteY12" fmla="*/ 994228 h 1035118"/>
                <a:gd name="connsiteX13" fmla="*/ 4644571 w 5805714"/>
                <a:gd name="connsiteY13" fmla="*/ 943428 h 1035118"/>
                <a:gd name="connsiteX14" fmla="*/ 4524828 w 5805714"/>
                <a:gd name="connsiteY14" fmla="*/ 913493 h 1035118"/>
                <a:gd name="connsiteX15" fmla="*/ 4405993 w 5805714"/>
                <a:gd name="connsiteY15" fmla="*/ 946150 h 1035118"/>
                <a:gd name="connsiteX16" fmla="*/ 4316186 w 5805714"/>
                <a:gd name="connsiteY16" fmla="*/ 998764 h 1035118"/>
                <a:gd name="connsiteX17" fmla="*/ 4209506 w 5805714"/>
                <a:gd name="connsiteY17" fmla="*/ 951593 h 1035118"/>
                <a:gd name="connsiteX18" fmla="*/ 4099379 w 5805714"/>
                <a:gd name="connsiteY18" fmla="*/ 931453 h 1035118"/>
                <a:gd name="connsiteX19" fmla="*/ 4054021 w 5805714"/>
                <a:gd name="connsiteY19" fmla="*/ 993321 h 1035118"/>
                <a:gd name="connsiteX20" fmla="*/ 3844108 w 5805714"/>
                <a:gd name="connsiteY20" fmla="*/ 929640 h 1035118"/>
                <a:gd name="connsiteX21" fmla="*/ 3780608 w 5805714"/>
                <a:gd name="connsiteY21" fmla="*/ 988423 h 1035118"/>
                <a:gd name="connsiteX22" fmla="*/ 3651613 w 5805714"/>
                <a:gd name="connsiteY22" fmla="*/ 948871 h 1035118"/>
                <a:gd name="connsiteX23" fmla="*/ 3552008 w 5805714"/>
                <a:gd name="connsiteY23" fmla="*/ 999671 h 1035118"/>
                <a:gd name="connsiteX24" fmla="*/ 3401241 w 5805714"/>
                <a:gd name="connsiteY24" fmla="*/ 963748 h 1035118"/>
                <a:gd name="connsiteX25" fmla="*/ 3315607 w 5805714"/>
                <a:gd name="connsiteY25" fmla="*/ 986064 h 1035118"/>
                <a:gd name="connsiteX26" fmla="*/ 3164114 w 5805714"/>
                <a:gd name="connsiteY26" fmla="*/ 914400 h 1035118"/>
                <a:gd name="connsiteX27" fmla="*/ 3163207 w 5805714"/>
                <a:gd name="connsiteY27" fmla="*/ 992413 h 1035118"/>
                <a:gd name="connsiteX28" fmla="*/ 3125107 w 5805714"/>
                <a:gd name="connsiteY28" fmla="*/ 960664 h 1035118"/>
                <a:gd name="connsiteX29" fmla="*/ 3070678 w 5805714"/>
                <a:gd name="connsiteY29" fmla="*/ 953407 h 1035118"/>
                <a:gd name="connsiteX30" fmla="*/ 2982686 w 5805714"/>
                <a:gd name="connsiteY30" fmla="*/ 1035050 h 1035118"/>
                <a:gd name="connsiteX31" fmla="*/ 2877457 w 5805714"/>
                <a:gd name="connsiteY31" fmla="*/ 967014 h 1035118"/>
                <a:gd name="connsiteX32" fmla="*/ 2830286 w 5805714"/>
                <a:gd name="connsiteY32" fmla="*/ 943428 h 1035118"/>
                <a:gd name="connsiteX33" fmla="*/ 2801257 w 5805714"/>
                <a:gd name="connsiteY33" fmla="*/ 1001485 h 1035118"/>
                <a:gd name="connsiteX34" fmla="*/ 2699657 w 5805714"/>
                <a:gd name="connsiteY34" fmla="*/ 1001485 h 1035118"/>
                <a:gd name="connsiteX35" fmla="*/ 2625271 w 5805714"/>
                <a:gd name="connsiteY35" fmla="*/ 975178 h 1035118"/>
                <a:gd name="connsiteX36" fmla="*/ 2554514 w 5805714"/>
                <a:gd name="connsiteY36" fmla="*/ 943428 h 1035118"/>
                <a:gd name="connsiteX37" fmla="*/ 2509157 w 5805714"/>
                <a:gd name="connsiteY37" fmla="*/ 986064 h 1035118"/>
                <a:gd name="connsiteX38" fmla="*/ 2393043 w 5805714"/>
                <a:gd name="connsiteY38" fmla="*/ 983343 h 1035118"/>
                <a:gd name="connsiteX39" fmla="*/ 2305050 w 5805714"/>
                <a:gd name="connsiteY39" fmla="*/ 1023257 h 1035118"/>
                <a:gd name="connsiteX40" fmla="*/ 2169886 w 5805714"/>
                <a:gd name="connsiteY40" fmla="*/ 982435 h 1035118"/>
                <a:gd name="connsiteX41" fmla="*/ 2012043 w 5805714"/>
                <a:gd name="connsiteY41" fmla="*/ 997857 h 1035118"/>
                <a:gd name="connsiteX42" fmla="*/ 1894114 w 5805714"/>
                <a:gd name="connsiteY42" fmla="*/ 941614 h 1035118"/>
                <a:gd name="connsiteX43" fmla="*/ 1785257 w 5805714"/>
                <a:gd name="connsiteY43" fmla="*/ 992414 h 1035118"/>
                <a:gd name="connsiteX44" fmla="*/ 1654628 w 5805714"/>
                <a:gd name="connsiteY44" fmla="*/ 986971 h 1035118"/>
                <a:gd name="connsiteX45" fmla="*/ 1520371 w 5805714"/>
                <a:gd name="connsiteY45" fmla="*/ 1034143 h 1035118"/>
                <a:gd name="connsiteX46" fmla="*/ 1348921 w 5805714"/>
                <a:gd name="connsiteY46" fmla="*/ 960664 h 1035118"/>
                <a:gd name="connsiteX47" fmla="*/ 1230086 w 5805714"/>
                <a:gd name="connsiteY47" fmla="*/ 986971 h 1035118"/>
                <a:gd name="connsiteX48" fmla="*/ 1127578 w 5805714"/>
                <a:gd name="connsiteY48" fmla="*/ 954314 h 1035118"/>
                <a:gd name="connsiteX49" fmla="*/ 1030514 w 5805714"/>
                <a:gd name="connsiteY49" fmla="*/ 1016000 h 1035118"/>
                <a:gd name="connsiteX50" fmla="*/ 903514 w 5805714"/>
                <a:gd name="connsiteY50" fmla="*/ 971550 h 1035118"/>
                <a:gd name="connsiteX51" fmla="*/ 760186 w 5805714"/>
                <a:gd name="connsiteY51" fmla="*/ 981528 h 1035118"/>
                <a:gd name="connsiteX52" fmla="*/ 678543 w 5805714"/>
                <a:gd name="connsiteY52" fmla="*/ 947964 h 1035118"/>
                <a:gd name="connsiteX53" fmla="*/ 594178 w 5805714"/>
                <a:gd name="connsiteY53" fmla="*/ 996043 h 1035118"/>
                <a:gd name="connsiteX54" fmla="*/ 493486 w 5805714"/>
                <a:gd name="connsiteY54" fmla="*/ 1001485 h 1035118"/>
                <a:gd name="connsiteX55" fmla="*/ 390071 w 5805714"/>
                <a:gd name="connsiteY55" fmla="*/ 930728 h 1035118"/>
                <a:gd name="connsiteX56" fmla="*/ 262164 w 5805714"/>
                <a:gd name="connsiteY56" fmla="*/ 979714 h 1035118"/>
                <a:gd name="connsiteX57" fmla="*/ 103414 w 5805714"/>
                <a:gd name="connsiteY57" fmla="*/ 967014 h 1035118"/>
                <a:gd name="connsiteX58" fmla="*/ 0 w 5805714"/>
                <a:gd name="connsiteY58" fmla="*/ 1001485 h 1035118"/>
                <a:gd name="connsiteX0" fmla="*/ 0 w 5805714"/>
                <a:gd name="connsiteY0" fmla="*/ 1001485 h 1035118"/>
                <a:gd name="connsiteX1" fmla="*/ 0 w 5805714"/>
                <a:gd name="connsiteY1" fmla="*/ 0 h 1035118"/>
                <a:gd name="connsiteX2" fmla="*/ 5805714 w 5805714"/>
                <a:gd name="connsiteY2" fmla="*/ 0 h 1035118"/>
                <a:gd name="connsiteX3" fmla="*/ 5805714 w 5805714"/>
                <a:gd name="connsiteY3" fmla="*/ 957943 h 1035118"/>
                <a:gd name="connsiteX4" fmla="*/ 5684157 w 5805714"/>
                <a:gd name="connsiteY4" fmla="*/ 935264 h 1035118"/>
                <a:gd name="connsiteX5" fmla="*/ 5576207 w 5805714"/>
                <a:gd name="connsiteY5" fmla="*/ 967014 h 1035118"/>
                <a:gd name="connsiteX6" fmla="*/ 5493657 w 5805714"/>
                <a:gd name="connsiteY6" fmla="*/ 929821 h 1035118"/>
                <a:gd name="connsiteX7" fmla="*/ 5324021 w 5805714"/>
                <a:gd name="connsiteY7" fmla="*/ 965200 h 1035118"/>
                <a:gd name="connsiteX8" fmla="*/ 5147128 w 5805714"/>
                <a:gd name="connsiteY8" fmla="*/ 906235 h 1035118"/>
                <a:gd name="connsiteX9" fmla="*/ 4992007 w 5805714"/>
                <a:gd name="connsiteY9" fmla="*/ 954314 h 1035118"/>
                <a:gd name="connsiteX10" fmla="*/ 4915988 w 5805714"/>
                <a:gd name="connsiteY10" fmla="*/ 1011283 h 1035118"/>
                <a:gd name="connsiteX11" fmla="*/ 4841421 w 5805714"/>
                <a:gd name="connsiteY11" fmla="*/ 921657 h 1035118"/>
                <a:gd name="connsiteX12" fmla="*/ 4779736 w 5805714"/>
                <a:gd name="connsiteY12" fmla="*/ 994228 h 1035118"/>
                <a:gd name="connsiteX13" fmla="*/ 4644571 w 5805714"/>
                <a:gd name="connsiteY13" fmla="*/ 943428 h 1035118"/>
                <a:gd name="connsiteX14" fmla="*/ 4524828 w 5805714"/>
                <a:gd name="connsiteY14" fmla="*/ 913493 h 1035118"/>
                <a:gd name="connsiteX15" fmla="*/ 4405993 w 5805714"/>
                <a:gd name="connsiteY15" fmla="*/ 946150 h 1035118"/>
                <a:gd name="connsiteX16" fmla="*/ 4316186 w 5805714"/>
                <a:gd name="connsiteY16" fmla="*/ 998764 h 1035118"/>
                <a:gd name="connsiteX17" fmla="*/ 4209506 w 5805714"/>
                <a:gd name="connsiteY17" fmla="*/ 951593 h 1035118"/>
                <a:gd name="connsiteX18" fmla="*/ 4099379 w 5805714"/>
                <a:gd name="connsiteY18" fmla="*/ 931453 h 1035118"/>
                <a:gd name="connsiteX19" fmla="*/ 4054021 w 5805714"/>
                <a:gd name="connsiteY19" fmla="*/ 993321 h 1035118"/>
                <a:gd name="connsiteX20" fmla="*/ 3844108 w 5805714"/>
                <a:gd name="connsiteY20" fmla="*/ 929640 h 1035118"/>
                <a:gd name="connsiteX21" fmla="*/ 3780608 w 5805714"/>
                <a:gd name="connsiteY21" fmla="*/ 988423 h 1035118"/>
                <a:gd name="connsiteX22" fmla="*/ 3651613 w 5805714"/>
                <a:gd name="connsiteY22" fmla="*/ 948871 h 1035118"/>
                <a:gd name="connsiteX23" fmla="*/ 3552008 w 5805714"/>
                <a:gd name="connsiteY23" fmla="*/ 999671 h 1035118"/>
                <a:gd name="connsiteX24" fmla="*/ 3401241 w 5805714"/>
                <a:gd name="connsiteY24" fmla="*/ 963748 h 1035118"/>
                <a:gd name="connsiteX25" fmla="*/ 3315607 w 5805714"/>
                <a:gd name="connsiteY25" fmla="*/ 986064 h 1035118"/>
                <a:gd name="connsiteX26" fmla="*/ 3164114 w 5805714"/>
                <a:gd name="connsiteY26" fmla="*/ 914400 h 1035118"/>
                <a:gd name="connsiteX27" fmla="*/ 3163207 w 5805714"/>
                <a:gd name="connsiteY27" fmla="*/ 992413 h 1035118"/>
                <a:gd name="connsiteX28" fmla="*/ 3125107 w 5805714"/>
                <a:gd name="connsiteY28" fmla="*/ 960664 h 1035118"/>
                <a:gd name="connsiteX29" fmla="*/ 3070678 w 5805714"/>
                <a:gd name="connsiteY29" fmla="*/ 953407 h 1035118"/>
                <a:gd name="connsiteX30" fmla="*/ 2982686 w 5805714"/>
                <a:gd name="connsiteY30" fmla="*/ 1035050 h 1035118"/>
                <a:gd name="connsiteX31" fmla="*/ 2877457 w 5805714"/>
                <a:gd name="connsiteY31" fmla="*/ 967014 h 1035118"/>
                <a:gd name="connsiteX32" fmla="*/ 2830286 w 5805714"/>
                <a:gd name="connsiteY32" fmla="*/ 943428 h 1035118"/>
                <a:gd name="connsiteX33" fmla="*/ 2801257 w 5805714"/>
                <a:gd name="connsiteY33" fmla="*/ 1001485 h 1035118"/>
                <a:gd name="connsiteX34" fmla="*/ 2699657 w 5805714"/>
                <a:gd name="connsiteY34" fmla="*/ 1001485 h 1035118"/>
                <a:gd name="connsiteX35" fmla="*/ 2625271 w 5805714"/>
                <a:gd name="connsiteY35" fmla="*/ 975178 h 1035118"/>
                <a:gd name="connsiteX36" fmla="*/ 2554514 w 5805714"/>
                <a:gd name="connsiteY36" fmla="*/ 943428 h 1035118"/>
                <a:gd name="connsiteX37" fmla="*/ 2509157 w 5805714"/>
                <a:gd name="connsiteY37" fmla="*/ 986064 h 1035118"/>
                <a:gd name="connsiteX38" fmla="*/ 2393043 w 5805714"/>
                <a:gd name="connsiteY38" fmla="*/ 983343 h 1035118"/>
                <a:gd name="connsiteX39" fmla="*/ 2305050 w 5805714"/>
                <a:gd name="connsiteY39" fmla="*/ 1023257 h 1035118"/>
                <a:gd name="connsiteX40" fmla="*/ 2169886 w 5805714"/>
                <a:gd name="connsiteY40" fmla="*/ 982435 h 1035118"/>
                <a:gd name="connsiteX41" fmla="*/ 2012043 w 5805714"/>
                <a:gd name="connsiteY41" fmla="*/ 997857 h 1035118"/>
                <a:gd name="connsiteX42" fmla="*/ 1894114 w 5805714"/>
                <a:gd name="connsiteY42" fmla="*/ 941614 h 1035118"/>
                <a:gd name="connsiteX43" fmla="*/ 1785257 w 5805714"/>
                <a:gd name="connsiteY43" fmla="*/ 992414 h 1035118"/>
                <a:gd name="connsiteX44" fmla="*/ 1654628 w 5805714"/>
                <a:gd name="connsiteY44" fmla="*/ 986971 h 1035118"/>
                <a:gd name="connsiteX45" fmla="*/ 1520371 w 5805714"/>
                <a:gd name="connsiteY45" fmla="*/ 1034143 h 1035118"/>
                <a:gd name="connsiteX46" fmla="*/ 1348921 w 5805714"/>
                <a:gd name="connsiteY46" fmla="*/ 960664 h 1035118"/>
                <a:gd name="connsiteX47" fmla="*/ 1230086 w 5805714"/>
                <a:gd name="connsiteY47" fmla="*/ 986971 h 1035118"/>
                <a:gd name="connsiteX48" fmla="*/ 1127578 w 5805714"/>
                <a:gd name="connsiteY48" fmla="*/ 954314 h 1035118"/>
                <a:gd name="connsiteX49" fmla="*/ 1030514 w 5805714"/>
                <a:gd name="connsiteY49" fmla="*/ 1016000 h 1035118"/>
                <a:gd name="connsiteX50" fmla="*/ 903514 w 5805714"/>
                <a:gd name="connsiteY50" fmla="*/ 971550 h 1035118"/>
                <a:gd name="connsiteX51" fmla="*/ 760186 w 5805714"/>
                <a:gd name="connsiteY51" fmla="*/ 981528 h 1035118"/>
                <a:gd name="connsiteX52" fmla="*/ 678543 w 5805714"/>
                <a:gd name="connsiteY52" fmla="*/ 947964 h 1035118"/>
                <a:gd name="connsiteX53" fmla="*/ 594178 w 5805714"/>
                <a:gd name="connsiteY53" fmla="*/ 996043 h 1035118"/>
                <a:gd name="connsiteX54" fmla="*/ 493486 w 5805714"/>
                <a:gd name="connsiteY54" fmla="*/ 1001485 h 1035118"/>
                <a:gd name="connsiteX55" fmla="*/ 390071 w 5805714"/>
                <a:gd name="connsiteY55" fmla="*/ 930728 h 1035118"/>
                <a:gd name="connsiteX56" fmla="*/ 262164 w 5805714"/>
                <a:gd name="connsiteY56" fmla="*/ 979714 h 1035118"/>
                <a:gd name="connsiteX57" fmla="*/ 103414 w 5805714"/>
                <a:gd name="connsiteY57" fmla="*/ 967014 h 1035118"/>
                <a:gd name="connsiteX58" fmla="*/ 0 w 5805714"/>
                <a:gd name="connsiteY58" fmla="*/ 1001485 h 1035118"/>
                <a:gd name="connsiteX0" fmla="*/ 0 w 5805714"/>
                <a:gd name="connsiteY0" fmla="*/ 1001485 h 1035118"/>
                <a:gd name="connsiteX1" fmla="*/ 0 w 5805714"/>
                <a:gd name="connsiteY1" fmla="*/ 0 h 1035118"/>
                <a:gd name="connsiteX2" fmla="*/ 5805714 w 5805714"/>
                <a:gd name="connsiteY2" fmla="*/ 0 h 1035118"/>
                <a:gd name="connsiteX3" fmla="*/ 5805714 w 5805714"/>
                <a:gd name="connsiteY3" fmla="*/ 957943 h 1035118"/>
                <a:gd name="connsiteX4" fmla="*/ 5684157 w 5805714"/>
                <a:gd name="connsiteY4" fmla="*/ 935264 h 1035118"/>
                <a:gd name="connsiteX5" fmla="*/ 5576207 w 5805714"/>
                <a:gd name="connsiteY5" fmla="*/ 967014 h 1035118"/>
                <a:gd name="connsiteX6" fmla="*/ 5493657 w 5805714"/>
                <a:gd name="connsiteY6" fmla="*/ 929821 h 1035118"/>
                <a:gd name="connsiteX7" fmla="*/ 5324021 w 5805714"/>
                <a:gd name="connsiteY7" fmla="*/ 965200 h 1035118"/>
                <a:gd name="connsiteX8" fmla="*/ 5147128 w 5805714"/>
                <a:gd name="connsiteY8" fmla="*/ 906235 h 1035118"/>
                <a:gd name="connsiteX9" fmla="*/ 5030107 w 5805714"/>
                <a:gd name="connsiteY9" fmla="*/ 977174 h 1035118"/>
                <a:gd name="connsiteX10" fmla="*/ 4915988 w 5805714"/>
                <a:gd name="connsiteY10" fmla="*/ 1011283 h 1035118"/>
                <a:gd name="connsiteX11" fmla="*/ 4841421 w 5805714"/>
                <a:gd name="connsiteY11" fmla="*/ 921657 h 1035118"/>
                <a:gd name="connsiteX12" fmla="*/ 4779736 w 5805714"/>
                <a:gd name="connsiteY12" fmla="*/ 994228 h 1035118"/>
                <a:gd name="connsiteX13" fmla="*/ 4644571 w 5805714"/>
                <a:gd name="connsiteY13" fmla="*/ 943428 h 1035118"/>
                <a:gd name="connsiteX14" fmla="*/ 4524828 w 5805714"/>
                <a:gd name="connsiteY14" fmla="*/ 913493 h 1035118"/>
                <a:gd name="connsiteX15" fmla="*/ 4405993 w 5805714"/>
                <a:gd name="connsiteY15" fmla="*/ 946150 h 1035118"/>
                <a:gd name="connsiteX16" fmla="*/ 4316186 w 5805714"/>
                <a:gd name="connsiteY16" fmla="*/ 998764 h 1035118"/>
                <a:gd name="connsiteX17" fmla="*/ 4209506 w 5805714"/>
                <a:gd name="connsiteY17" fmla="*/ 951593 h 1035118"/>
                <a:gd name="connsiteX18" fmla="*/ 4099379 w 5805714"/>
                <a:gd name="connsiteY18" fmla="*/ 931453 h 1035118"/>
                <a:gd name="connsiteX19" fmla="*/ 4054021 w 5805714"/>
                <a:gd name="connsiteY19" fmla="*/ 993321 h 1035118"/>
                <a:gd name="connsiteX20" fmla="*/ 3844108 w 5805714"/>
                <a:gd name="connsiteY20" fmla="*/ 929640 h 1035118"/>
                <a:gd name="connsiteX21" fmla="*/ 3780608 w 5805714"/>
                <a:gd name="connsiteY21" fmla="*/ 988423 h 1035118"/>
                <a:gd name="connsiteX22" fmla="*/ 3651613 w 5805714"/>
                <a:gd name="connsiteY22" fmla="*/ 948871 h 1035118"/>
                <a:gd name="connsiteX23" fmla="*/ 3552008 w 5805714"/>
                <a:gd name="connsiteY23" fmla="*/ 999671 h 1035118"/>
                <a:gd name="connsiteX24" fmla="*/ 3401241 w 5805714"/>
                <a:gd name="connsiteY24" fmla="*/ 963748 h 1035118"/>
                <a:gd name="connsiteX25" fmla="*/ 3315607 w 5805714"/>
                <a:gd name="connsiteY25" fmla="*/ 986064 h 1035118"/>
                <a:gd name="connsiteX26" fmla="*/ 3164114 w 5805714"/>
                <a:gd name="connsiteY26" fmla="*/ 914400 h 1035118"/>
                <a:gd name="connsiteX27" fmla="*/ 3163207 w 5805714"/>
                <a:gd name="connsiteY27" fmla="*/ 992413 h 1035118"/>
                <a:gd name="connsiteX28" fmla="*/ 3125107 w 5805714"/>
                <a:gd name="connsiteY28" fmla="*/ 960664 h 1035118"/>
                <a:gd name="connsiteX29" fmla="*/ 3070678 w 5805714"/>
                <a:gd name="connsiteY29" fmla="*/ 953407 h 1035118"/>
                <a:gd name="connsiteX30" fmla="*/ 2982686 w 5805714"/>
                <a:gd name="connsiteY30" fmla="*/ 1035050 h 1035118"/>
                <a:gd name="connsiteX31" fmla="*/ 2877457 w 5805714"/>
                <a:gd name="connsiteY31" fmla="*/ 967014 h 1035118"/>
                <a:gd name="connsiteX32" fmla="*/ 2830286 w 5805714"/>
                <a:gd name="connsiteY32" fmla="*/ 943428 h 1035118"/>
                <a:gd name="connsiteX33" fmla="*/ 2801257 w 5805714"/>
                <a:gd name="connsiteY33" fmla="*/ 1001485 h 1035118"/>
                <a:gd name="connsiteX34" fmla="*/ 2699657 w 5805714"/>
                <a:gd name="connsiteY34" fmla="*/ 1001485 h 1035118"/>
                <a:gd name="connsiteX35" fmla="*/ 2625271 w 5805714"/>
                <a:gd name="connsiteY35" fmla="*/ 975178 h 1035118"/>
                <a:gd name="connsiteX36" fmla="*/ 2554514 w 5805714"/>
                <a:gd name="connsiteY36" fmla="*/ 943428 h 1035118"/>
                <a:gd name="connsiteX37" fmla="*/ 2509157 w 5805714"/>
                <a:gd name="connsiteY37" fmla="*/ 986064 h 1035118"/>
                <a:gd name="connsiteX38" fmla="*/ 2393043 w 5805714"/>
                <a:gd name="connsiteY38" fmla="*/ 983343 h 1035118"/>
                <a:gd name="connsiteX39" fmla="*/ 2305050 w 5805714"/>
                <a:gd name="connsiteY39" fmla="*/ 1023257 h 1035118"/>
                <a:gd name="connsiteX40" fmla="*/ 2169886 w 5805714"/>
                <a:gd name="connsiteY40" fmla="*/ 982435 h 1035118"/>
                <a:gd name="connsiteX41" fmla="*/ 2012043 w 5805714"/>
                <a:gd name="connsiteY41" fmla="*/ 997857 h 1035118"/>
                <a:gd name="connsiteX42" fmla="*/ 1894114 w 5805714"/>
                <a:gd name="connsiteY42" fmla="*/ 941614 h 1035118"/>
                <a:gd name="connsiteX43" fmla="*/ 1785257 w 5805714"/>
                <a:gd name="connsiteY43" fmla="*/ 992414 h 1035118"/>
                <a:gd name="connsiteX44" fmla="*/ 1654628 w 5805714"/>
                <a:gd name="connsiteY44" fmla="*/ 986971 h 1035118"/>
                <a:gd name="connsiteX45" fmla="*/ 1520371 w 5805714"/>
                <a:gd name="connsiteY45" fmla="*/ 1034143 h 1035118"/>
                <a:gd name="connsiteX46" fmla="*/ 1348921 w 5805714"/>
                <a:gd name="connsiteY46" fmla="*/ 960664 h 1035118"/>
                <a:gd name="connsiteX47" fmla="*/ 1230086 w 5805714"/>
                <a:gd name="connsiteY47" fmla="*/ 986971 h 1035118"/>
                <a:gd name="connsiteX48" fmla="*/ 1127578 w 5805714"/>
                <a:gd name="connsiteY48" fmla="*/ 954314 h 1035118"/>
                <a:gd name="connsiteX49" fmla="*/ 1030514 w 5805714"/>
                <a:gd name="connsiteY49" fmla="*/ 1016000 h 1035118"/>
                <a:gd name="connsiteX50" fmla="*/ 903514 w 5805714"/>
                <a:gd name="connsiteY50" fmla="*/ 971550 h 1035118"/>
                <a:gd name="connsiteX51" fmla="*/ 760186 w 5805714"/>
                <a:gd name="connsiteY51" fmla="*/ 981528 h 1035118"/>
                <a:gd name="connsiteX52" fmla="*/ 678543 w 5805714"/>
                <a:gd name="connsiteY52" fmla="*/ 947964 h 1035118"/>
                <a:gd name="connsiteX53" fmla="*/ 594178 w 5805714"/>
                <a:gd name="connsiteY53" fmla="*/ 996043 h 1035118"/>
                <a:gd name="connsiteX54" fmla="*/ 493486 w 5805714"/>
                <a:gd name="connsiteY54" fmla="*/ 1001485 h 1035118"/>
                <a:gd name="connsiteX55" fmla="*/ 390071 w 5805714"/>
                <a:gd name="connsiteY55" fmla="*/ 930728 h 1035118"/>
                <a:gd name="connsiteX56" fmla="*/ 262164 w 5805714"/>
                <a:gd name="connsiteY56" fmla="*/ 979714 h 1035118"/>
                <a:gd name="connsiteX57" fmla="*/ 103414 w 5805714"/>
                <a:gd name="connsiteY57" fmla="*/ 967014 h 1035118"/>
                <a:gd name="connsiteX58" fmla="*/ 0 w 5805714"/>
                <a:gd name="connsiteY58" fmla="*/ 1001485 h 1035118"/>
                <a:gd name="connsiteX0" fmla="*/ 0 w 5805714"/>
                <a:gd name="connsiteY0" fmla="*/ 1001485 h 1035118"/>
                <a:gd name="connsiteX1" fmla="*/ 0 w 5805714"/>
                <a:gd name="connsiteY1" fmla="*/ 0 h 1035118"/>
                <a:gd name="connsiteX2" fmla="*/ 5805714 w 5805714"/>
                <a:gd name="connsiteY2" fmla="*/ 0 h 1035118"/>
                <a:gd name="connsiteX3" fmla="*/ 5805714 w 5805714"/>
                <a:gd name="connsiteY3" fmla="*/ 957943 h 1035118"/>
                <a:gd name="connsiteX4" fmla="*/ 5684157 w 5805714"/>
                <a:gd name="connsiteY4" fmla="*/ 935264 h 1035118"/>
                <a:gd name="connsiteX5" fmla="*/ 5576207 w 5805714"/>
                <a:gd name="connsiteY5" fmla="*/ 967014 h 1035118"/>
                <a:gd name="connsiteX6" fmla="*/ 5493657 w 5805714"/>
                <a:gd name="connsiteY6" fmla="*/ 929821 h 1035118"/>
                <a:gd name="connsiteX7" fmla="*/ 5324021 w 5805714"/>
                <a:gd name="connsiteY7" fmla="*/ 965200 h 1035118"/>
                <a:gd name="connsiteX8" fmla="*/ 5154748 w 5805714"/>
                <a:gd name="connsiteY8" fmla="*/ 944335 h 1035118"/>
                <a:gd name="connsiteX9" fmla="*/ 5030107 w 5805714"/>
                <a:gd name="connsiteY9" fmla="*/ 977174 h 1035118"/>
                <a:gd name="connsiteX10" fmla="*/ 4915988 w 5805714"/>
                <a:gd name="connsiteY10" fmla="*/ 1011283 h 1035118"/>
                <a:gd name="connsiteX11" fmla="*/ 4841421 w 5805714"/>
                <a:gd name="connsiteY11" fmla="*/ 921657 h 1035118"/>
                <a:gd name="connsiteX12" fmla="*/ 4779736 w 5805714"/>
                <a:gd name="connsiteY12" fmla="*/ 994228 h 1035118"/>
                <a:gd name="connsiteX13" fmla="*/ 4644571 w 5805714"/>
                <a:gd name="connsiteY13" fmla="*/ 943428 h 1035118"/>
                <a:gd name="connsiteX14" fmla="*/ 4524828 w 5805714"/>
                <a:gd name="connsiteY14" fmla="*/ 913493 h 1035118"/>
                <a:gd name="connsiteX15" fmla="*/ 4405993 w 5805714"/>
                <a:gd name="connsiteY15" fmla="*/ 946150 h 1035118"/>
                <a:gd name="connsiteX16" fmla="*/ 4316186 w 5805714"/>
                <a:gd name="connsiteY16" fmla="*/ 998764 h 1035118"/>
                <a:gd name="connsiteX17" fmla="*/ 4209506 w 5805714"/>
                <a:gd name="connsiteY17" fmla="*/ 951593 h 1035118"/>
                <a:gd name="connsiteX18" fmla="*/ 4099379 w 5805714"/>
                <a:gd name="connsiteY18" fmla="*/ 931453 h 1035118"/>
                <a:gd name="connsiteX19" fmla="*/ 4054021 w 5805714"/>
                <a:gd name="connsiteY19" fmla="*/ 993321 h 1035118"/>
                <a:gd name="connsiteX20" fmla="*/ 3844108 w 5805714"/>
                <a:gd name="connsiteY20" fmla="*/ 929640 h 1035118"/>
                <a:gd name="connsiteX21" fmla="*/ 3780608 w 5805714"/>
                <a:gd name="connsiteY21" fmla="*/ 988423 h 1035118"/>
                <a:gd name="connsiteX22" fmla="*/ 3651613 w 5805714"/>
                <a:gd name="connsiteY22" fmla="*/ 948871 h 1035118"/>
                <a:gd name="connsiteX23" fmla="*/ 3552008 w 5805714"/>
                <a:gd name="connsiteY23" fmla="*/ 999671 h 1035118"/>
                <a:gd name="connsiteX24" fmla="*/ 3401241 w 5805714"/>
                <a:gd name="connsiteY24" fmla="*/ 963748 h 1035118"/>
                <a:gd name="connsiteX25" fmla="*/ 3315607 w 5805714"/>
                <a:gd name="connsiteY25" fmla="*/ 986064 h 1035118"/>
                <a:gd name="connsiteX26" fmla="*/ 3164114 w 5805714"/>
                <a:gd name="connsiteY26" fmla="*/ 914400 h 1035118"/>
                <a:gd name="connsiteX27" fmla="*/ 3163207 w 5805714"/>
                <a:gd name="connsiteY27" fmla="*/ 992413 h 1035118"/>
                <a:gd name="connsiteX28" fmla="*/ 3125107 w 5805714"/>
                <a:gd name="connsiteY28" fmla="*/ 960664 h 1035118"/>
                <a:gd name="connsiteX29" fmla="*/ 3070678 w 5805714"/>
                <a:gd name="connsiteY29" fmla="*/ 953407 h 1035118"/>
                <a:gd name="connsiteX30" fmla="*/ 2982686 w 5805714"/>
                <a:gd name="connsiteY30" fmla="*/ 1035050 h 1035118"/>
                <a:gd name="connsiteX31" fmla="*/ 2877457 w 5805714"/>
                <a:gd name="connsiteY31" fmla="*/ 967014 h 1035118"/>
                <a:gd name="connsiteX32" fmla="*/ 2830286 w 5805714"/>
                <a:gd name="connsiteY32" fmla="*/ 943428 h 1035118"/>
                <a:gd name="connsiteX33" fmla="*/ 2801257 w 5805714"/>
                <a:gd name="connsiteY33" fmla="*/ 1001485 h 1035118"/>
                <a:gd name="connsiteX34" fmla="*/ 2699657 w 5805714"/>
                <a:gd name="connsiteY34" fmla="*/ 1001485 h 1035118"/>
                <a:gd name="connsiteX35" fmla="*/ 2625271 w 5805714"/>
                <a:gd name="connsiteY35" fmla="*/ 975178 h 1035118"/>
                <a:gd name="connsiteX36" fmla="*/ 2554514 w 5805714"/>
                <a:gd name="connsiteY36" fmla="*/ 943428 h 1035118"/>
                <a:gd name="connsiteX37" fmla="*/ 2509157 w 5805714"/>
                <a:gd name="connsiteY37" fmla="*/ 986064 h 1035118"/>
                <a:gd name="connsiteX38" fmla="*/ 2393043 w 5805714"/>
                <a:gd name="connsiteY38" fmla="*/ 983343 h 1035118"/>
                <a:gd name="connsiteX39" fmla="*/ 2305050 w 5805714"/>
                <a:gd name="connsiteY39" fmla="*/ 1023257 h 1035118"/>
                <a:gd name="connsiteX40" fmla="*/ 2169886 w 5805714"/>
                <a:gd name="connsiteY40" fmla="*/ 982435 h 1035118"/>
                <a:gd name="connsiteX41" fmla="*/ 2012043 w 5805714"/>
                <a:gd name="connsiteY41" fmla="*/ 997857 h 1035118"/>
                <a:gd name="connsiteX42" fmla="*/ 1894114 w 5805714"/>
                <a:gd name="connsiteY42" fmla="*/ 941614 h 1035118"/>
                <a:gd name="connsiteX43" fmla="*/ 1785257 w 5805714"/>
                <a:gd name="connsiteY43" fmla="*/ 992414 h 1035118"/>
                <a:gd name="connsiteX44" fmla="*/ 1654628 w 5805714"/>
                <a:gd name="connsiteY44" fmla="*/ 986971 h 1035118"/>
                <a:gd name="connsiteX45" fmla="*/ 1520371 w 5805714"/>
                <a:gd name="connsiteY45" fmla="*/ 1034143 h 1035118"/>
                <a:gd name="connsiteX46" fmla="*/ 1348921 w 5805714"/>
                <a:gd name="connsiteY46" fmla="*/ 960664 h 1035118"/>
                <a:gd name="connsiteX47" fmla="*/ 1230086 w 5805714"/>
                <a:gd name="connsiteY47" fmla="*/ 986971 h 1035118"/>
                <a:gd name="connsiteX48" fmla="*/ 1127578 w 5805714"/>
                <a:gd name="connsiteY48" fmla="*/ 954314 h 1035118"/>
                <a:gd name="connsiteX49" fmla="*/ 1030514 w 5805714"/>
                <a:gd name="connsiteY49" fmla="*/ 1016000 h 1035118"/>
                <a:gd name="connsiteX50" fmla="*/ 903514 w 5805714"/>
                <a:gd name="connsiteY50" fmla="*/ 971550 h 1035118"/>
                <a:gd name="connsiteX51" fmla="*/ 760186 w 5805714"/>
                <a:gd name="connsiteY51" fmla="*/ 981528 h 1035118"/>
                <a:gd name="connsiteX52" fmla="*/ 678543 w 5805714"/>
                <a:gd name="connsiteY52" fmla="*/ 947964 h 1035118"/>
                <a:gd name="connsiteX53" fmla="*/ 594178 w 5805714"/>
                <a:gd name="connsiteY53" fmla="*/ 996043 h 1035118"/>
                <a:gd name="connsiteX54" fmla="*/ 493486 w 5805714"/>
                <a:gd name="connsiteY54" fmla="*/ 1001485 h 1035118"/>
                <a:gd name="connsiteX55" fmla="*/ 390071 w 5805714"/>
                <a:gd name="connsiteY55" fmla="*/ 930728 h 1035118"/>
                <a:gd name="connsiteX56" fmla="*/ 262164 w 5805714"/>
                <a:gd name="connsiteY56" fmla="*/ 979714 h 1035118"/>
                <a:gd name="connsiteX57" fmla="*/ 103414 w 5805714"/>
                <a:gd name="connsiteY57" fmla="*/ 967014 h 1035118"/>
                <a:gd name="connsiteX58" fmla="*/ 0 w 5805714"/>
                <a:gd name="connsiteY58" fmla="*/ 1001485 h 1035118"/>
                <a:gd name="connsiteX0" fmla="*/ 0 w 5805714"/>
                <a:gd name="connsiteY0" fmla="*/ 1001485 h 1035118"/>
                <a:gd name="connsiteX1" fmla="*/ 0 w 5805714"/>
                <a:gd name="connsiteY1" fmla="*/ 0 h 1035118"/>
                <a:gd name="connsiteX2" fmla="*/ 5805714 w 5805714"/>
                <a:gd name="connsiteY2" fmla="*/ 0 h 1035118"/>
                <a:gd name="connsiteX3" fmla="*/ 5805714 w 5805714"/>
                <a:gd name="connsiteY3" fmla="*/ 957943 h 1035118"/>
                <a:gd name="connsiteX4" fmla="*/ 5684157 w 5805714"/>
                <a:gd name="connsiteY4" fmla="*/ 935264 h 1035118"/>
                <a:gd name="connsiteX5" fmla="*/ 5576207 w 5805714"/>
                <a:gd name="connsiteY5" fmla="*/ 967014 h 1035118"/>
                <a:gd name="connsiteX6" fmla="*/ 5493657 w 5805714"/>
                <a:gd name="connsiteY6" fmla="*/ 929821 h 1035118"/>
                <a:gd name="connsiteX7" fmla="*/ 5316401 w 5805714"/>
                <a:gd name="connsiteY7" fmla="*/ 1003300 h 1035118"/>
                <a:gd name="connsiteX8" fmla="*/ 5154748 w 5805714"/>
                <a:gd name="connsiteY8" fmla="*/ 944335 h 1035118"/>
                <a:gd name="connsiteX9" fmla="*/ 5030107 w 5805714"/>
                <a:gd name="connsiteY9" fmla="*/ 977174 h 1035118"/>
                <a:gd name="connsiteX10" fmla="*/ 4915988 w 5805714"/>
                <a:gd name="connsiteY10" fmla="*/ 1011283 h 1035118"/>
                <a:gd name="connsiteX11" fmla="*/ 4841421 w 5805714"/>
                <a:gd name="connsiteY11" fmla="*/ 921657 h 1035118"/>
                <a:gd name="connsiteX12" fmla="*/ 4779736 w 5805714"/>
                <a:gd name="connsiteY12" fmla="*/ 994228 h 1035118"/>
                <a:gd name="connsiteX13" fmla="*/ 4644571 w 5805714"/>
                <a:gd name="connsiteY13" fmla="*/ 943428 h 1035118"/>
                <a:gd name="connsiteX14" fmla="*/ 4524828 w 5805714"/>
                <a:gd name="connsiteY14" fmla="*/ 913493 h 1035118"/>
                <a:gd name="connsiteX15" fmla="*/ 4405993 w 5805714"/>
                <a:gd name="connsiteY15" fmla="*/ 946150 h 1035118"/>
                <a:gd name="connsiteX16" fmla="*/ 4316186 w 5805714"/>
                <a:gd name="connsiteY16" fmla="*/ 998764 h 1035118"/>
                <a:gd name="connsiteX17" fmla="*/ 4209506 w 5805714"/>
                <a:gd name="connsiteY17" fmla="*/ 951593 h 1035118"/>
                <a:gd name="connsiteX18" fmla="*/ 4099379 w 5805714"/>
                <a:gd name="connsiteY18" fmla="*/ 931453 h 1035118"/>
                <a:gd name="connsiteX19" fmla="*/ 4054021 w 5805714"/>
                <a:gd name="connsiteY19" fmla="*/ 993321 h 1035118"/>
                <a:gd name="connsiteX20" fmla="*/ 3844108 w 5805714"/>
                <a:gd name="connsiteY20" fmla="*/ 929640 h 1035118"/>
                <a:gd name="connsiteX21" fmla="*/ 3780608 w 5805714"/>
                <a:gd name="connsiteY21" fmla="*/ 988423 h 1035118"/>
                <a:gd name="connsiteX22" fmla="*/ 3651613 w 5805714"/>
                <a:gd name="connsiteY22" fmla="*/ 948871 h 1035118"/>
                <a:gd name="connsiteX23" fmla="*/ 3552008 w 5805714"/>
                <a:gd name="connsiteY23" fmla="*/ 999671 h 1035118"/>
                <a:gd name="connsiteX24" fmla="*/ 3401241 w 5805714"/>
                <a:gd name="connsiteY24" fmla="*/ 963748 h 1035118"/>
                <a:gd name="connsiteX25" fmla="*/ 3315607 w 5805714"/>
                <a:gd name="connsiteY25" fmla="*/ 986064 h 1035118"/>
                <a:gd name="connsiteX26" fmla="*/ 3164114 w 5805714"/>
                <a:gd name="connsiteY26" fmla="*/ 914400 h 1035118"/>
                <a:gd name="connsiteX27" fmla="*/ 3163207 w 5805714"/>
                <a:gd name="connsiteY27" fmla="*/ 992413 h 1035118"/>
                <a:gd name="connsiteX28" fmla="*/ 3125107 w 5805714"/>
                <a:gd name="connsiteY28" fmla="*/ 960664 h 1035118"/>
                <a:gd name="connsiteX29" fmla="*/ 3070678 w 5805714"/>
                <a:gd name="connsiteY29" fmla="*/ 953407 h 1035118"/>
                <a:gd name="connsiteX30" fmla="*/ 2982686 w 5805714"/>
                <a:gd name="connsiteY30" fmla="*/ 1035050 h 1035118"/>
                <a:gd name="connsiteX31" fmla="*/ 2877457 w 5805714"/>
                <a:gd name="connsiteY31" fmla="*/ 967014 h 1035118"/>
                <a:gd name="connsiteX32" fmla="*/ 2830286 w 5805714"/>
                <a:gd name="connsiteY32" fmla="*/ 943428 h 1035118"/>
                <a:gd name="connsiteX33" fmla="*/ 2801257 w 5805714"/>
                <a:gd name="connsiteY33" fmla="*/ 1001485 h 1035118"/>
                <a:gd name="connsiteX34" fmla="*/ 2699657 w 5805714"/>
                <a:gd name="connsiteY34" fmla="*/ 1001485 h 1035118"/>
                <a:gd name="connsiteX35" fmla="*/ 2625271 w 5805714"/>
                <a:gd name="connsiteY35" fmla="*/ 975178 h 1035118"/>
                <a:gd name="connsiteX36" fmla="*/ 2554514 w 5805714"/>
                <a:gd name="connsiteY36" fmla="*/ 943428 h 1035118"/>
                <a:gd name="connsiteX37" fmla="*/ 2509157 w 5805714"/>
                <a:gd name="connsiteY37" fmla="*/ 986064 h 1035118"/>
                <a:gd name="connsiteX38" fmla="*/ 2393043 w 5805714"/>
                <a:gd name="connsiteY38" fmla="*/ 983343 h 1035118"/>
                <a:gd name="connsiteX39" fmla="*/ 2305050 w 5805714"/>
                <a:gd name="connsiteY39" fmla="*/ 1023257 h 1035118"/>
                <a:gd name="connsiteX40" fmla="*/ 2169886 w 5805714"/>
                <a:gd name="connsiteY40" fmla="*/ 982435 h 1035118"/>
                <a:gd name="connsiteX41" fmla="*/ 2012043 w 5805714"/>
                <a:gd name="connsiteY41" fmla="*/ 997857 h 1035118"/>
                <a:gd name="connsiteX42" fmla="*/ 1894114 w 5805714"/>
                <a:gd name="connsiteY42" fmla="*/ 941614 h 1035118"/>
                <a:gd name="connsiteX43" fmla="*/ 1785257 w 5805714"/>
                <a:gd name="connsiteY43" fmla="*/ 992414 h 1035118"/>
                <a:gd name="connsiteX44" fmla="*/ 1654628 w 5805714"/>
                <a:gd name="connsiteY44" fmla="*/ 986971 h 1035118"/>
                <a:gd name="connsiteX45" fmla="*/ 1520371 w 5805714"/>
                <a:gd name="connsiteY45" fmla="*/ 1034143 h 1035118"/>
                <a:gd name="connsiteX46" fmla="*/ 1348921 w 5805714"/>
                <a:gd name="connsiteY46" fmla="*/ 960664 h 1035118"/>
                <a:gd name="connsiteX47" fmla="*/ 1230086 w 5805714"/>
                <a:gd name="connsiteY47" fmla="*/ 986971 h 1035118"/>
                <a:gd name="connsiteX48" fmla="*/ 1127578 w 5805714"/>
                <a:gd name="connsiteY48" fmla="*/ 954314 h 1035118"/>
                <a:gd name="connsiteX49" fmla="*/ 1030514 w 5805714"/>
                <a:gd name="connsiteY49" fmla="*/ 1016000 h 1035118"/>
                <a:gd name="connsiteX50" fmla="*/ 903514 w 5805714"/>
                <a:gd name="connsiteY50" fmla="*/ 971550 h 1035118"/>
                <a:gd name="connsiteX51" fmla="*/ 760186 w 5805714"/>
                <a:gd name="connsiteY51" fmla="*/ 981528 h 1035118"/>
                <a:gd name="connsiteX52" fmla="*/ 678543 w 5805714"/>
                <a:gd name="connsiteY52" fmla="*/ 947964 h 1035118"/>
                <a:gd name="connsiteX53" fmla="*/ 594178 w 5805714"/>
                <a:gd name="connsiteY53" fmla="*/ 996043 h 1035118"/>
                <a:gd name="connsiteX54" fmla="*/ 493486 w 5805714"/>
                <a:gd name="connsiteY54" fmla="*/ 1001485 h 1035118"/>
                <a:gd name="connsiteX55" fmla="*/ 390071 w 5805714"/>
                <a:gd name="connsiteY55" fmla="*/ 930728 h 1035118"/>
                <a:gd name="connsiteX56" fmla="*/ 262164 w 5805714"/>
                <a:gd name="connsiteY56" fmla="*/ 979714 h 1035118"/>
                <a:gd name="connsiteX57" fmla="*/ 103414 w 5805714"/>
                <a:gd name="connsiteY57" fmla="*/ 967014 h 1035118"/>
                <a:gd name="connsiteX58" fmla="*/ 0 w 5805714"/>
                <a:gd name="connsiteY58" fmla="*/ 1001485 h 1035118"/>
                <a:gd name="connsiteX0" fmla="*/ 0 w 5805714"/>
                <a:gd name="connsiteY0" fmla="*/ 1001485 h 1035118"/>
                <a:gd name="connsiteX1" fmla="*/ 0 w 5805714"/>
                <a:gd name="connsiteY1" fmla="*/ 0 h 1035118"/>
                <a:gd name="connsiteX2" fmla="*/ 5805714 w 5805714"/>
                <a:gd name="connsiteY2" fmla="*/ 0 h 1035118"/>
                <a:gd name="connsiteX3" fmla="*/ 5805714 w 5805714"/>
                <a:gd name="connsiteY3" fmla="*/ 957943 h 1035118"/>
                <a:gd name="connsiteX4" fmla="*/ 5684157 w 5805714"/>
                <a:gd name="connsiteY4" fmla="*/ 935264 h 1035118"/>
                <a:gd name="connsiteX5" fmla="*/ 5599067 w 5805714"/>
                <a:gd name="connsiteY5" fmla="*/ 989874 h 1035118"/>
                <a:gd name="connsiteX6" fmla="*/ 5493657 w 5805714"/>
                <a:gd name="connsiteY6" fmla="*/ 929821 h 1035118"/>
                <a:gd name="connsiteX7" fmla="*/ 5316401 w 5805714"/>
                <a:gd name="connsiteY7" fmla="*/ 1003300 h 1035118"/>
                <a:gd name="connsiteX8" fmla="*/ 5154748 w 5805714"/>
                <a:gd name="connsiteY8" fmla="*/ 944335 h 1035118"/>
                <a:gd name="connsiteX9" fmla="*/ 5030107 w 5805714"/>
                <a:gd name="connsiteY9" fmla="*/ 977174 h 1035118"/>
                <a:gd name="connsiteX10" fmla="*/ 4915988 w 5805714"/>
                <a:gd name="connsiteY10" fmla="*/ 1011283 h 1035118"/>
                <a:gd name="connsiteX11" fmla="*/ 4841421 w 5805714"/>
                <a:gd name="connsiteY11" fmla="*/ 921657 h 1035118"/>
                <a:gd name="connsiteX12" fmla="*/ 4779736 w 5805714"/>
                <a:gd name="connsiteY12" fmla="*/ 994228 h 1035118"/>
                <a:gd name="connsiteX13" fmla="*/ 4644571 w 5805714"/>
                <a:gd name="connsiteY13" fmla="*/ 943428 h 1035118"/>
                <a:gd name="connsiteX14" fmla="*/ 4524828 w 5805714"/>
                <a:gd name="connsiteY14" fmla="*/ 913493 h 1035118"/>
                <a:gd name="connsiteX15" fmla="*/ 4405993 w 5805714"/>
                <a:gd name="connsiteY15" fmla="*/ 946150 h 1035118"/>
                <a:gd name="connsiteX16" fmla="*/ 4316186 w 5805714"/>
                <a:gd name="connsiteY16" fmla="*/ 998764 h 1035118"/>
                <a:gd name="connsiteX17" fmla="*/ 4209506 w 5805714"/>
                <a:gd name="connsiteY17" fmla="*/ 951593 h 1035118"/>
                <a:gd name="connsiteX18" fmla="*/ 4099379 w 5805714"/>
                <a:gd name="connsiteY18" fmla="*/ 931453 h 1035118"/>
                <a:gd name="connsiteX19" fmla="*/ 4054021 w 5805714"/>
                <a:gd name="connsiteY19" fmla="*/ 993321 h 1035118"/>
                <a:gd name="connsiteX20" fmla="*/ 3844108 w 5805714"/>
                <a:gd name="connsiteY20" fmla="*/ 929640 h 1035118"/>
                <a:gd name="connsiteX21" fmla="*/ 3780608 w 5805714"/>
                <a:gd name="connsiteY21" fmla="*/ 988423 h 1035118"/>
                <a:gd name="connsiteX22" fmla="*/ 3651613 w 5805714"/>
                <a:gd name="connsiteY22" fmla="*/ 948871 h 1035118"/>
                <a:gd name="connsiteX23" fmla="*/ 3552008 w 5805714"/>
                <a:gd name="connsiteY23" fmla="*/ 999671 h 1035118"/>
                <a:gd name="connsiteX24" fmla="*/ 3401241 w 5805714"/>
                <a:gd name="connsiteY24" fmla="*/ 963748 h 1035118"/>
                <a:gd name="connsiteX25" fmla="*/ 3315607 w 5805714"/>
                <a:gd name="connsiteY25" fmla="*/ 986064 h 1035118"/>
                <a:gd name="connsiteX26" fmla="*/ 3164114 w 5805714"/>
                <a:gd name="connsiteY26" fmla="*/ 914400 h 1035118"/>
                <a:gd name="connsiteX27" fmla="*/ 3163207 w 5805714"/>
                <a:gd name="connsiteY27" fmla="*/ 992413 h 1035118"/>
                <a:gd name="connsiteX28" fmla="*/ 3125107 w 5805714"/>
                <a:gd name="connsiteY28" fmla="*/ 960664 h 1035118"/>
                <a:gd name="connsiteX29" fmla="*/ 3070678 w 5805714"/>
                <a:gd name="connsiteY29" fmla="*/ 953407 h 1035118"/>
                <a:gd name="connsiteX30" fmla="*/ 2982686 w 5805714"/>
                <a:gd name="connsiteY30" fmla="*/ 1035050 h 1035118"/>
                <a:gd name="connsiteX31" fmla="*/ 2877457 w 5805714"/>
                <a:gd name="connsiteY31" fmla="*/ 967014 h 1035118"/>
                <a:gd name="connsiteX32" fmla="*/ 2830286 w 5805714"/>
                <a:gd name="connsiteY32" fmla="*/ 943428 h 1035118"/>
                <a:gd name="connsiteX33" fmla="*/ 2801257 w 5805714"/>
                <a:gd name="connsiteY33" fmla="*/ 1001485 h 1035118"/>
                <a:gd name="connsiteX34" fmla="*/ 2699657 w 5805714"/>
                <a:gd name="connsiteY34" fmla="*/ 1001485 h 1035118"/>
                <a:gd name="connsiteX35" fmla="*/ 2625271 w 5805714"/>
                <a:gd name="connsiteY35" fmla="*/ 975178 h 1035118"/>
                <a:gd name="connsiteX36" fmla="*/ 2554514 w 5805714"/>
                <a:gd name="connsiteY36" fmla="*/ 943428 h 1035118"/>
                <a:gd name="connsiteX37" fmla="*/ 2509157 w 5805714"/>
                <a:gd name="connsiteY37" fmla="*/ 986064 h 1035118"/>
                <a:gd name="connsiteX38" fmla="*/ 2393043 w 5805714"/>
                <a:gd name="connsiteY38" fmla="*/ 983343 h 1035118"/>
                <a:gd name="connsiteX39" fmla="*/ 2305050 w 5805714"/>
                <a:gd name="connsiteY39" fmla="*/ 1023257 h 1035118"/>
                <a:gd name="connsiteX40" fmla="*/ 2169886 w 5805714"/>
                <a:gd name="connsiteY40" fmla="*/ 982435 h 1035118"/>
                <a:gd name="connsiteX41" fmla="*/ 2012043 w 5805714"/>
                <a:gd name="connsiteY41" fmla="*/ 997857 h 1035118"/>
                <a:gd name="connsiteX42" fmla="*/ 1894114 w 5805714"/>
                <a:gd name="connsiteY42" fmla="*/ 941614 h 1035118"/>
                <a:gd name="connsiteX43" fmla="*/ 1785257 w 5805714"/>
                <a:gd name="connsiteY43" fmla="*/ 992414 h 1035118"/>
                <a:gd name="connsiteX44" fmla="*/ 1654628 w 5805714"/>
                <a:gd name="connsiteY44" fmla="*/ 986971 h 1035118"/>
                <a:gd name="connsiteX45" fmla="*/ 1520371 w 5805714"/>
                <a:gd name="connsiteY45" fmla="*/ 1034143 h 1035118"/>
                <a:gd name="connsiteX46" fmla="*/ 1348921 w 5805714"/>
                <a:gd name="connsiteY46" fmla="*/ 960664 h 1035118"/>
                <a:gd name="connsiteX47" fmla="*/ 1230086 w 5805714"/>
                <a:gd name="connsiteY47" fmla="*/ 986971 h 1035118"/>
                <a:gd name="connsiteX48" fmla="*/ 1127578 w 5805714"/>
                <a:gd name="connsiteY48" fmla="*/ 954314 h 1035118"/>
                <a:gd name="connsiteX49" fmla="*/ 1030514 w 5805714"/>
                <a:gd name="connsiteY49" fmla="*/ 1016000 h 1035118"/>
                <a:gd name="connsiteX50" fmla="*/ 903514 w 5805714"/>
                <a:gd name="connsiteY50" fmla="*/ 971550 h 1035118"/>
                <a:gd name="connsiteX51" fmla="*/ 760186 w 5805714"/>
                <a:gd name="connsiteY51" fmla="*/ 981528 h 1035118"/>
                <a:gd name="connsiteX52" fmla="*/ 678543 w 5805714"/>
                <a:gd name="connsiteY52" fmla="*/ 947964 h 1035118"/>
                <a:gd name="connsiteX53" fmla="*/ 594178 w 5805714"/>
                <a:gd name="connsiteY53" fmla="*/ 996043 h 1035118"/>
                <a:gd name="connsiteX54" fmla="*/ 493486 w 5805714"/>
                <a:gd name="connsiteY54" fmla="*/ 1001485 h 1035118"/>
                <a:gd name="connsiteX55" fmla="*/ 390071 w 5805714"/>
                <a:gd name="connsiteY55" fmla="*/ 930728 h 1035118"/>
                <a:gd name="connsiteX56" fmla="*/ 262164 w 5805714"/>
                <a:gd name="connsiteY56" fmla="*/ 979714 h 1035118"/>
                <a:gd name="connsiteX57" fmla="*/ 103414 w 5805714"/>
                <a:gd name="connsiteY57" fmla="*/ 967014 h 1035118"/>
                <a:gd name="connsiteX58" fmla="*/ 0 w 5805714"/>
                <a:gd name="connsiteY58" fmla="*/ 1001485 h 1035118"/>
                <a:gd name="connsiteX0" fmla="*/ 0 w 5805714"/>
                <a:gd name="connsiteY0" fmla="*/ 1001485 h 1035118"/>
                <a:gd name="connsiteX1" fmla="*/ 0 w 5805714"/>
                <a:gd name="connsiteY1" fmla="*/ 0 h 1035118"/>
                <a:gd name="connsiteX2" fmla="*/ 5805714 w 5805714"/>
                <a:gd name="connsiteY2" fmla="*/ 0 h 1035118"/>
                <a:gd name="connsiteX3" fmla="*/ 5805714 w 5805714"/>
                <a:gd name="connsiteY3" fmla="*/ 957943 h 1035118"/>
                <a:gd name="connsiteX4" fmla="*/ 5684157 w 5805714"/>
                <a:gd name="connsiteY4" fmla="*/ 935264 h 1035118"/>
                <a:gd name="connsiteX5" fmla="*/ 5599067 w 5805714"/>
                <a:gd name="connsiteY5" fmla="*/ 989874 h 1035118"/>
                <a:gd name="connsiteX6" fmla="*/ 5463177 w 5805714"/>
                <a:gd name="connsiteY6" fmla="*/ 952681 h 1035118"/>
                <a:gd name="connsiteX7" fmla="*/ 5316401 w 5805714"/>
                <a:gd name="connsiteY7" fmla="*/ 1003300 h 1035118"/>
                <a:gd name="connsiteX8" fmla="*/ 5154748 w 5805714"/>
                <a:gd name="connsiteY8" fmla="*/ 944335 h 1035118"/>
                <a:gd name="connsiteX9" fmla="*/ 5030107 w 5805714"/>
                <a:gd name="connsiteY9" fmla="*/ 977174 h 1035118"/>
                <a:gd name="connsiteX10" fmla="*/ 4915988 w 5805714"/>
                <a:gd name="connsiteY10" fmla="*/ 1011283 h 1035118"/>
                <a:gd name="connsiteX11" fmla="*/ 4841421 w 5805714"/>
                <a:gd name="connsiteY11" fmla="*/ 921657 h 1035118"/>
                <a:gd name="connsiteX12" fmla="*/ 4779736 w 5805714"/>
                <a:gd name="connsiteY12" fmla="*/ 994228 h 1035118"/>
                <a:gd name="connsiteX13" fmla="*/ 4644571 w 5805714"/>
                <a:gd name="connsiteY13" fmla="*/ 943428 h 1035118"/>
                <a:gd name="connsiteX14" fmla="*/ 4524828 w 5805714"/>
                <a:gd name="connsiteY14" fmla="*/ 913493 h 1035118"/>
                <a:gd name="connsiteX15" fmla="*/ 4405993 w 5805714"/>
                <a:gd name="connsiteY15" fmla="*/ 946150 h 1035118"/>
                <a:gd name="connsiteX16" fmla="*/ 4316186 w 5805714"/>
                <a:gd name="connsiteY16" fmla="*/ 998764 h 1035118"/>
                <a:gd name="connsiteX17" fmla="*/ 4209506 w 5805714"/>
                <a:gd name="connsiteY17" fmla="*/ 951593 h 1035118"/>
                <a:gd name="connsiteX18" fmla="*/ 4099379 w 5805714"/>
                <a:gd name="connsiteY18" fmla="*/ 931453 h 1035118"/>
                <a:gd name="connsiteX19" fmla="*/ 4054021 w 5805714"/>
                <a:gd name="connsiteY19" fmla="*/ 993321 h 1035118"/>
                <a:gd name="connsiteX20" fmla="*/ 3844108 w 5805714"/>
                <a:gd name="connsiteY20" fmla="*/ 929640 h 1035118"/>
                <a:gd name="connsiteX21" fmla="*/ 3780608 w 5805714"/>
                <a:gd name="connsiteY21" fmla="*/ 988423 h 1035118"/>
                <a:gd name="connsiteX22" fmla="*/ 3651613 w 5805714"/>
                <a:gd name="connsiteY22" fmla="*/ 948871 h 1035118"/>
                <a:gd name="connsiteX23" fmla="*/ 3552008 w 5805714"/>
                <a:gd name="connsiteY23" fmla="*/ 999671 h 1035118"/>
                <a:gd name="connsiteX24" fmla="*/ 3401241 w 5805714"/>
                <a:gd name="connsiteY24" fmla="*/ 963748 h 1035118"/>
                <a:gd name="connsiteX25" fmla="*/ 3315607 w 5805714"/>
                <a:gd name="connsiteY25" fmla="*/ 986064 h 1035118"/>
                <a:gd name="connsiteX26" fmla="*/ 3164114 w 5805714"/>
                <a:gd name="connsiteY26" fmla="*/ 914400 h 1035118"/>
                <a:gd name="connsiteX27" fmla="*/ 3163207 w 5805714"/>
                <a:gd name="connsiteY27" fmla="*/ 992413 h 1035118"/>
                <a:gd name="connsiteX28" fmla="*/ 3125107 w 5805714"/>
                <a:gd name="connsiteY28" fmla="*/ 960664 h 1035118"/>
                <a:gd name="connsiteX29" fmla="*/ 3070678 w 5805714"/>
                <a:gd name="connsiteY29" fmla="*/ 953407 h 1035118"/>
                <a:gd name="connsiteX30" fmla="*/ 2982686 w 5805714"/>
                <a:gd name="connsiteY30" fmla="*/ 1035050 h 1035118"/>
                <a:gd name="connsiteX31" fmla="*/ 2877457 w 5805714"/>
                <a:gd name="connsiteY31" fmla="*/ 967014 h 1035118"/>
                <a:gd name="connsiteX32" fmla="*/ 2830286 w 5805714"/>
                <a:gd name="connsiteY32" fmla="*/ 943428 h 1035118"/>
                <a:gd name="connsiteX33" fmla="*/ 2801257 w 5805714"/>
                <a:gd name="connsiteY33" fmla="*/ 1001485 h 1035118"/>
                <a:gd name="connsiteX34" fmla="*/ 2699657 w 5805714"/>
                <a:gd name="connsiteY34" fmla="*/ 1001485 h 1035118"/>
                <a:gd name="connsiteX35" fmla="*/ 2625271 w 5805714"/>
                <a:gd name="connsiteY35" fmla="*/ 975178 h 1035118"/>
                <a:gd name="connsiteX36" fmla="*/ 2554514 w 5805714"/>
                <a:gd name="connsiteY36" fmla="*/ 943428 h 1035118"/>
                <a:gd name="connsiteX37" fmla="*/ 2509157 w 5805714"/>
                <a:gd name="connsiteY37" fmla="*/ 986064 h 1035118"/>
                <a:gd name="connsiteX38" fmla="*/ 2393043 w 5805714"/>
                <a:gd name="connsiteY38" fmla="*/ 983343 h 1035118"/>
                <a:gd name="connsiteX39" fmla="*/ 2305050 w 5805714"/>
                <a:gd name="connsiteY39" fmla="*/ 1023257 h 1035118"/>
                <a:gd name="connsiteX40" fmla="*/ 2169886 w 5805714"/>
                <a:gd name="connsiteY40" fmla="*/ 982435 h 1035118"/>
                <a:gd name="connsiteX41" fmla="*/ 2012043 w 5805714"/>
                <a:gd name="connsiteY41" fmla="*/ 997857 h 1035118"/>
                <a:gd name="connsiteX42" fmla="*/ 1894114 w 5805714"/>
                <a:gd name="connsiteY42" fmla="*/ 941614 h 1035118"/>
                <a:gd name="connsiteX43" fmla="*/ 1785257 w 5805714"/>
                <a:gd name="connsiteY43" fmla="*/ 992414 h 1035118"/>
                <a:gd name="connsiteX44" fmla="*/ 1654628 w 5805714"/>
                <a:gd name="connsiteY44" fmla="*/ 986971 h 1035118"/>
                <a:gd name="connsiteX45" fmla="*/ 1520371 w 5805714"/>
                <a:gd name="connsiteY45" fmla="*/ 1034143 h 1035118"/>
                <a:gd name="connsiteX46" fmla="*/ 1348921 w 5805714"/>
                <a:gd name="connsiteY46" fmla="*/ 960664 h 1035118"/>
                <a:gd name="connsiteX47" fmla="*/ 1230086 w 5805714"/>
                <a:gd name="connsiteY47" fmla="*/ 986971 h 1035118"/>
                <a:gd name="connsiteX48" fmla="*/ 1127578 w 5805714"/>
                <a:gd name="connsiteY48" fmla="*/ 954314 h 1035118"/>
                <a:gd name="connsiteX49" fmla="*/ 1030514 w 5805714"/>
                <a:gd name="connsiteY49" fmla="*/ 1016000 h 1035118"/>
                <a:gd name="connsiteX50" fmla="*/ 903514 w 5805714"/>
                <a:gd name="connsiteY50" fmla="*/ 971550 h 1035118"/>
                <a:gd name="connsiteX51" fmla="*/ 760186 w 5805714"/>
                <a:gd name="connsiteY51" fmla="*/ 981528 h 1035118"/>
                <a:gd name="connsiteX52" fmla="*/ 678543 w 5805714"/>
                <a:gd name="connsiteY52" fmla="*/ 947964 h 1035118"/>
                <a:gd name="connsiteX53" fmla="*/ 594178 w 5805714"/>
                <a:gd name="connsiteY53" fmla="*/ 996043 h 1035118"/>
                <a:gd name="connsiteX54" fmla="*/ 493486 w 5805714"/>
                <a:gd name="connsiteY54" fmla="*/ 1001485 h 1035118"/>
                <a:gd name="connsiteX55" fmla="*/ 390071 w 5805714"/>
                <a:gd name="connsiteY55" fmla="*/ 930728 h 1035118"/>
                <a:gd name="connsiteX56" fmla="*/ 262164 w 5805714"/>
                <a:gd name="connsiteY56" fmla="*/ 979714 h 1035118"/>
                <a:gd name="connsiteX57" fmla="*/ 103414 w 5805714"/>
                <a:gd name="connsiteY57" fmla="*/ 967014 h 1035118"/>
                <a:gd name="connsiteX58" fmla="*/ 0 w 5805714"/>
                <a:gd name="connsiteY58" fmla="*/ 1001485 h 1035118"/>
                <a:gd name="connsiteX0" fmla="*/ 0 w 5813334"/>
                <a:gd name="connsiteY0" fmla="*/ 1001485 h 1035118"/>
                <a:gd name="connsiteX1" fmla="*/ 0 w 5813334"/>
                <a:gd name="connsiteY1" fmla="*/ 0 h 1035118"/>
                <a:gd name="connsiteX2" fmla="*/ 5805714 w 5813334"/>
                <a:gd name="connsiteY2" fmla="*/ 0 h 1035118"/>
                <a:gd name="connsiteX3" fmla="*/ 5813334 w 5813334"/>
                <a:gd name="connsiteY3" fmla="*/ 1011283 h 1035118"/>
                <a:gd name="connsiteX4" fmla="*/ 5684157 w 5813334"/>
                <a:gd name="connsiteY4" fmla="*/ 935264 h 1035118"/>
                <a:gd name="connsiteX5" fmla="*/ 5599067 w 5813334"/>
                <a:gd name="connsiteY5" fmla="*/ 989874 h 1035118"/>
                <a:gd name="connsiteX6" fmla="*/ 5463177 w 5813334"/>
                <a:gd name="connsiteY6" fmla="*/ 952681 h 1035118"/>
                <a:gd name="connsiteX7" fmla="*/ 5316401 w 5813334"/>
                <a:gd name="connsiteY7" fmla="*/ 1003300 h 1035118"/>
                <a:gd name="connsiteX8" fmla="*/ 5154748 w 5813334"/>
                <a:gd name="connsiteY8" fmla="*/ 944335 h 1035118"/>
                <a:gd name="connsiteX9" fmla="*/ 5030107 w 5813334"/>
                <a:gd name="connsiteY9" fmla="*/ 977174 h 1035118"/>
                <a:gd name="connsiteX10" fmla="*/ 4915988 w 5813334"/>
                <a:gd name="connsiteY10" fmla="*/ 1011283 h 1035118"/>
                <a:gd name="connsiteX11" fmla="*/ 4841421 w 5813334"/>
                <a:gd name="connsiteY11" fmla="*/ 921657 h 1035118"/>
                <a:gd name="connsiteX12" fmla="*/ 4779736 w 5813334"/>
                <a:gd name="connsiteY12" fmla="*/ 994228 h 1035118"/>
                <a:gd name="connsiteX13" fmla="*/ 4644571 w 5813334"/>
                <a:gd name="connsiteY13" fmla="*/ 943428 h 1035118"/>
                <a:gd name="connsiteX14" fmla="*/ 4524828 w 5813334"/>
                <a:gd name="connsiteY14" fmla="*/ 913493 h 1035118"/>
                <a:gd name="connsiteX15" fmla="*/ 4405993 w 5813334"/>
                <a:gd name="connsiteY15" fmla="*/ 946150 h 1035118"/>
                <a:gd name="connsiteX16" fmla="*/ 4316186 w 5813334"/>
                <a:gd name="connsiteY16" fmla="*/ 998764 h 1035118"/>
                <a:gd name="connsiteX17" fmla="*/ 4209506 w 5813334"/>
                <a:gd name="connsiteY17" fmla="*/ 951593 h 1035118"/>
                <a:gd name="connsiteX18" fmla="*/ 4099379 w 5813334"/>
                <a:gd name="connsiteY18" fmla="*/ 931453 h 1035118"/>
                <a:gd name="connsiteX19" fmla="*/ 4054021 w 5813334"/>
                <a:gd name="connsiteY19" fmla="*/ 993321 h 1035118"/>
                <a:gd name="connsiteX20" fmla="*/ 3844108 w 5813334"/>
                <a:gd name="connsiteY20" fmla="*/ 929640 h 1035118"/>
                <a:gd name="connsiteX21" fmla="*/ 3780608 w 5813334"/>
                <a:gd name="connsiteY21" fmla="*/ 988423 h 1035118"/>
                <a:gd name="connsiteX22" fmla="*/ 3651613 w 5813334"/>
                <a:gd name="connsiteY22" fmla="*/ 948871 h 1035118"/>
                <a:gd name="connsiteX23" fmla="*/ 3552008 w 5813334"/>
                <a:gd name="connsiteY23" fmla="*/ 999671 h 1035118"/>
                <a:gd name="connsiteX24" fmla="*/ 3401241 w 5813334"/>
                <a:gd name="connsiteY24" fmla="*/ 963748 h 1035118"/>
                <a:gd name="connsiteX25" fmla="*/ 3315607 w 5813334"/>
                <a:gd name="connsiteY25" fmla="*/ 986064 h 1035118"/>
                <a:gd name="connsiteX26" fmla="*/ 3164114 w 5813334"/>
                <a:gd name="connsiteY26" fmla="*/ 914400 h 1035118"/>
                <a:gd name="connsiteX27" fmla="*/ 3163207 w 5813334"/>
                <a:gd name="connsiteY27" fmla="*/ 992413 h 1035118"/>
                <a:gd name="connsiteX28" fmla="*/ 3125107 w 5813334"/>
                <a:gd name="connsiteY28" fmla="*/ 960664 h 1035118"/>
                <a:gd name="connsiteX29" fmla="*/ 3070678 w 5813334"/>
                <a:gd name="connsiteY29" fmla="*/ 953407 h 1035118"/>
                <a:gd name="connsiteX30" fmla="*/ 2982686 w 5813334"/>
                <a:gd name="connsiteY30" fmla="*/ 1035050 h 1035118"/>
                <a:gd name="connsiteX31" fmla="*/ 2877457 w 5813334"/>
                <a:gd name="connsiteY31" fmla="*/ 967014 h 1035118"/>
                <a:gd name="connsiteX32" fmla="*/ 2830286 w 5813334"/>
                <a:gd name="connsiteY32" fmla="*/ 943428 h 1035118"/>
                <a:gd name="connsiteX33" fmla="*/ 2801257 w 5813334"/>
                <a:gd name="connsiteY33" fmla="*/ 1001485 h 1035118"/>
                <a:gd name="connsiteX34" fmla="*/ 2699657 w 5813334"/>
                <a:gd name="connsiteY34" fmla="*/ 1001485 h 1035118"/>
                <a:gd name="connsiteX35" fmla="*/ 2625271 w 5813334"/>
                <a:gd name="connsiteY35" fmla="*/ 975178 h 1035118"/>
                <a:gd name="connsiteX36" fmla="*/ 2554514 w 5813334"/>
                <a:gd name="connsiteY36" fmla="*/ 943428 h 1035118"/>
                <a:gd name="connsiteX37" fmla="*/ 2509157 w 5813334"/>
                <a:gd name="connsiteY37" fmla="*/ 986064 h 1035118"/>
                <a:gd name="connsiteX38" fmla="*/ 2393043 w 5813334"/>
                <a:gd name="connsiteY38" fmla="*/ 983343 h 1035118"/>
                <a:gd name="connsiteX39" fmla="*/ 2305050 w 5813334"/>
                <a:gd name="connsiteY39" fmla="*/ 1023257 h 1035118"/>
                <a:gd name="connsiteX40" fmla="*/ 2169886 w 5813334"/>
                <a:gd name="connsiteY40" fmla="*/ 982435 h 1035118"/>
                <a:gd name="connsiteX41" fmla="*/ 2012043 w 5813334"/>
                <a:gd name="connsiteY41" fmla="*/ 997857 h 1035118"/>
                <a:gd name="connsiteX42" fmla="*/ 1894114 w 5813334"/>
                <a:gd name="connsiteY42" fmla="*/ 941614 h 1035118"/>
                <a:gd name="connsiteX43" fmla="*/ 1785257 w 5813334"/>
                <a:gd name="connsiteY43" fmla="*/ 992414 h 1035118"/>
                <a:gd name="connsiteX44" fmla="*/ 1654628 w 5813334"/>
                <a:gd name="connsiteY44" fmla="*/ 986971 h 1035118"/>
                <a:gd name="connsiteX45" fmla="*/ 1520371 w 5813334"/>
                <a:gd name="connsiteY45" fmla="*/ 1034143 h 1035118"/>
                <a:gd name="connsiteX46" fmla="*/ 1348921 w 5813334"/>
                <a:gd name="connsiteY46" fmla="*/ 960664 h 1035118"/>
                <a:gd name="connsiteX47" fmla="*/ 1230086 w 5813334"/>
                <a:gd name="connsiteY47" fmla="*/ 986971 h 1035118"/>
                <a:gd name="connsiteX48" fmla="*/ 1127578 w 5813334"/>
                <a:gd name="connsiteY48" fmla="*/ 954314 h 1035118"/>
                <a:gd name="connsiteX49" fmla="*/ 1030514 w 5813334"/>
                <a:gd name="connsiteY49" fmla="*/ 1016000 h 1035118"/>
                <a:gd name="connsiteX50" fmla="*/ 903514 w 5813334"/>
                <a:gd name="connsiteY50" fmla="*/ 971550 h 1035118"/>
                <a:gd name="connsiteX51" fmla="*/ 760186 w 5813334"/>
                <a:gd name="connsiteY51" fmla="*/ 981528 h 1035118"/>
                <a:gd name="connsiteX52" fmla="*/ 678543 w 5813334"/>
                <a:gd name="connsiteY52" fmla="*/ 947964 h 1035118"/>
                <a:gd name="connsiteX53" fmla="*/ 594178 w 5813334"/>
                <a:gd name="connsiteY53" fmla="*/ 996043 h 1035118"/>
                <a:gd name="connsiteX54" fmla="*/ 493486 w 5813334"/>
                <a:gd name="connsiteY54" fmla="*/ 1001485 h 1035118"/>
                <a:gd name="connsiteX55" fmla="*/ 390071 w 5813334"/>
                <a:gd name="connsiteY55" fmla="*/ 930728 h 1035118"/>
                <a:gd name="connsiteX56" fmla="*/ 262164 w 5813334"/>
                <a:gd name="connsiteY56" fmla="*/ 979714 h 1035118"/>
                <a:gd name="connsiteX57" fmla="*/ 103414 w 5813334"/>
                <a:gd name="connsiteY57" fmla="*/ 967014 h 1035118"/>
                <a:gd name="connsiteX58" fmla="*/ 0 w 5813334"/>
                <a:gd name="connsiteY58" fmla="*/ 1001485 h 1035118"/>
                <a:gd name="connsiteX0" fmla="*/ 0 w 5813334"/>
                <a:gd name="connsiteY0" fmla="*/ 1001485 h 1035118"/>
                <a:gd name="connsiteX1" fmla="*/ 0 w 5813334"/>
                <a:gd name="connsiteY1" fmla="*/ 0 h 1035118"/>
                <a:gd name="connsiteX2" fmla="*/ 5805714 w 5813334"/>
                <a:gd name="connsiteY2" fmla="*/ 0 h 1035118"/>
                <a:gd name="connsiteX3" fmla="*/ 5813334 w 5813334"/>
                <a:gd name="connsiteY3" fmla="*/ 1011283 h 1035118"/>
                <a:gd name="connsiteX4" fmla="*/ 5684157 w 5813334"/>
                <a:gd name="connsiteY4" fmla="*/ 935264 h 1035118"/>
                <a:gd name="connsiteX5" fmla="*/ 5599067 w 5813334"/>
                <a:gd name="connsiteY5" fmla="*/ 989874 h 1035118"/>
                <a:gd name="connsiteX6" fmla="*/ 5463177 w 5813334"/>
                <a:gd name="connsiteY6" fmla="*/ 952681 h 1035118"/>
                <a:gd name="connsiteX7" fmla="*/ 5316401 w 5813334"/>
                <a:gd name="connsiteY7" fmla="*/ 1003300 h 1035118"/>
                <a:gd name="connsiteX8" fmla="*/ 5154748 w 5813334"/>
                <a:gd name="connsiteY8" fmla="*/ 944335 h 1035118"/>
                <a:gd name="connsiteX9" fmla="*/ 5030107 w 5813334"/>
                <a:gd name="connsiteY9" fmla="*/ 977174 h 1035118"/>
                <a:gd name="connsiteX10" fmla="*/ 4915988 w 5813334"/>
                <a:gd name="connsiteY10" fmla="*/ 1011283 h 1035118"/>
                <a:gd name="connsiteX11" fmla="*/ 4841421 w 5813334"/>
                <a:gd name="connsiteY11" fmla="*/ 921657 h 1035118"/>
                <a:gd name="connsiteX12" fmla="*/ 4779736 w 5813334"/>
                <a:gd name="connsiteY12" fmla="*/ 994228 h 1035118"/>
                <a:gd name="connsiteX13" fmla="*/ 4644571 w 5813334"/>
                <a:gd name="connsiteY13" fmla="*/ 943428 h 1035118"/>
                <a:gd name="connsiteX14" fmla="*/ 4524828 w 5813334"/>
                <a:gd name="connsiteY14" fmla="*/ 913493 h 1035118"/>
                <a:gd name="connsiteX15" fmla="*/ 4405993 w 5813334"/>
                <a:gd name="connsiteY15" fmla="*/ 946150 h 1035118"/>
                <a:gd name="connsiteX16" fmla="*/ 4316186 w 5813334"/>
                <a:gd name="connsiteY16" fmla="*/ 998764 h 1035118"/>
                <a:gd name="connsiteX17" fmla="*/ 4209506 w 5813334"/>
                <a:gd name="connsiteY17" fmla="*/ 951593 h 1035118"/>
                <a:gd name="connsiteX18" fmla="*/ 4099379 w 5813334"/>
                <a:gd name="connsiteY18" fmla="*/ 931453 h 1035118"/>
                <a:gd name="connsiteX19" fmla="*/ 4054021 w 5813334"/>
                <a:gd name="connsiteY19" fmla="*/ 993321 h 1035118"/>
                <a:gd name="connsiteX20" fmla="*/ 3844108 w 5813334"/>
                <a:gd name="connsiteY20" fmla="*/ 929640 h 1035118"/>
                <a:gd name="connsiteX21" fmla="*/ 3780608 w 5813334"/>
                <a:gd name="connsiteY21" fmla="*/ 988423 h 1035118"/>
                <a:gd name="connsiteX22" fmla="*/ 3651613 w 5813334"/>
                <a:gd name="connsiteY22" fmla="*/ 948871 h 1035118"/>
                <a:gd name="connsiteX23" fmla="*/ 3552008 w 5813334"/>
                <a:gd name="connsiteY23" fmla="*/ 999671 h 1035118"/>
                <a:gd name="connsiteX24" fmla="*/ 3401241 w 5813334"/>
                <a:gd name="connsiteY24" fmla="*/ 963748 h 1035118"/>
                <a:gd name="connsiteX25" fmla="*/ 3315607 w 5813334"/>
                <a:gd name="connsiteY25" fmla="*/ 986064 h 1035118"/>
                <a:gd name="connsiteX26" fmla="*/ 3164114 w 5813334"/>
                <a:gd name="connsiteY26" fmla="*/ 914400 h 1035118"/>
                <a:gd name="connsiteX27" fmla="*/ 3163207 w 5813334"/>
                <a:gd name="connsiteY27" fmla="*/ 992413 h 1035118"/>
                <a:gd name="connsiteX28" fmla="*/ 3125107 w 5813334"/>
                <a:gd name="connsiteY28" fmla="*/ 960664 h 1035118"/>
                <a:gd name="connsiteX29" fmla="*/ 3070678 w 5813334"/>
                <a:gd name="connsiteY29" fmla="*/ 953407 h 1035118"/>
                <a:gd name="connsiteX30" fmla="*/ 2982686 w 5813334"/>
                <a:gd name="connsiteY30" fmla="*/ 1035050 h 1035118"/>
                <a:gd name="connsiteX31" fmla="*/ 2877457 w 5813334"/>
                <a:gd name="connsiteY31" fmla="*/ 967014 h 1035118"/>
                <a:gd name="connsiteX32" fmla="*/ 2830286 w 5813334"/>
                <a:gd name="connsiteY32" fmla="*/ 943428 h 1035118"/>
                <a:gd name="connsiteX33" fmla="*/ 2801257 w 5813334"/>
                <a:gd name="connsiteY33" fmla="*/ 1001485 h 1035118"/>
                <a:gd name="connsiteX34" fmla="*/ 2699657 w 5813334"/>
                <a:gd name="connsiteY34" fmla="*/ 1001485 h 1035118"/>
                <a:gd name="connsiteX35" fmla="*/ 2625271 w 5813334"/>
                <a:gd name="connsiteY35" fmla="*/ 975178 h 1035118"/>
                <a:gd name="connsiteX36" fmla="*/ 2554514 w 5813334"/>
                <a:gd name="connsiteY36" fmla="*/ 943428 h 1035118"/>
                <a:gd name="connsiteX37" fmla="*/ 2509157 w 5813334"/>
                <a:gd name="connsiteY37" fmla="*/ 986064 h 1035118"/>
                <a:gd name="connsiteX38" fmla="*/ 2393043 w 5813334"/>
                <a:gd name="connsiteY38" fmla="*/ 983343 h 1035118"/>
                <a:gd name="connsiteX39" fmla="*/ 2305050 w 5813334"/>
                <a:gd name="connsiteY39" fmla="*/ 1023257 h 1035118"/>
                <a:gd name="connsiteX40" fmla="*/ 2169886 w 5813334"/>
                <a:gd name="connsiteY40" fmla="*/ 982435 h 1035118"/>
                <a:gd name="connsiteX41" fmla="*/ 2012043 w 5813334"/>
                <a:gd name="connsiteY41" fmla="*/ 997857 h 1035118"/>
                <a:gd name="connsiteX42" fmla="*/ 1894114 w 5813334"/>
                <a:gd name="connsiteY42" fmla="*/ 941614 h 1035118"/>
                <a:gd name="connsiteX43" fmla="*/ 1785257 w 5813334"/>
                <a:gd name="connsiteY43" fmla="*/ 992414 h 1035118"/>
                <a:gd name="connsiteX44" fmla="*/ 1654628 w 5813334"/>
                <a:gd name="connsiteY44" fmla="*/ 986971 h 1035118"/>
                <a:gd name="connsiteX45" fmla="*/ 1520371 w 5813334"/>
                <a:gd name="connsiteY45" fmla="*/ 1034143 h 1035118"/>
                <a:gd name="connsiteX46" fmla="*/ 1348921 w 5813334"/>
                <a:gd name="connsiteY46" fmla="*/ 960664 h 1035118"/>
                <a:gd name="connsiteX47" fmla="*/ 1230086 w 5813334"/>
                <a:gd name="connsiteY47" fmla="*/ 986971 h 1035118"/>
                <a:gd name="connsiteX48" fmla="*/ 1127578 w 5813334"/>
                <a:gd name="connsiteY48" fmla="*/ 954314 h 1035118"/>
                <a:gd name="connsiteX49" fmla="*/ 1030514 w 5813334"/>
                <a:gd name="connsiteY49" fmla="*/ 1016000 h 1035118"/>
                <a:gd name="connsiteX50" fmla="*/ 903514 w 5813334"/>
                <a:gd name="connsiteY50" fmla="*/ 971550 h 1035118"/>
                <a:gd name="connsiteX51" fmla="*/ 760186 w 5813334"/>
                <a:gd name="connsiteY51" fmla="*/ 981528 h 1035118"/>
                <a:gd name="connsiteX52" fmla="*/ 678543 w 5813334"/>
                <a:gd name="connsiteY52" fmla="*/ 947964 h 1035118"/>
                <a:gd name="connsiteX53" fmla="*/ 594178 w 5813334"/>
                <a:gd name="connsiteY53" fmla="*/ 996043 h 1035118"/>
                <a:gd name="connsiteX54" fmla="*/ 493486 w 5813334"/>
                <a:gd name="connsiteY54" fmla="*/ 1001485 h 1035118"/>
                <a:gd name="connsiteX55" fmla="*/ 390071 w 5813334"/>
                <a:gd name="connsiteY55" fmla="*/ 930728 h 1035118"/>
                <a:gd name="connsiteX56" fmla="*/ 307884 w 5813334"/>
                <a:gd name="connsiteY56" fmla="*/ 1010194 h 1035118"/>
                <a:gd name="connsiteX57" fmla="*/ 103414 w 5813334"/>
                <a:gd name="connsiteY57" fmla="*/ 967014 h 1035118"/>
                <a:gd name="connsiteX58" fmla="*/ 0 w 5813334"/>
                <a:gd name="connsiteY58" fmla="*/ 1001485 h 1035118"/>
                <a:gd name="connsiteX0" fmla="*/ 0 w 5813334"/>
                <a:gd name="connsiteY0" fmla="*/ 1001485 h 1035118"/>
                <a:gd name="connsiteX1" fmla="*/ 0 w 5813334"/>
                <a:gd name="connsiteY1" fmla="*/ 0 h 1035118"/>
                <a:gd name="connsiteX2" fmla="*/ 5805714 w 5813334"/>
                <a:gd name="connsiteY2" fmla="*/ 0 h 1035118"/>
                <a:gd name="connsiteX3" fmla="*/ 5813334 w 5813334"/>
                <a:gd name="connsiteY3" fmla="*/ 1011283 h 1035118"/>
                <a:gd name="connsiteX4" fmla="*/ 5684157 w 5813334"/>
                <a:gd name="connsiteY4" fmla="*/ 935264 h 1035118"/>
                <a:gd name="connsiteX5" fmla="*/ 5599067 w 5813334"/>
                <a:gd name="connsiteY5" fmla="*/ 989874 h 1035118"/>
                <a:gd name="connsiteX6" fmla="*/ 5463177 w 5813334"/>
                <a:gd name="connsiteY6" fmla="*/ 952681 h 1035118"/>
                <a:gd name="connsiteX7" fmla="*/ 5316401 w 5813334"/>
                <a:gd name="connsiteY7" fmla="*/ 1003300 h 1035118"/>
                <a:gd name="connsiteX8" fmla="*/ 5154748 w 5813334"/>
                <a:gd name="connsiteY8" fmla="*/ 944335 h 1035118"/>
                <a:gd name="connsiteX9" fmla="*/ 5030107 w 5813334"/>
                <a:gd name="connsiteY9" fmla="*/ 977174 h 1035118"/>
                <a:gd name="connsiteX10" fmla="*/ 4915988 w 5813334"/>
                <a:gd name="connsiteY10" fmla="*/ 1011283 h 1035118"/>
                <a:gd name="connsiteX11" fmla="*/ 4841421 w 5813334"/>
                <a:gd name="connsiteY11" fmla="*/ 921657 h 1035118"/>
                <a:gd name="connsiteX12" fmla="*/ 4779736 w 5813334"/>
                <a:gd name="connsiteY12" fmla="*/ 994228 h 1035118"/>
                <a:gd name="connsiteX13" fmla="*/ 4644571 w 5813334"/>
                <a:gd name="connsiteY13" fmla="*/ 943428 h 1035118"/>
                <a:gd name="connsiteX14" fmla="*/ 4524828 w 5813334"/>
                <a:gd name="connsiteY14" fmla="*/ 913493 h 1035118"/>
                <a:gd name="connsiteX15" fmla="*/ 4405993 w 5813334"/>
                <a:gd name="connsiteY15" fmla="*/ 946150 h 1035118"/>
                <a:gd name="connsiteX16" fmla="*/ 4316186 w 5813334"/>
                <a:gd name="connsiteY16" fmla="*/ 998764 h 1035118"/>
                <a:gd name="connsiteX17" fmla="*/ 4209506 w 5813334"/>
                <a:gd name="connsiteY17" fmla="*/ 951593 h 1035118"/>
                <a:gd name="connsiteX18" fmla="*/ 4099379 w 5813334"/>
                <a:gd name="connsiteY18" fmla="*/ 931453 h 1035118"/>
                <a:gd name="connsiteX19" fmla="*/ 4054021 w 5813334"/>
                <a:gd name="connsiteY19" fmla="*/ 993321 h 1035118"/>
                <a:gd name="connsiteX20" fmla="*/ 3844108 w 5813334"/>
                <a:gd name="connsiteY20" fmla="*/ 929640 h 1035118"/>
                <a:gd name="connsiteX21" fmla="*/ 3780608 w 5813334"/>
                <a:gd name="connsiteY21" fmla="*/ 988423 h 1035118"/>
                <a:gd name="connsiteX22" fmla="*/ 3651613 w 5813334"/>
                <a:gd name="connsiteY22" fmla="*/ 948871 h 1035118"/>
                <a:gd name="connsiteX23" fmla="*/ 3552008 w 5813334"/>
                <a:gd name="connsiteY23" fmla="*/ 999671 h 1035118"/>
                <a:gd name="connsiteX24" fmla="*/ 3401241 w 5813334"/>
                <a:gd name="connsiteY24" fmla="*/ 963748 h 1035118"/>
                <a:gd name="connsiteX25" fmla="*/ 3315607 w 5813334"/>
                <a:gd name="connsiteY25" fmla="*/ 986064 h 1035118"/>
                <a:gd name="connsiteX26" fmla="*/ 3164114 w 5813334"/>
                <a:gd name="connsiteY26" fmla="*/ 914400 h 1035118"/>
                <a:gd name="connsiteX27" fmla="*/ 3163207 w 5813334"/>
                <a:gd name="connsiteY27" fmla="*/ 992413 h 1035118"/>
                <a:gd name="connsiteX28" fmla="*/ 3125107 w 5813334"/>
                <a:gd name="connsiteY28" fmla="*/ 960664 h 1035118"/>
                <a:gd name="connsiteX29" fmla="*/ 3070678 w 5813334"/>
                <a:gd name="connsiteY29" fmla="*/ 953407 h 1035118"/>
                <a:gd name="connsiteX30" fmla="*/ 2982686 w 5813334"/>
                <a:gd name="connsiteY30" fmla="*/ 1035050 h 1035118"/>
                <a:gd name="connsiteX31" fmla="*/ 2877457 w 5813334"/>
                <a:gd name="connsiteY31" fmla="*/ 967014 h 1035118"/>
                <a:gd name="connsiteX32" fmla="*/ 2830286 w 5813334"/>
                <a:gd name="connsiteY32" fmla="*/ 943428 h 1035118"/>
                <a:gd name="connsiteX33" fmla="*/ 2801257 w 5813334"/>
                <a:gd name="connsiteY33" fmla="*/ 1001485 h 1035118"/>
                <a:gd name="connsiteX34" fmla="*/ 2699657 w 5813334"/>
                <a:gd name="connsiteY34" fmla="*/ 1001485 h 1035118"/>
                <a:gd name="connsiteX35" fmla="*/ 2625271 w 5813334"/>
                <a:gd name="connsiteY35" fmla="*/ 975178 h 1035118"/>
                <a:gd name="connsiteX36" fmla="*/ 2554514 w 5813334"/>
                <a:gd name="connsiteY36" fmla="*/ 943428 h 1035118"/>
                <a:gd name="connsiteX37" fmla="*/ 2509157 w 5813334"/>
                <a:gd name="connsiteY37" fmla="*/ 986064 h 1035118"/>
                <a:gd name="connsiteX38" fmla="*/ 2393043 w 5813334"/>
                <a:gd name="connsiteY38" fmla="*/ 983343 h 1035118"/>
                <a:gd name="connsiteX39" fmla="*/ 2305050 w 5813334"/>
                <a:gd name="connsiteY39" fmla="*/ 1023257 h 1035118"/>
                <a:gd name="connsiteX40" fmla="*/ 2169886 w 5813334"/>
                <a:gd name="connsiteY40" fmla="*/ 982435 h 1035118"/>
                <a:gd name="connsiteX41" fmla="*/ 2012043 w 5813334"/>
                <a:gd name="connsiteY41" fmla="*/ 997857 h 1035118"/>
                <a:gd name="connsiteX42" fmla="*/ 1894114 w 5813334"/>
                <a:gd name="connsiteY42" fmla="*/ 941614 h 1035118"/>
                <a:gd name="connsiteX43" fmla="*/ 1785257 w 5813334"/>
                <a:gd name="connsiteY43" fmla="*/ 992414 h 1035118"/>
                <a:gd name="connsiteX44" fmla="*/ 1654628 w 5813334"/>
                <a:gd name="connsiteY44" fmla="*/ 986971 h 1035118"/>
                <a:gd name="connsiteX45" fmla="*/ 1520371 w 5813334"/>
                <a:gd name="connsiteY45" fmla="*/ 1034143 h 1035118"/>
                <a:gd name="connsiteX46" fmla="*/ 1348921 w 5813334"/>
                <a:gd name="connsiteY46" fmla="*/ 960664 h 1035118"/>
                <a:gd name="connsiteX47" fmla="*/ 1230086 w 5813334"/>
                <a:gd name="connsiteY47" fmla="*/ 986971 h 1035118"/>
                <a:gd name="connsiteX48" fmla="*/ 1127578 w 5813334"/>
                <a:gd name="connsiteY48" fmla="*/ 954314 h 1035118"/>
                <a:gd name="connsiteX49" fmla="*/ 1030514 w 5813334"/>
                <a:gd name="connsiteY49" fmla="*/ 1016000 h 1035118"/>
                <a:gd name="connsiteX50" fmla="*/ 903514 w 5813334"/>
                <a:gd name="connsiteY50" fmla="*/ 971550 h 1035118"/>
                <a:gd name="connsiteX51" fmla="*/ 760186 w 5813334"/>
                <a:gd name="connsiteY51" fmla="*/ 981528 h 1035118"/>
                <a:gd name="connsiteX52" fmla="*/ 678543 w 5813334"/>
                <a:gd name="connsiteY52" fmla="*/ 947964 h 1035118"/>
                <a:gd name="connsiteX53" fmla="*/ 594178 w 5813334"/>
                <a:gd name="connsiteY53" fmla="*/ 996043 h 1035118"/>
                <a:gd name="connsiteX54" fmla="*/ 493486 w 5813334"/>
                <a:gd name="connsiteY54" fmla="*/ 1001485 h 1035118"/>
                <a:gd name="connsiteX55" fmla="*/ 434159 w 5813334"/>
                <a:gd name="connsiteY55" fmla="*/ 969553 h 1035118"/>
                <a:gd name="connsiteX56" fmla="*/ 390071 w 5813334"/>
                <a:gd name="connsiteY56" fmla="*/ 930728 h 1035118"/>
                <a:gd name="connsiteX57" fmla="*/ 307884 w 5813334"/>
                <a:gd name="connsiteY57" fmla="*/ 1010194 h 1035118"/>
                <a:gd name="connsiteX58" fmla="*/ 103414 w 5813334"/>
                <a:gd name="connsiteY58" fmla="*/ 967014 h 1035118"/>
                <a:gd name="connsiteX59" fmla="*/ 0 w 5813334"/>
                <a:gd name="connsiteY59" fmla="*/ 1001485 h 1035118"/>
                <a:gd name="connsiteX0" fmla="*/ 0 w 5813334"/>
                <a:gd name="connsiteY0" fmla="*/ 1001485 h 1035118"/>
                <a:gd name="connsiteX1" fmla="*/ 0 w 5813334"/>
                <a:gd name="connsiteY1" fmla="*/ 0 h 1035118"/>
                <a:gd name="connsiteX2" fmla="*/ 5805714 w 5813334"/>
                <a:gd name="connsiteY2" fmla="*/ 0 h 1035118"/>
                <a:gd name="connsiteX3" fmla="*/ 5813334 w 5813334"/>
                <a:gd name="connsiteY3" fmla="*/ 1011283 h 1035118"/>
                <a:gd name="connsiteX4" fmla="*/ 5684157 w 5813334"/>
                <a:gd name="connsiteY4" fmla="*/ 935264 h 1035118"/>
                <a:gd name="connsiteX5" fmla="*/ 5599067 w 5813334"/>
                <a:gd name="connsiteY5" fmla="*/ 989874 h 1035118"/>
                <a:gd name="connsiteX6" fmla="*/ 5463177 w 5813334"/>
                <a:gd name="connsiteY6" fmla="*/ 952681 h 1035118"/>
                <a:gd name="connsiteX7" fmla="*/ 5316401 w 5813334"/>
                <a:gd name="connsiteY7" fmla="*/ 1003300 h 1035118"/>
                <a:gd name="connsiteX8" fmla="*/ 5154748 w 5813334"/>
                <a:gd name="connsiteY8" fmla="*/ 944335 h 1035118"/>
                <a:gd name="connsiteX9" fmla="*/ 5030107 w 5813334"/>
                <a:gd name="connsiteY9" fmla="*/ 977174 h 1035118"/>
                <a:gd name="connsiteX10" fmla="*/ 4915988 w 5813334"/>
                <a:gd name="connsiteY10" fmla="*/ 1011283 h 1035118"/>
                <a:gd name="connsiteX11" fmla="*/ 4841421 w 5813334"/>
                <a:gd name="connsiteY11" fmla="*/ 921657 h 1035118"/>
                <a:gd name="connsiteX12" fmla="*/ 4779736 w 5813334"/>
                <a:gd name="connsiteY12" fmla="*/ 994228 h 1035118"/>
                <a:gd name="connsiteX13" fmla="*/ 4644571 w 5813334"/>
                <a:gd name="connsiteY13" fmla="*/ 943428 h 1035118"/>
                <a:gd name="connsiteX14" fmla="*/ 4524828 w 5813334"/>
                <a:gd name="connsiteY14" fmla="*/ 913493 h 1035118"/>
                <a:gd name="connsiteX15" fmla="*/ 4405993 w 5813334"/>
                <a:gd name="connsiteY15" fmla="*/ 946150 h 1035118"/>
                <a:gd name="connsiteX16" fmla="*/ 4316186 w 5813334"/>
                <a:gd name="connsiteY16" fmla="*/ 998764 h 1035118"/>
                <a:gd name="connsiteX17" fmla="*/ 4209506 w 5813334"/>
                <a:gd name="connsiteY17" fmla="*/ 951593 h 1035118"/>
                <a:gd name="connsiteX18" fmla="*/ 4099379 w 5813334"/>
                <a:gd name="connsiteY18" fmla="*/ 931453 h 1035118"/>
                <a:gd name="connsiteX19" fmla="*/ 4054021 w 5813334"/>
                <a:gd name="connsiteY19" fmla="*/ 993321 h 1035118"/>
                <a:gd name="connsiteX20" fmla="*/ 3844108 w 5813334"/>
                <a:gd name="connsiteY20" fmla="*/ 929640 h 1035118"/>
                <a:gd name="connsiteX21" fmla="*/ 3780608 w 5813334"/>
                <a:gd name="connsiteY21" fmla="*/ 988423 h 1035118"/>
                <a:gd name="connsiteX22" fmla="*/ 3651613 w 5813334"/>
                <a:gd name="connsiteY22" fmla="*/ 948871 h 1035118"/>
                <a:gd name="connsiteX23" fmla="*/ 3552008 w 5813334"/>
                <a:gd name="connsiteY23" fmla="*/ 999671 h 1035118"/>
                <a:gd name="connsiteX24" fmla="*/ 3401241 w 5813334"/>
                <a:gd name="connsiteY24" fmla="*/ 963748 h 1035118"/>
                <a:gd name="connsiteX25" fmla="*/ 3315607 w 5813334"/>
                <a:gd name="connsiteY25" fmla="*/ 986064 h 1035118"/>
                <a:gd name="connsiteX26" fmla="*/ 3164114 w 5813334"/>
                <a:gd name="connsiteY26" fmla="*/ 914400 h 1035118"/>
                <a:gd name="connsiteX27" fmla="*/ 3163207 w 5813334"/>
                <a:gd name="connsiteY27" fmla="*/ 992413 h 1035118"/>
                <a:gd name="connsiteX28" fmla="*/ 3125107 w 5813334"/>
                <a:gd name="connsiteY28" fmla="*/ 960664 h 1035118"/>
                <a:gd name="connsiteX29" fmla="*/ 3070678 w 5813334"/>
                <a:gd name="connsiteY29" fmla="*/ 953407 h 1035118"/>
                <a:gd name="connsiteX30" fmla="*/ 2982686 w 5813334"/>
                <a:gd name="connsiteY30" fmla="*/ 1035050 h 1035118"/>
                <a:gd name="connsiteX31" fmla="*/ 2877457 w 5813334"/>
                <a:gd name="connsiteY31" fmla="*/ 967014 h 1035118"/>
                <a:gd name="connsiteX32" fmla="*/ 2830286 w 5813334"/>
                <a:gd name="connsiteY32" fmla="*/ 943428 h 1035118"/>
                <a:gd name="connsiteX33" fmla="*/ 2801257 w 5813334"/>
                <a:gd name="connsiteY33" fmla="*/ 1001485 h 1035118"/>
                <a:gd name="connsiteX34" fmla="*/ 2699657 w 5813334"/>
                <a:gd name="connsiteY34" fmla="*/ 1001485 h 1035118"/>
                <a:gd name="connsiteX35" fmla="*/ 2625271 w 5813334"/>
                <a:gd name="connsiteY35" fmla="*/ 975178 h 1035118"/>
                <a:gd name="connsiteX36" fmla="*/ 2554514 w 5813334"/>
                <a:gd name="connsiteY36" fmla="*/ 943428 h 1035118"/>
                <a:gd name="connsiteX37" fmla="*/ 2509157 w 5813334"/>
                <a:gd name="connsiteY37" fmla="*/ 986064 h 1035118"/>
                <a:gd name="connsiteX38" fmla="*/ 2393043 w 5813334"/>
                <a:gd name="connsiteY38" fmla="*/ 983343 h 1035118"/>
                <a:gd name="connsiteX39" fmla="*/ 2305050 w 5813334"/>
                <a:gd name="connsiteY39" fmla="*/ 1023257 h 1035118"/>
                <a:gd name="connsiteX40" fmla="*/ 2169886 w 5813334"/>
                <a:gd name="connsiteY40" fmla="*/ 982435 h 1035118"/>
                <a:gd name="connsiteX41" fmla="*/ 2012043 w 5813334"/>
                <a:gd name="connsiteY41" fmla="*/ 997857 h 1035118"/>
                <a:gd name="connsiteX42" fmla="*/ 1894114 w 5813334"/>
                <a:gd name="connsiteY42" fmla="*/ 941614 h 1035118"/>
                <a:gd name="connsiteX43" fmla="*/ 1785257 w 5813334"/>
                <a:gd name="connsiteY43" fmla="*/ 992414 h 1035118"/>
                <a:gd name="connsiteX44" fmla="*/ 1654628 w 5813334"/>
                <a:gd name="connsiteY44" fmla="*/ 986971 h 1035118"/>
                <a:gd name="connsiteX45" fmla="*/ 1520371 w 5813334"/>
                <a:gd name="connsiteY45" fmla="*/ 1034143 h 1035118"/>
                <a:gd name="connsiteX46" fmla="*/ 1348921 w 5813334"/>
                <a:gd name="connsiteY46" fmla="*/ 960664 h 1035118"/>
                <a:gd name="connsiteX47" fmla="*/ 1230086 w 5813334"/>
                <a:gd name="connsiteY47" fmla="*/ 986971 h 1035118"/>
                <a:gd name="connsiteX48" fmla="*/ 1127578 w 5813334"/>
                <a:gd name="connsiteY48" fmla="*/ 954314 h 1035118"/>
                <a:gd name="connsiteX49" fmla="*/ 1030514 w 5813334"/>
                <a:gd name="connsiteY49" fmla="*/ 1016000 h 1035118"/>
                <a:gd name="connsiteX50" fmla="*/ 903514 w 5813334"/>
                <a:gd name="connsiteY50" fmla="*/ 971550 h 1035118"/>
                <a:gd name="connsiteX51" fmla="*/ 760186 w 5813334"/>
                <a:gd name="connsiteY51" fmla="*/ 981528 h 1035118"/>
                <a:gd name="connsiteX52" fmla="*/ 678543 w 5813334"/>
                <a:gd name="connsiteY52" fmla="*/ 947964 h 1035118"/>
                <a:gd name="connsiteX53" fmla="*/ 594178 w 5813334"/>
                <a:gd name="connsiteY53" fmla="*/ 996043 h 1035118"/>
                <a:gd name="connsiteX54" fmla="*/ 493486 w 5813334"/>
                <a:gd name="connsiteY54" fmla="*/ 1001485 h 1035118"/>
                <a:gd name="connsiteX55" fmla="*/ 434159 w 5813334"/>
                <a:gd name="connsiteY55" fmla="*/ 969553 h 1035118"/>
                <a:gd name="connsiteX56" fmla="*/ 374831 w 5813334"/>
                <a:gd name="connsiteY56" fmla="*/ 976448 h 1035118"/>
                <a:gd name="connsiteX57" fmla="*/ 307884 w 5813334"/>
                <a:gd name="connsiteY57" fmla="*/ 1010194 h 1035118"/>
                <a:gd name="connsiteX58" fmla="*/ 103414 w 5813334"/>
                <a:gd name="connsiteY58" fmla="*/ 967014 h 1035118"/>
                <a:gd name="connsiteX59" fmla="*/ 0 w 5813334"/>
                <a:gd name="connsiteY59" fmla="*/ 1001485 h 1035118"/>
                <a:gd name="connsiteX0" fmla="*/ 0 w 5813334"/>
                <a:gd name="connsiteY0" fmla="*/ 1001485 h 1035118"/>
                <a:gd name="connsiteX1" fmla="*/ 0 w 5813334"/>
                <a:gd name="connsiteY1" fmla="*/ 0 h 1035118"/>
                <a:gd name="connsiteX2" fmla="*/ 5805714 w 5813334"/>
                <a:gd name="connsiteY2" fmla="*/ 0 h 1035118"/>
                <a:gd name="connsiteX3" fmla="*/ 5813334 w 5813334"/>
                <a:gd name="connsiteY3" fmla="*/ 1011283 h 1035118"/>
                <a:gd name="connsiteX4" fmla="*/ 5684157 w 5813334"/>
                <a:gd name="connsiteY4" fmla="*/ 935264 h 1035118"/>
                <a:gd name="connsiteX5" fmla="*/ 5599067 w 5813334"/>
                <a:gd name="connsiteY5" fmla="*/ 989874 h 1035118"/>
                <a:gd name="connsiteX6" fmla="*/ 5463177 w 5813334"/>
                <a:gd name="connsiteY6" fmla="*/ 952681 h 1035118"/>
                <a:gd name="connsiteX7" fmla="*/ 5316401 w 5813334"/>
                <a:gd name="connsiteY7" fmla="*/ 1003300 h 1035118"/>
                <a:gd name="connsiteX8" fmla="*/ 5154748 w 5813334"/>
                <a:gd name="connsiteY8" fmla="*/ 944335 h 1035118"/>
                <a:gd name="connsiteX9" fmla="*/ 5030107 w 5813334"/>
                <a:gd name="connsiteY9" fmla="*/ 977174 h 1035118"/>
                <a:gd name="connsiteX10" fmla="*/ 4915988 w 5813334"/>
                <a:gd name="connsiteY10" fmla="*/ 1011283 h 1035118"/>
                <a:gd name="connsiteX11" fmla="*/ 4841421 w 5813334"/>
                <a:gd name="connsiteY11" fmla="*/ 921657 h 1035118"/>
                <a:gd name="connsiteX12" fmla="*/ 4779736 w 5813334"/>
                <a:gd name="connsiteY12" fmla="*/ 994228 h 1035118"/>
                <a:gd name="connsiteX13" fmla="*/ 4644571 w 5813334"/>
                <a:gd name="connsiteY13" fmla="*/ 943428 h 1035118"/>
                <a:gd name="connsiteX14" fmla="*/ 4524828 w 5813334"/>
                <a:gd name="connsiteY14" fmla="*/ 913493 h 1035118"/>
                <a:gd name="connsiteX15" fmla="*/ 4405993 w 5813334"/>
                <a:gd name="connsiteY15" fmla="*/ 946150 h 1035118"/>
                <a:gd name="connsiteX16" fmla="*/ 4316186 w 5813334"/>
                <a:gd name="connsiteY16" fmla="*/ 998764 h 1035118"/>
                <a:gd name="connsiteX17" fmla="*/ 4209506 w 5813334"/>
                <a:gd name="connsiteY17" fmla="*/ 951593 h 1035118"/>
                <a:gd name="connsiteX18" fmla="*/ 4099379 w 5813334"/>
                <a:gd name="connsiteY18" fmla="*/ 931453 h 1035118"/>
                <a:gd name="connsiteX19" fmla="*/ 4054021 w 5813334"/>
                <a:gd name="connsiteY19" fmla="*/ 993321 h 1035118"/>
                <a:gd name="connsiteX20" fmla="*/ 3844108 w 5813334"/>
                <a:gd name="connsiteY20" fmla="*/ 929640 h 1035118"/>
                <a:gd name="connsiteX21" fmla="*/ 3780608 w 5813334"/>
                <a:gd name="connsiteY21" fmla="*/ 988423 h 1035118"/>
                <a:gd name="connsiteX22" fmla="*/ 3651613 w 5813334"/>
                <a:gd name="connsiteY22" fmla="*/ 948871 h 1035118"/>
                <a:gd name="connsiteX23" fmla="*/ 3552008 w 5813334"/>
                <a:gd name="connsiteY23" fmla="*/ 999671 h 1035118"/>
                <a:gd name="connsiteX24" fmla="*/ 3401241 w 5813334"/>
                <a:gd name="connsiteY24" fmla="*/ 963748 h 1035118"/>
                <a:gd name="connsiteX25" fmla="*/ 3315607 w 5813334"/>
                <a:gd name="connsiteY25" fmla="*/ 986064 h 1035118"/>
                <a:gd name="connsiteX26" fmla="*/ 3164114 w 5813334"/>
                <a:gd name="connsiteY26" fmla="*/ 914400 h 1035118"/>
                <a:gd name="connsiteX27" fmla="*/ 3163207 w 5813334"/>
                <a:gd name="connsiteY27" fmla="*/ 992413 h 1035118"/>
                <a:gd name="connsiteX28" fmla="*/ 3125107 w 5813334"/>
                <a:gd name="connsiteY28" fmla="*/ 960664 h 1035118"/>
                <a:gd name="connsiteX29" fmla="*/ 3070678 w 5813334"/>
                <a:gd name="connsiteY29" fmla="*/ 953407 h 1035118"/>
                <a:gd name="connsiteX30" fmla="*/ 2982686 w 5813334"/>
                <a:gd name="connsiteY30" fmla="*/ 1035050 h 1035118"/>
                <a:gd name="connsiteX31" fmla="*/ 2877457 w 5813334"/>
                <a:gd name="connsiteY31" fmla="*/ 967014 h 1035118"/>
                <a:gd name="connsiteX32" fmla="*/ 2830286 w 5813334"/>
                <a:gd name="connsiteY32" fmla="*/ 943428 h 1035118"/>
                <a:gd name="connsiteX33" fmla="*/ 2801257 w 5813334"/>
                <a:gd name="connsiteY33" fmla="*/ 1001485 h 1035118"/>
                <a:gd name="connsiteX34" fmla="*/ 2699657 w 5813334"/>
                <a:gd name="connsiteY34" fmla="*/ 1001485 h 1035118"/>
                <a:gd name="connsiteX35" fmla="*/ 2625271 w 5813334"/>
                <a:gd name="connsiteY35" fmla="*/ 975178 h 1035118"/>
                <a:gd name="connsiteX36" fmla="*/ 2554514 w 5813334"/>
                <a:gd name="connsiteY36" fmla="*/ 943428 h 1035118"/>
                <a:gd name="connsiteX37" fmla="*/ 2509157 w 5813334"/>
                <a:gd name="connsiteY37" fmla="*/ 986064 h 1035118"/>
                <a:gd name="connsiteX38" fmla="*/ 2393043 w 5813334"/>
                <a:gd name="connsiteY38" fmla="*/ 983343 h 1035118"/>
                <a:gd name="connsiteX39" fmla="*/ 2305050 w 5813334"/>
                <a:gd name="connsiteY39" fmla="*/ 1023257 h 1035118"/>
                <a:gd name="connsiteX40" fmla="*/ 2169886 w 5813334"/>
                <a:gd name="connsiteY40" fmla="*/ 982435 h 1035118"/>
                <a:gd name="connsiteX41" fmla="*/ 2012043 w 5813334"/>
                <a:gd name="connsiteY41" fmla="*/ 997857 h 1035118"/>
                <a:gd name="connsiteX42" fmla="*/ 1894114 w 5813334"/>
                <a:gd name="connsiteY42" fmla="*/ 941614 h 1035118"/>
                <a:gd name="connsiteX43" fmla="*/ 1785257 w 5813334"/>
                <a:gd name="connsiteY43" fmla="*/ 992414 h 1035118"/>
                <a:gd name="connsiteX44" fmla="*/ 1654628 w 5813334"/>
                <a:gd name="connsiteY44" fmla="*/ 986971 h 1035118"/>
                <a:gd name="connsiteX45" fmla="*/ 1520371 w 5813334"/>
                <a:gd name="connsiteY45" fmla="*/ 1034143 h 1035118"/>
                <a:gd name="connsiteX46" fmla="*/ 1348921 w 5813334"/>
                <a:gd name="connsiteY46" fmla="*/ 960664 h 1035118"/>
                <a:gd name="connsiteX47" fmla="*/ 1245326 w 5813334"/>
                <a:gd name="connsiteY47" fmla="*/ 1009831 h 1035118"/>
                <a:gd name="connsiteX48" fmla="*/ 1127578 w 5813334"/>
                <a:gd name="connsiteY48" fmla="*/ 954314 h 1035118"/>
                <a:gd name="connsiteX49" fmla="*/ 1030514 w 5813334"/>
                <a:gd name="connsiteY49" fmla="*/ 1016000 h 1035118"/>
                <a:gd name="connsiteX50" fmla="*/ 903514 w 5813334"/>
                <a:gd name="connsiteY50" fmla="*/ 971550 h 1035118"/>
                <a:gd name="connsiteX51" fmla="*/ 760186 w 5813334"/>
                <a:gd name="connsiteY51" fmla="*/ 981528 h 1035118"/>
                <a:gd name="connsiteX52" fmla="*/ 678543 w 5813334"/>
                <a:gd name="connsiteY52" fmla="*/ 947964 h 1035118"/>
                <a:gd name="connsiteX53" fmla="*/ 594178 w 5813334"/>
                <a:gd name="connsiteY53" fmla="*/ 996043 h 1035118"/>
                <a:gd name="connsiteX54" fmla="*/ 493486 w 5813334"/>
                <a:gd name="connsiteY54" fmla="*/ 1001485 h 1035118"/>
                <a:gd name="connsiteX55" fmla="*/ 434159 w 5813334"/>
                <a:gd name="connsiteY55" fmla="*/ 969553 h 1035118"/>
                <a:gd name="connsiteX56" fmla="*/ 374831 w 5813334"/>
                <a:gd name="connsiteY56" fmla="*/ 976448 h 1035118"/>
                <a:gd name="connsiteX57" fmla="*/ 307884 w 5813334"/>
                <a:gd name="connsiteY57" fmla="*/ 1010194 h 1035118"/>
                <a:gd name="connsiteX58" fmla="*/ 103414 w 5813334"/>
                <a:gd name="connsiteY58" fmla="*/ 967014 h 1035118"/>
                <a:gd name="connsiteX59" fmla="*/ 0 w 5813334"/>
                <a:gd name="connsiteY59" fmla="*/ 1001485 h 1035118"/>
                <a:gd name="connsiteX0" fmla="*/ 0 w 5813334"/>
                <a:gd name="connsiteY0" fmla="*/ 1001485 h 1035118"/>
                <a:gd name="connsiteX1" fmla="*/ 0 w 5813334"/>
                <a:gd name="connsiteY1" fmla="*/ 0 h 1035118"/>
                <a:gd name="connsiteX2" fmla="*/ 5805714 w 5813334"/>
                <a:gd name="connsiteY2" fmla="*/ 0 h 1035118"/>
                <a:gd name="connsiteX3" fmla="*/ 5813334 w 5813334"/>
                <a:gd name="connsiteY3" fmla="*/ 1011283 h 1035118"/>
                <a:gd name="connsiteX4" fmla="*/ 5684157 w 5813334"/>
                <a:gd name="connsiteY4" fmla="*/ 935264 h 1035118"/>
                <a:gd name="connsiteX5" fmla="*/ 5599067 w 5813334"/>
                <a:gd name="connsiteY5" fmla="*/ 989874 h 1035118"/>
                <a:gd name="connsiteX6" fmla="*/ 5463177 w 5813334"/>
                <a:gd name="connsiteY6" fmla="*/ 952681 h 1035118"/>
                <a:gd name="connsiteX7" fmla="*/ 5316401 w 5813334"/>
                <a:gd name="connsiteY7" fmla="*/ 1003300 h 1035118"/>
                <a:gd name="connsiteX8" fmla="*/ 5154748 w 5813334"/>
                <a:gd name="connsiteY8" fmla="*/ 944335 h 1035118"/>
                <a:gd name="connsiteX9" fmla="*/ 5030107 w 5813334"/>
                <a:gd name="connsiteY9" fmla="*/ 977174 h 1035118"/>
                <a:gd name="connsiteX10" fmla="*/ 4915988 w 5813334"/>
                <a:gd name="connsiteY10" fmla="*/ 1011283 h 1035118"/>
                <a:gd name="connsiteX11" fmla="*/ 4841421 w 5813334"/>
                <a:gd name="connsiteY11" fmla="*/ 921657 h 1035118"/>
                <a:gd name="connsiteX12" fmla="*/ 4779736 w 5813334"/>
                <a:gd name="connsiteY12" fmla="*/ 994228 h 1035118"/>
                <a:gd name="connsiteX13" fmla="*/ 4644571 w 5813334"/>
                <a:gd name="connsiteY13" fmla="*/ 943428 h 1035118"/>
                <a:gd name="connsiteX14" fmla="*/ 4555308 w 5813334"/>
                <a:gd name="connsiteY14" fmla="*/ 982073 h 1035118"/>
                <a:gd name="connsiteX15" fmla="*/ 4405993 w 5813334"/>
                <a:gd name="connsiteY15" fmla="*/ 946150 h 1035118"/>
                <a:gd name="connsiteX16" fmla="*/ 4316186 w 5813334"/>
                <a:gd name="connsiteY16" fmla="*/ 998764 h 1035118"/>
                <a:gd name="connsiteX17" fmla="*/ 4209506 w 5813334"/>
                <a:gd name="connsiteY17" fmla="*/ 951593 h 1035118"/>
                <a:gd name="connsiteX18" fmla="*/ 4099379 w 5813334"/>
                <a:gd name="connsiteY18" fmla="*/ 931453 h 1035118"/>
                <a:gd name="connsiteX19" fmla="*/ 4054021 w 5813334"/>
                <a:gd name="connsiteY19" fmla="*/ 993321 h 1035118"/>
                <a:gd name="connsiteX20" fmla="*/ 3844108 w 5813334"/>
                <a:gd name="connsiteY20" fmla="*/ 929640 h 1035118"/>
                <a:gd name="connsiteX21" fmla="*/ 3780608 w 5813334"/>
                <a:gd name="connsiteY21" fmla="*/ 988423 h 1035118"/>
                <a:gd name="connsiteX22" fmla="*/ 3651613 w 5813334"/>
                <a:gd name="connsiteY22" fmla="*/ 948871 h 1035118"/>
                <a:gd name="connsiteX23" fmla="*/ 3552008 w 5813334"/>
                <a:gd name="connsiteY23" fmla="*/ 999671 h 1035118"/>
                <a:gd name="connsiteX24" fmla="*/ 3401241 w 5813334"/>
                <a:gd name="connsiteY24" fmla="*/ 963748 h 1035118"/>
                <a:gd name="connsiteX25" fmla="*/ 3315607 w 5813334"/>
                <a:gd name="connsiteY25" fmla="*/ 986064 h 1035118"/>
                <a:gd name="connsiteX26" fmla="*/ 3164114 w 5813334"/>
                <a:gd name="connsiteY26" fmla="*/ 914400 h 1035118"/>
                <a:gd name="connsiteX27" fmla="*/ 3163207 w 5813334"/>
                <a:gd name="connsiteY27" fmla="*/ 992413 h 1035118"/>
                <a:gd name="connsiteX28" fmla="*/ 3125107 w 5813334"/>
                <a:gd name="connsiteY28" fmla="*/ 960664 h 1035118"/>
                <a:gd name="connsiteX29" fmla="*/ 3070678 w 5813334"/>
                <a:gd name="connsiteY29" fmla="*/ 953407 h 1035118"/>
                <a:gd name="connsiteX30" fmla="*/ 2982686 w 5813334"/>
                <a:gd name="connsiteY30" fmla="*/ 1035050 h 1035118"/>
                <a:gd name="connsiteX31" fmla="*/ 2877457 w 5813334"/>
                <a:gd name="connsiteY31" fmla="*/ 967014 h 1035118"/>
                <a:gd name="connsiteX32" fmla="*/ 2830286 w 5813334"/>
                <a:gd name="connsiteY32" fmla="*/ 943428 h 1035118"/>
                <a:gd name="connsiteX33" fmla="*/ 2801257 w 5813334"/>
                <a:gd name="connsiteY33" fmla="*/ 1001485 h 1035118"/>
                <a:gd name="connsiteX34" fmla="*/ 2699657 w 5813334"/>
                <a:gd name="connsiteY34" fmla="*/ 1001485 h 1035118"/>
                <a:gd name="connsiteX35" fmla="*/ 2625271 w 5813334"/>
                <a:gd name="connsiteY35" fmla="*/ 975178 h 1035118"/>
                <a:gd name="connsiteX36" fmla="*/ 2554514 w 5813334"/>
                <a:gd name="connsiteY36" fmla="*/ 943428 h 1035118"/>
                <a:gd name="connsiteX37" fmla="*/ 2509157 w 5813334"/>
                <a:gd name="connsiteY37" fmla="*/ 986064 h 1035118"/>
                <a:gd name="connsiteX38" fmla="*/ 2393043 w 5813334"/>
                <a:gd name="connsiteY38" fmla="*/ 983343 h 1035118"/>
                <a:gd name="connsiteX39" fmla="*/ 2305050 w 5813334"/>
                <a:gd name="connsiteY39" fmla="*/ 1023257 h 1035118"/>
                <a:gd name="connsiteX40" fmla="*/ 2169886 w 5813334"/>
                <a:gd name="connsiteY40" fmla="*/ 982435 h 1035118"/>
                <a:gd name="connsiteX41" fmla="*/ 2012043 w 5813334"/>
                <a:gd name="connsiteY41" fmla="*/ 997857 h 1035118"/>
                <a:gd name="connsiteX42" fmla="*/ 1894114 w 5813334"/>
                <a:gd name="connsiteY42" fmla="*/ 941614 h 1035118"/>
                <a:gd name="connsiteX43" fmla="*/ 1785257 w 5813334"/>
                <a:gd name="connsiteY43" fmla="*/ 992414 h 1035118"/>
                <a:gd name="connsiteX44" fmla="*/ 1654628 w 5813334"/>
                <a:gd name="connsiteY44" fmla="*/ 986971 h 1035118"/>
                <a:gd name="connsiteX45" fmla="*/ 1520371 w 5813334"/>
                <a:gd name="connsiteY45" fmla="*/ 1034143 h 1035118"/>
                <a:gd name="connsiteX46" fmla="*/ 1348921 w 5813334"/>
                <a:gd name="connsiteY46" fmla="*/ 960664 h 1035118"/>
                <a:gd name="connsiteX47" fmla="*/ 1245326 w 5813334"/>
                <a:gd name="connsiteY47" fmla="*/ 1009831 h 1035118"/>
                <a:gd name="connsiteX48" fmla="*/ 1127578 w 5813334"/>
                <a:gd name="connsiteY48" fmla="*/ 954314 h 1035118"/>
                <a:gd name="connsiteX49" fmla="*/ 1030514 w 5813334"/>
                <a:gd name="connsiteY49" fmla="*/ 1016000 h 1035118"/>
                <a:gd name="connsiteX50" fmla="*/ 903514 w 5813334"/>
                <a:gd name="connsiteY50" fmla="*/ 971550 h 1035118"/>
                <a:gd name="connsiteX51" fmla="*/ 760186 w 5813334"/>
                <a:gd name="connsiteY51" fmla="*/ 981528 h 1035118"/>
                <a:gd name="connsiteX52" fmla="*/ 678543 w 5813334"/>
                <a:gd name="connsiteY52" fmla="*/ 947964 h 1035118"/>
                <a:gd name="connsiteX53" fmla="*/ 594178 w 5813334"/>
                <a:gd name="connsiteY53" fmla="*/ 996043 h 1035118"/>
                <a:gd name="connsiteX54" fmla="*/ 493486 w 5813334"/>
                <a:gd name="connsiteY54" fmla="*/ 1001485 h 1035118"/>
                <a:gd name="connsiteX55" fmla="*/ 434159 w 5813334"/>
                <a:gd name="connsiteY55" fmla="*/ 969553 h 1035118"/>
                <a:gd name="connsiteX56" fmla="*/ 374831 w 5813334"/>
                <a:gd name="connsiteY56" fmla="*/ 976448 h 1035118"/>
                <a:gd name="connsiteX57" fmla="*/ 307884 w 5813334"/>
                <a:gd name="connsiteY57" fmla="*/ 1010194 h 1035118"/>
                <a:gd name="connsiteX58" fmla="*/ 103414 w 5813334"/>
                <a:gd name="connsiteY58" fmla="*/ 967014 h 1035118"/>
                <a:gd name="connsiteX59" fmla="*/ 0 w 5813334"/>
                <a:gd name="connsiteY59" fmla="*/ 1001485 h 1035118"/>
                <a:gd name="connsiteX0" fmla="*/ 0 w 5813334"/>
                <a:gd name="connsiteY0" fmla="*/ 1001485 h 1043214"/>
                <a:gd name="connsiteX1" fmla="*/ 0 w 5813334"/>
                <a:gd name="connsiteY1" fmla="*/ 0 h 1043214"/>
                <a:gd name="connsiteX2" fmla="*/ 5805714 w 5813334"/>
                <a:gd name="connsiteY2" fmla="*/ 0 h 1043214"/>
                <a:gd name="connsiteX3" fmla="*/ 5813334 w 5813334"/>
                <a:gd name="connsiteY3" fmla="*/ 1011283 h 1043214"/>
                <a:gd name="connsiteX4" fmla="*/ 5684157 w 5813334"/>
                <a:gd name="connsiteY4" fmla="*/ 935264 h 1043214"/>
                <a:gd name="connsiteX5" fmla="*/ 5606687 w 5813334"/>
                <a:gd name="connsiteY5" fmla="*/ 1043214 h 1043214"/>
                <a:gd name="connsiteX6" fmla="*/ 5463177 w 5813334"/>
                <a:gd name="connsiteY6" fmla="*/ 952681 h 1043214"/>
                <a:gd name="connsiteX7" fmla="*/ 5316401 w 5813334"/>
                <a:gd name="connsiteY7" fmla="*/ 1003300 h 1043214"/>
                <a:gd name="connsiteX8" fmla="*/ 5154748 w 5813334"/>
                <a:gd name="connsiteY8" fmla="*/ 944335 h 1043214"/>
                <a:gd name="connsiteX9" fmla="*/ 5030107 w 5813334"/>
                <a:gd name="connsiteY9" fmla="*/ 977174 h 1043214"/>
                <a:gd name="connsiteX10" fmla="*/ 4915988 w 5813334"/>
                <a:gd name="connsiteY10" fmla="*/ 1011283 h 1043214"/>
                <a:gd name="connsiteX11" fmla="*/ 4841421 w 5813334"/>
                <a:gd name="connsiteY11" fmla="*/ 921657 h 1043214"/>
                <a:gd name="connsiteX12" fmla="*/ 4779736 w 5813334"/>
                <a:gd name="connsiteY12" fmla="*/ 994228 h 1043214"/>
                <a:gd name="connsiteX13" fmla="*/ 4644571 w 5813334"/>
                <a:gd name="connsiteY13" fmla="*/ 943428 h 1043214"/>
                <a:gd name="connsiteX14" fmla="*/ 4555308 w 5813334"/>
                <a:gd name="connsiteY14" fmla="*/ 982073 h 1043214"/>
                <a:gd name="connsiteX15" fmla="*/ 4405993 w 5813334"/>
                <a:gd name="connsiteY15" fmla="*/ 946150 h 1043214"/>
                <a:gd name="connsiteX16" fmla="*/ 4316186 w 5813334"/>
                <a:gd name="connsiteY16" fmla="*/ 998764 h 1043214"/>
                <a:gd name="connsiteX17" fmla="*/ 4209506 w 5813334"/>
                <a:gd name="connsiteY17" fmla="*/ 951593 h 1043214"/>
                <a:gd name="connsiteX18" fmla="*/ 4099379 w 5813334"/>
                <a:gd name="connsiteY18" fmla="*/ 931453 h 1043214"/>
                <a:gd name="connsiteX19" fmla="*/ 4054021 w 5813334"/>
                <a:gd name="connsiteY19" fmla="*/ 993321 h 1043214"/>
                <a:gd name="connsiteX20" fmla="*/ 3844108 w 5813334"/>
                <a:gd name="connsiteY20" fmla="*/ 929640 h 1043214"/>
                <a:gd name="connsiteX21" fmla="*/ 3780608 w 5813334"/>
                <a:gd name="connsiteY21" fmla="*/ 988423 h 1043214"/>
                <a:gd name="connsiteX22" fmla="*/ 3651613 w 5813334"/>
                <a:gd name="connsiteY22" fmla="*/ 948871 h 1043214"/>
                <a:gd name="connsiteX23" fmla="*/ 3552008 w 5813334"/>
                <a:gd name="connsiteY23" fmla="*/ 999671 h 1043214"/>
                <a:gd name="connsiteX24" fmla="*/ 3401241 w 5813334"/>
                <a:gd name="connsiteY24" fmla="*/ 963748 h 1043214"/>
                <a:gd name="connsiteX25" fmla="*/ 3315607 w 5813334"/>
                <a:gd name="connsiteY25" fmla="*/ 986064 h 1043214"/>
                <a:gd name="connsiteX26" fmla="*/ 3164114 w 5813334"/>
                <a:gd name="connsiteY26" fmla="*/ 914400 h 1043214"/>
                <a:gd name="connsiteX27" fmla="*/ 3163207 w 5813334"/>
                <a:gd name="connsiteY27" fmla="*/ 992413 h 1043214"/>
                <a:gd name="connsiteX28" fmla="*/ 3125107 w 5813334"/>
                <a:gd name="connsiteY28" fmla="*/ 960664 h 1043214"/>
                <a:gd name="connsiteX29" fmla="*/ 3070678 w 5813334"/>
                <a:gd name="connsiteY29" fmla="*/ 953407 h 1043214"/>
                <a:gd name="connsiteX30" fmla="*/ 2982686 w 5813334"/>
                <a:gd name="connsiteY30" fmla="*/ 1035050 h 1043214"/>
                <a:gd name="connsiteX31" fmla="*/ 2877457 w 5813334"/>
                <a:gd name="connsiteY31" fmla="*/ 967014 h 1043214"/>
                <a:gd name="connsiteX32" fmla="*/ 2830286 w 5813334"/>
                <a:gd name="connsiteY32" fmla="*/ 943428 h 1043214"/>
                <a:gd name="connsiteX33" fmla="*/ 2801257 w 5813334"/>
                <a:gd name="connsiteY33" fmla="*/ 1001485 h 1043214"/>
                <a:gd name="connsiteX34" fmla="*/ 2699657 w 5813334"/>
                <a:gd name="connsiteY34" fmla="*/ 1001485 h 1043214"/>
                <a:gd name="connsiteX35" fmla="*/ 2625271 w 5813334"/>
                <a:gd name="connsiteY35" fmla="*/ 975178 h 1043214"/>
                <a:gd name="connsiteX36" fmla="*/ 2554514 w 5813334"/>
                <a:gd name="connsiteY36" fmla="*/ 943428 h 1043214"/>
                <a:gd name="connsiteX37" fmla="*/ 2509157 w 5813334"/>
                <a:gd name="connsiteY37" fmla="*/ 986064 h 1043214"/>
                <a:gd name="connsiteX38" fmla="*/ 2393043 w 5813334"/>
                <a:gd name="connsiteY38" fmla="*/ 983343 h 1043214"/>
                <a:gd name="connsiteX39" fmla="*/ 2305050 w 5813334"/>
                <a:gd name="connsiteY39" fmla="*/ 1023257 h 1043214"/>
                <a:gd name="connsiteX40" fmla="*/ 2169886 w 5813334"/>
                <a:gd name="connsiteY40" fmla="*/ 982435 h 1043214"/>
                <a:gd name="connsiteX41" fmla="*/ 2012043 w 5813334"/>
                <a:gd name="connsiteY41" fmla="*/ 997857 h 1043214"/>
                <a:gd name="connsiteX42" fmla="*/ 1894114 w 5813334"/>
                <a:gd name="connsiteY42" fmla="*/ 941614 h 1043214"/>
                <a:gd name="connsiteX43" fmla="*/ 1785257 w 5813334"/>
                <a:gd name="connsiteY43" fmla="*/ 992414 h 1043214"/>
                <a:gd name="connsiteX44" fmla="*/ 1654628 w 5813334"/>
                <a:gd name="connsiteY44" fmla="*/ 986971 h 1043214"/>
                <a:gd name="connsiteX45" fmla="*/ 1520371 w 5813334"/>
                <a:gd name="connsiteY45" fmla="*/ 1034143 h 1043214"/>
                <a:gd name="connsiteX46" fmla="*/ 1348921 w 5813334"/>
                <a:gd name="connsiteY46" fmla="*/ 960664 h 1043214"/>
                <a:gd name="connsiteX47" fmla="*/ 1245326 w 5813334"/>
                <a:gd name="connsiteY47" fmla="*/ 1009831 h 1043214"/>
                <a:gd name="connsiteX48" fmla="*/ 1127578 w 5813334"/>
                <a:gd name="connsiteY48" fmla="*/ 954314 h 1043214"/>
                <a:gd name="connsiteX49" fmla="*/ 1030514 w 5813334"/>
                <a:gd name="connsiteY49" fmla="*/ 1016000 h 1043214"/>
                <a:gd name="connsiteX50" fmla="*/ 903514 w 5813334"/>
                <a:gd name="connsiteY50" fmla="*/ 971550 h 1043214"/>
                <a:gd name="connsiteX51" fmla="*/ 760186 w 5813334"/>
                <a:gd name="connsiteY51" fmla="*/ 981528 h 1043214"/>
                <a:gd name="connsiteX52" fmla="*/ 678543 w 5813334"/>
                <a:gd name="connsiteY52" fmla="*/ 947964 h 1043214"/>
                <a:gd name="connsiteX53" fmla="*/ 594178 w 5813334"/>
                <a:gd name="connsiteY53" fmla="*/ 996043 h 1043214"/>
                <a:gd name="connsiteX54" fmla="*/ 493486 w 5813334"/>
                <a:gd name="connsiteY54" fmla="*/ 1001485 h 1043214"/>
                <a:gd name="connsiteX55" fmla="*/ 434159 w 5813334"/>
                <a:gd name="connsiteY55" fmla="*/ 969553 h 1043214"/>
                <a:gd name="connsiteX56" fmla="*/ 374831 w 5813334"/>
                <a:gd name="connsiteY56" fmla="*/ 976448 h 1043214"/>
                <a:gd name="connsiteX57" fmla="*/ 307884 w 5813334"/>
                <a:gd name="connsiteY57" fmla="*/ 1010194 h 1043214"/>
                <a:gd name="connsiteX58" fmla="*/ 103414 w 5813334"/>
                <a:gd name="connsiteY58" fmla="*/ 967014 h 1043214"/>
                <a:gd name="connsiteX59" fmla="*/ 0 w 5813334"/>
                <a:gd name="connsiteY59" fmla="*/ 1001485 h 1043214"/>
                <a:gd name="connsiteX0" fmla="*/ 0 w 5820954"/>
                <a:gd name="connsiteY0" fmla="*/ 2121625 h 2163354"/>
                <a:gd name="connsiteX1" fmla="*/ 0 w 5820954"/>
                <a:gd name="connsiteY1" fmla="*/ 1120140 h 2163354"/>
                <a:gd name="connsiteX2" fmla="*/ 5820954 w 5820954"/>
                <a:gd name="connsiteY2" fmla="*/ 0 h 2163354"/>
                <a:gd name="connsiteX3" fmla="*/ 5813334 w 5820954"/>
                <a:gd name="connsiteY3" fmla="*/ 2131423 h 2163354"/>
                <a:gd name="connsiteX4" fmla="*/ 5684157 w 5820954"/>
                <a:gd name="connsiteY4" fmla="*/ 2055404 h 2163354"/>
                <a:gd name="connsiteX5" fmla="*/ 5606687 w 5820954"/>
                <a:gd name="connsiteY5" fmla="*/ 2163354 h 2163354"/>
                <a:gd name="connsiteX6" fmla="*/ 5463177 w 5820954"/>
                <a:gd name="connsiteY6" fmla="*/ 2072821 h 2163354"/>
                <a:gd name="connsiteX7" fmla="*/ 5316401 w 5820954"/>
                <a:gd name="connsiteY7" fmla="*/ 2123440 h 2163354"/>
                <a:gd name="connsiteX8" fmla="*/ 5154748 w 5820954"/>
                <a:gd name="connsiteY8" fmla="*/ 2064475 h 2163354"/>
                <a:gd name="connsiteX9" fmla="*/ 5030107 w 5820954"/>
                <a:gd name="connsiteY9" fmla="*/ 2097314 h 2163354"/>
                <a:gd name="connsiteX10" fmla="*/ 4915988 w 5820954"/>
                <a:gd name="connsiteY10" fmla="*/ 2131423 h 2163354"/>
                <a:gd name="connsiteX11" fmla="*/ 4841421 w 5820954"/>
                <a:gd name="connsiteY11" fmla="*/ 2041797 h 2163354"/>
                <a:gd name="connsiteX12" fmla="*/ 4779736 w 5820954"/>
                <a:gd name="connsiteY12" fmla="*/ 2114368 h 2163354"/>
                <a:gd name="connsiteX13" fmla="*/ 4644571 w 5820954"/>
                <a:gd name="connsiteY13" fmla="*/ 2063568 h 2163354"/>
                <a:gd name="connsiteX14" fmla="*/ 4555308 w 5820954"/>
                <a:gd name="connsiteY14" fmla="*/ 2102213 h 2163354"/>
                <a:gd name="connsiteX15" fmla="*/ 4405993 w 5820954"/>
                <a:gd name="connsiteY15" fmla="*/ 2066290 h 2163354"/>
                <a:gd name="connsiteX16" fmla="*/ 4316186 w 5820954"/>
                <a:gd name="connsiteY16" fmla="*/ 2118904 h 2163354"/>
                <a:gd name="connsiteX17" fmla="*/ 4209506 w 5820954"/>
                <a:gd name="connsiteY17" fmla="*/ 2071733 h 2163354"/>
                <a:gd name="connsiteX18" fmla="*/ 4099379 w 5820954"/>
                <a:gd name="connsiteY18" fmla="*/ 2051593 h 2163354"/>
                <a:gd name="connsiteX19" fmla="*/ 4054021 w 5820954"/>
                <a:gd name="connsiteY19" fmla="*/ 2113461 h 2163354"/>
                <a:gd name="connsiteX20" fmla="*/ 3844108 w 5820954"/>
                <a:gd name="connsiteY20" fmla="*/ 2049780 h 2163354"/>
                <a:gd name="connsiteX21" fmla="*/ 3780608 w 5820954"/>
                <a:gd name="connsiteY21" fmla="*/ 2108563 h 2163354"/>
                <a:gd name="connsiteX22" fmla="*/ 3651613 w 5820954"/>
                <a:gd name="connsiteY22" fmla="*/ 2069011 h 2163354"/>
                <a:gd name="connsiteX23" fmla="*/ 3552008 w 5820954"/>
                <a:gd name="connsiteY23" fmla="*/ 2119811 h 2163354"/>
                <a:gd name="connsiteX24" fmla="*/ 3401241 w 5820954"/>
                <a:gd name="connsiteY24" fmla="*/ 2083888 h 2163354"/>
                <a:gd name="connsiteX25" fmla="*/ 3315607 w 5820954"/>
                <a:gd name="connsiteY25" fmla="*/ 2106204 h 2163354"/>
                <a:gd name="connsiteX26" fmla="*/ 3164114 w 5820954"/>
                <a:gd name="connsiteY26" fmla="*/ 2034540 h 2163354"/>
                <a:gd name="connsiteX27" fmla="*/ 3163207 w 5820954"/>
                <a:gd name="connsiteY27" fmla="*/ 2112553 h 2163354"/>
                <a:gd name="connsiteX28" fmla="*/ 3125107 w 5820954"/>
                <a:gd name="connsiteY28" fmla="*/ 2080804 h 2163354"/>
                <a:gd name="connsiteX29" fmla="*/ 3070678 w 5820954"/>
                <a:gd name="connsiteY29" fmla="*/ 2073547 h 2163354"/>
                <a:gd name="connsiteX30" fmla="*/ 2982686 w 5820954"/>
                <a:gd name="connsiteY30" fmla="*/ 2155190 h 2163354"/>
                <a:gd name="connsiteX31" fmla="*/ 2877457 w 5820954"/>
                <a:gd name="connsiteY31" fmla="*/ 2087154 h 2163354"/>
                <a:gd name="connsiteX32" fmla="*/ 2830286 w 5820954"/>
                <a:gd name="connsiteY32" fmla="*/ 2063568 h 2163354"/>
                <a:gd name="connsiteX33" fmla="*/ 2801257 w 5820954"/>
                <a:gd name="connsiteY33" fmla="*/ 2121625 h 2163354"/>
                <a:gd name="connsiteX34" fmla="*/ 2699657 w 5820954"/>
                <a:gd name="connsiteY34" fmla="*/ 2121625 h 2163354"/>
                <a:gd name="connsiteX35" fmla="*/ 2625271 w 5820954"/>
                <a:gd name="connsiteY35" fmla="*/ 2095318 h 2163354"/>
                <a:gd name="connsiteX36" fmla="*/ 2554514 w 5820954"/>
                <a:gd name="connsiteY36" fmla="*/ 2063568 h 2163354"/>
                <a:gd name="connsiteX37" fmla="*/ 2509157 w 5820954"/>
                <a:gd name="connsiteY37" fmla="*/ 2106204 h 2163354"/>
                <a:gd name="connsiteX38" fmla="*/ 2393043 w 5820954"/>
                <a:gd name="connsiteY38" fmla="*/ 2103483 h 2163354"/>
                <a:gd name="connsiteX39" fmla="*/ 2305050 w 5820954"/>
                <a:gd name="connsiteY39" fmla="*/ 2143397 h 2163354"/>
                <a:gd name="connsiteX40" fmla="*/ 2169886 w 5820954"/>
                <a:gd name="connsiteY40" fmla="*/ 2102575 h 2163354"/>
                <a:gd name="connsiteX41" fmla="*/ 2012043 w 5820954"/>
                <a:gd name="connsiteY41" fmla="*/ 2117997 h 2163354"/>
                <a:gd name="connsiteX42" fmla="*/ 1894114 w 5820954"/>
                <a:gd name="connsiteY42" fmla="*/ 2061754 h 2163354"/>
                <a:gd name="connsiteX43" fmla="*/ 1785257 w 5820954"/>
                <a:gd name="connsiteY43" fmla="*/ 2112554 h 2163354"/>
                <a:gd name="connsiteX44" fmla="*/ 1654628 w 5820954"/>
                <a:gd name="connsiteY44" fmla="*/ 2107111 h 2163354"/>
                <a:gd name="connsiteX45" fmla="*/ 1520371 w 5820954"/>
                <a:gd name="connsiteY45" fmla="*/ 2154283 h 2163354"/>
                <a:gd name="connsiteX46" fmla="*/ 1348921 w 5820954"/>
                <a:gd name="connsiteY46" fmla="*/ 2080804 h 2163354"/>
                <a:gd name="connsiteX47" fmla="*/ 1245326 w 5820954"/>
                <a:gd name="connsiteY47" fmla="*/ 2129971 h 2163354"/>
                <a:gd name="connsiteX48" fmla="*/ 1127578 w 5820954"/>
                <a:gd name="connsiteY48" fmla="*/ 2074454 h 2163354"/>
                <a:gd name="connsiteX49" fmla="*/ 1030514 w 5820954"/>
                <a:gd name="connsiteY49" fmla="*/ 2136140 h 2163354"/>
                <a:gd name="connsiteX50" fmla="*/ 903514 w 5820954"/>
                <a:gd name="connsiteY50" fmla="*/ 2091690 h 2163354"/>
                <a:gd name="connsiteX51" fmla="*/ 760186 w 5820954"/>
                <a:gd name="connsiteY51" fmla="*/ 2101668 h 2163354"/>
                <a:gd name="connsiteX52" fmla="*/ 678543 w 5820954"/>
                <a:gd name="connsiteY52" fmla="*/ 2068104 h 2163354"/>
                <a:gd name="connsiteX53" fmla="*/ 594178 w 5820954"/>
                <a:gd name="connsiteY53" fmla="*/ 2116183 h 2163354"/>
                <a:gd name="connsiteX54" fmla="*/ 493486 w 5820954"/>
                <a:gd name="connsiteY54" fmla="*/ 2121625 h 2163354"/>
                <a:gd name="connsiteX55" fmla="*/ 434159 w 5820954"/>
                <a:gd name="connsiteY55" fmla="*/ 2089693 h 2163354"/>
                <a:gd name="connsiteX56" fmla="*/ 374831 w 5820954"/>
                <a:gd name="connsiteY56" fmla="*/ 2096588 h 2163354"/>
                <a:gd name="connsiteX57" fmla="*/ 307884 w 5820954"/>
                <a:gd name="connsiteY57" fmla="*/ 2130334 h 2163354"/>
                <a:gd name="connsiteX58" fmla="*/ 103414 w 5820954"/>
                <a:gd name="connsiteY58" fmla="*/ 2087154 h 2163354"/>
                <a:gd name="connsiteX59" fmla="*/ 0 w 5820954"/>
                <a:gd name="connsiteY59" fmla="*/ 2121625 h 2163354"/>
                <a:gd name="connsiteX0" fmla="*/ 0 w 5820954"/>
                <a:gd name="connsiteY0" fmla="*/ 2121625 h 2163354"/>
                <a:gd name="connsiteX1" fmla="*/ 7620 w 5820954"/>
                <a:gd name="connsiteY1" fmla="*/ 22860 h 2163354"/>
                <a:gd name="connsiteX2" fmla="*/ 5820954 w 5820954"/>
                <a:gd name="connsiteY2" fmla="*/ 0 h 2163354"/>
                <a:gd name="connsiteX3" fmla="*/ 5813334 w 5820954"/>
                <a:gd name="connsiteY3" fmla="*/ 2131423 h 2163354"/>
                <a:gd name="connsiteX4" fmla="*/ 5684157 w 5820954"/>
                <a:gd name="connsiteY4" fmla="*/ 2055404 h 2163354"/>
                <a:gd name="connsiteX5" fmla="*/ 5606687 w 5820954"/>
                <a:gd name="connsiteY5" fmla="*/ 2163354 h 2163354"/>
                <a:gd name="connsiteX6" fmla="*/ 5463177 w 5820954"/>
                <a:gd name="connsiteY6" fmla="*/ 2072821 h 2163354"/>
                <a:gd name="connsiteX7" fmla="*/ 5316401 w 5820954"/>
                <a:gd name="connsiteY7" fmla="*/ 2123440 h 2163354"/>
                <a:gd name="connsiteX8" fmla="*/ 5154748 w 5820954"/>
                <a:gd name="connsiteY8" fmla="*/ 2064475 h 2163354"/>
                <a:gd name="connsiteX9" fmla="*/ 5030107 w 5820954"/>
                <a:gd name="connsiteY9" fmla="*/ 2097314 h 2163354"/>
                <a:gd name="connsiteX10" fmla="*/ 4915988 w 5820954"/>
                <a:gd name="connsiteY10" fmla="*/ 2131423 h 2163354"/>
                <a:gd name="connsiteX11" fmla="*/ 4841421 w 5820954"/>
                <a:gd name="connsiteY11" fmla="*/ 2041797 h 2163354"/>
                <a:gd name="connsiteX12" fmla="*/ 4779736 w 5820954"/>
                <a:gd name="connsiteY12" fmla="*/ 2114368 h 2163354"/>
                <a:gd name="connsiteX13" fmla="*/ 4644571 w 5820954"/>
                <a:gd name="connsiteY13" fmla="*/ 2063568 h 2163354"/>
                <a:gd name="connsiteX14" fmla="*/ 4555308 w 5820954"/>
                <a:gd name="connsiteY14" fmla="*/ 2102213 h 2163354"/>
                <a:gd name="connsiteX15" fmla="*/ 4405993 w 5820954"/>
                <a:gd name="connsiteY15" fmla="*/ 2066290 h 2163354"/>
                <a:gd name="connsiteX16" fmla="*/ 4316186 w 5820954"/>
                <a:gd name="connsiteY16" fmla="*/ 2118904 h 2163354"/>
                <a:gd name="connsiteX17" fmla="*/ 4209506 w 5820954"/>
                <a:gd name="connsiteY17" fmla="*/ 2071733 h 2163354"/>
                <a:gd name="connsiteX18" fmla="*/ 4099379 w 5820954"/>
                <a:gd name="connsiteY18" fmla="*/ 2051593 h 2163354"/>
                <a:gd name="connsiteX19" fmla="*/ 4054021 w 5820954"/>
                <a:gd name="connsiteY19" fmla="*/ 2113461 h 2163354"/>
                <a:gd name="connsiteX20" fmla="*/ 3844108 w 5820954"/>
                <a:gd name="connsiteY20" fmla="*/ 2049780 h 2163354"/>
                <a:gd name="connsiteX21" fmla="*/ 3780608 w 5820954"/>
                <a:gd name="connsiteY21" fmla="*/ 2108563 h 2163354"/>
                <a:gd name="connsiteX22" fmla="*/ 3651613 w 5820954"/>
                <a:gd name="connsiteY22" fmla="*/ 2069011 h 2163354"/>
                <a:gd name="connsiteX23" fmla="*/ 3552008 w 5820954"/>
                <a:gd name="connsiteY23" fmla="*/ 2119811 h 2163354"/>
                <a:gd name="connsiteX24" fmla="*/ 3401241 w 5820954"/>
                <a:gd name="connsiteY24" fmla="*/ 2083888 h 2163354"/>
                <a:gd name="connsiteX25" fmla="*/ 3315607 w 5820954"/>
                <a:gd name="connsiteY25" fmla="*/ 2106204 h 2163354"/>
                <a:gd name="connsiteX26" fmla="*/ 3164114 w 5820954"/>
                <a:gd name="connsiteY26" fmla="*/ 2034540 h 2163354"/>
                <a:gd name="connsiteX27" fmla="*/ 3163207 w 5820954"/>
                <a:gd name="connsiteY27" fmla="*/ 2112553 h 2163354"/>
                <a:gd name="connsiteX28" fmla="*/ 3125107 w 5820954"/>
                <a:gd name="connsiteY28" fmla="*/ 2080804 h 2163354"/>
                <a:gd name="connsiteX29" fmla="*/ 3070678 w 5820954"/>
                <a:gd name="connsiteY29" fmla="*/ 2073547 h 2163354"/>
                <a:gd name="connsiteX30" fmla="*/ 2982686 w 5820954"/>
                <a:gd name="connsiteY30" fmla="*/ 2155190 h 2163354"/>
                <a:gd name="connsiteX31" fmla="*/ 2877457 w 5820954"/>
                <a:gd name="connsiteY31" fmla="*/ 2087154 h 2163354"/>
                <a:gd name="connsiteX32" fmla="*/ 2830286 w 5820954"/>
                <a:gd name="connsiteY32" fmla="*/ 2063568 h 2163354"/>
                <a:gd name="connsiteX33" fmla="*/ 2801257 w 5820954"/>
                <a:gd name="connsiteY33" fmla="*/ 2121625 h 2163354"/>
                <a:gd name="connsiteX34" fmla="*/ 2699657 w 5820954"/>
                <a:gd name="connsiteY34" fmla="*/ 2121625 h 2163354"/>
                <a:gd name="connsiteX35" fmla="*/ 2625271 w 5820954"/>
                <a:gd name="connsiteY35" fmla="*/ 2095318 h 2163354"/>
                <a:gd name="connsiteX36" fmla="*/ 2554514 w 5820954"/>
                <a:gd name="connsiteY36" fmla="*/ 2063568 h 2163354"/>
                <a:gd name="connsiteX37" fmla="*/ 2509157 w 5820954"/>
                <a:gd name="connsiteY37" fmla="*/ 2106204 h 2163354"/>
                <a:gd name="connsiteX38" fmla="*/ 2393043 w 5820954"/>
                <a:gd name="connsiteY38" fmla="*/ 2103483 h 2163354"/>
                <a:gd name="connsiteX39" fmla="*/ 2305050 w 5820954"/>
                <a:gd name="connsiteY39" fmla="*/ 2143397 h 2163354"/>
                <a:gd name="connsiteX40" fmla="*/ 2169886 w 5820954"/>
                <a:gd name="connsiteY40" fmla="*/ 2102575 h 2163354"/>
                <a:gd name="connsiteX41" fmla="*/ 2012043 w 5820954"/>
                <a:gd name="connsiteY41" fmla="*/ 2117997 h 2163354"/>
                <a:gd name="connsiteX42" fmla="*/ 1894114 w 5820954"/>
                <a:gd name="connsiteY42" fmla="*/ 2061754 h 2163354"/>
                <a:gd name="connsiteX43" fmla="*/ 1785257 w 5820954"/>
                <a:gd name="connsiteY43" fmla="*/ 2112554 h 2163354"/>
                <a:gd name="connsiteX44" fmla="*/ 1654628 w 5820954"/>
                <a:gd name="connsiteY44" fmla="*/ 2107111 h 2163354"/>
                <a:gd name="connsiteX45" fmla="*/ 1520371 w 5820954"/>
                <a:gd name="connsiteY45" fmla="*/ 2154283 h 2163354"/>
                <a:gd name="connsiteX46" fmla="*/ 1348921 w 5820954"/>
                <a:gd name="connsiteY46" fmla="*/ 2080804 h 2163354"/>
                <a:gd name="connsiteX47" fmla="*/ 1245326 w 5820954"/>
                <a:gd name="connsiteY47" fmla="*/ 2129971 h 2163354"/>
                <a:gd name="connsiteX48" fmla="*/ 1127578 w 5820954"/>
                <a:gd name="connsiteY48" fmla="*/ 2074454 h 2163354"/>
                <a:gd name="connsiteX49" fmla="*/ 1030514 w 5820954"/>
                <a:gd name="connsiteY49" fmla="*/ 2136140 h 2163354"/>
                <a:gd name="connsiteX50" fmla="*/ 903514 w 5820954"/>
                <a:gd name="connsiteY50" fmla="*/ 2091690 h 2163354"/>
                <a:gd name="connsiteX51" fmla="*/ 760186 w 5820954"/>
                <a:gd name="connsiteY51" fmla="*/ 2101668 h 2163354"/>
                <a:gd name="connsiteX52" fmla="*/ 678543 w 5820954"/>
                <a:gd name="connsiteY52" fmla="*/ 2068104 h 2163354"/>
                <a:gd name="connsiteX53" fmla="*/ 594178 w 5820954"/>
                <a:gd name="connsiteY53" fmla="*/ 2116183 h 2163354"/>
                <a:gd name="connsiteX54" fmla="*/ 493486 w 5820954"/>
                <a:gd name="connsiteY54" fmla="*/ 2121625 h 2163354"/>
                <a:gd name="connsiteX55" fmla="*/ 434159 w 5820954"/>
                <a:gd name="connsiteY55" fmla="*/ 2089693 h 2163354"/>
                <a:gd name="connsiteX56" fmla="*/ 374831 w 5820954"/>
                <a:gd name="connsiteY56" fmla="*/ 2096588 h 2163354"/>
                <a:gd name="connsiteX57" fmla="*/ 307884 w 5820954"/>
                <a:gd name="connsiteY57" fmla="*/ 2130334 h 2163354"/>
                <a:gd name="connsiteX58" fmla="*/ 103414 w 5820954"/>
                <a:gd name="connsiteY58" fmla="*/ 2087154 h 2163354"/>
                <a:gd name="connsiteX59" fmla="*/ 0 w 5820954"/>
                <a:gd name="connsiteY59" fmla="*/ 2121625 h 2163354"/>
                <a:gd name="connsiteX0" fmla="*/ 0 w 5828574"/>
                <a:gd name="connsiteY0" fmla="*/ 2098765 h 2140494"/>
                <a:gd name="connsiteX1" fmla="*/ 7620 w 5828574"/>
                <a:gd name="connsiteY1" fmla="*/ 0 h 2140494"/>
                <a:gd name="connsiteX2" fmla="*/ 5828574 w 5828574"/>
                <a:gd name="connsiteY2" fmla="*/ 0 h 2140494"/>
                <a:gd name="connsiteX3" fmla="*/ 5813334 w 5828574"/>
                <a:gd name="connsiteY3" fmla="*/ 2108563 h 2140494"/>
                <a:gd name="connsiteX4" fmla="*/ 5684157 w 5828574"/>
                <a:gd name="connsiteY4" fmla="*/ 2032544 h 2140494"/>
                <a:gd name="connsiteX5" fmla="*/ 5606687 w 5828574"/>
                <a:gd name="connsiteY5" fmla="*/ 2140494 h 2140494"/>
                <a:gd name="connsiteX6" fmla="*/ 5463177 w 5828574"/>
                <a:gd name="connsiteY6" fmla="*/ 2049961 h 2140494"/>
                <a:gd name="connsiteX7" fmla="*/ 5316401 w 5828574"/>
                <a:gd name="connsiteY7" fmla="*/ 2100580 h 2140494"/>
                <a:gd name="connsiteX8" fmla="*/ 5154748 w 5828574"/>
                <a:gd name="connsiteY8" fmla="*/ 2041615 h 2140494"/>
                <a:gd name="connsiteX9" fmla="*/ 5030107 w 5828574"/>
                <a:gd name="connsiteY9" fmla="*/ 2074454 h 2140494"/>
                <a:gd name="connsiteX10" fmla="*/ 4915988 w 5828574"/>
                <a:gd name="connsiteY10" fmla="*/ 2108563 h 2140494"/>
                <a:gd name="connsiteX11" fmla="*/ 4841421 w 5828574"/>
                <a:gd name="connsiteY11" fmla="*/ 2018937 h 2140494"/>
                <a:gd name="connsiteX12" fmla="*/ 4779736 w 5828574"/>
                <a:gd name="connsiteY12" fmla="*/ 2091508 h 2140494"/>
                <a:gd name="connsiteX13" fmla="*/ 4644571 w 5828574"/>
                <a:gd name="connsiteY13" fmla="*/ 2040708 h 2140494"/>
                <a:gd name="connsiteX14" fmla="*/ 4555308 w 5828574"/>
                <a:gd name="connsiteY14" fmla="*/ 2079353 h 2140494"/>
                <a:gd name="connsiteX15" fmla="*/ 4405993 w 5828574"/>
                <a:gd name="connsiteY15" fmla="*/ 2043430 h 2140494"/>
                <a:gd name="connsiteX16" fmla="*/ 4316186 w 5828574"/>
                <a:gd name="connsiteY16" fmla="*/ 2096044 h 2140494"/>
                <a:gd name="connsiteX17" fmla="*/ 4209506 w 5828574"/>
                <a:gd name="connsiteY17" fmla="*/ 2048873 h 2140494"/>
                <a:gd name="connsiteX18" fmla="*/ 4099379 w 5828574"/>
                <a:gd name="connsiteY18" fmla="*/ 2028733 h 2140494"/>
                <a:gd name="connsiteX19" fmla="*/ 4054021 w 5828574"/>
                <a:gd name="connsiteY19" fmla="*/ 2090601 h 2140494"/>
                <a:gd name="connsiteX20" fmla="*/ 3844108 w 5828574"/>
                <a:gd name="connsiteY20" fmla="*/ 2026920 h 2140494"/>
                <a:gd name="connsiteX21" fmla="*/ 3780608 w 5828574"/>
                <a:gd name="connsiteY21" fmla="*/ 2085703 h 2140494"/>
                <a:gd name="connsiteX22" fmla="*/ 3651613 w 5828574"/>
                <a:gd name="connsiteY22" fmla="*/ 2046151 h 2140494"/>
                <a:gd name="connsiteX23" fmla="*/ 3552008 w 5828574"/>
                <a:gd name="connsiteY23" fmla="*/ 2096951 h 2140494"/>
                <a:gd name="connsiteX24" fmla="*/ 3401241 w 5828574"/>
                <a:gd name="connsiteY24" fmla="*/ 2061028 h 2140494"/>
                <a:gd name="connsiteX25" fmla="*/ 3315607 w 5828574"/>
                <a:gd name="connsiteY25" fmla="*/ 2083344 h 2140494"/>
                <a:gd name="connsiteX26" fmla="*/ 3164114 w 5828574"/>
                <a:gd name="connsiteY26" fmla="*/ 2011680 h 2140494"/>
                <a:gd name="connsiteX27" fmla="*/ 3163207 w 5828574"/>
                <a:gd name="connsiteY27" fmla="*/ 2089693 h 2140494"/>
                <a:gd name="connsiteX28" fmla="*/ 3125107 w 5828574"/>
                <a:gd name="connsiteY28" fmla="*/ 2057944 h 2140494"/>
                <a:gd name="connsiteX29" fmla="*/ 3070678 w 5828574"/>
                <a:gd name="connsiteY29" fmla="*/ 2050687 h 2140494"/>
                <a:gd name="connsiteX30" fmla="*/ 2982686 w 5828574"/>
                <a:gd name="connsiteY30" fmla="*/ 2132330 h 2140494"/>
                <a:gd name="connsiteX31" fmla="*/ 2877457 w 5828574"/>
                <a:gd name="connsiteY31" fmla="*/ 2064294 h 2140494"/>
                <a:gd name="connsiteX32" fmla="*/ 2830286 w 5828574"/>
                <a:gd name="connsiteY32" fmla="*/ 2040708 h 2140494"/>
                <a:gd name="connsiteX33" fmla="*/ 2801257 w 5828574"/>
                <a:gd name="connsiteY33" fmla="*/ 2098765 h 2140494"/>
                <a:gd name="connsiteX34" fmla="*/ 2699657 w 5828574"/>
                <a:gd name="connsiteY34" fmla="*/ 2098765 h 2140494"/>
                <a:gd name="connsiteX35" fmla="*/ 2625271 w 5828574"/>
                <a:gd name="connsiteY35" fmla="*/ 2072458 h 2140494"/>
                <a:gd name="connsiteX36" fmla="*/ 2554514 w 5828574"/>
                <a:gd name="connsiteY36" fmla="*/ 2040708 h 2140494"/>
                <a:gd name="connsiteX37" fmla="*/ 2509157 w 5828574"/>
                <a:gd name="connsiteY37" fmla="*/ 2083344 h 2140494"/>
                <a:gd name="connsiteX38" fmla="*/ 2393043 w 5828574"/>
                <a:gd name="connsiteY38" fmla="*/ 2080623 h 2140494"/>
                <a:gd name="connsiteX39" fmla="*/ 2305050 w 5828574"/>
                <a:gd name="connsiteY39" fmla="*/ 2120537 h 2140494"/>
                <a:gd name="connsiteX40" fmla="*/ 2169886 w 5828574"/>
                <a:gd name="connsiteY40" fmla="*/ 2079715 h 2140494"/>
                <a:gd name="connsiteX41" fmla="*/ 2012043 w 5828574"/>
                <a:gd name="connsiteY41" fmla="*/ 2095137 h 2140494"/>
                <a:gd name="connsiteX42" fmla="*/ 1894114 w 5828574"/>
                <a:gd name="connsiteY42" fmla="*/ 2038894 h 2140494"/>
                <a:gd name="connsiteX43" fmla="*/ 1785257 w 5828574"/>
                <a:gd name="connsiteY43" fmla="*/ 2089694 h 2140494"/>
                <a:gd name="connsiteX44" fmla="*/ 1654628 w 5828574"/>
                <a:gd name="connsiteY44" fmla="*/ 2084251 h 2140494"/>
                <a:gd name="connsiteX45" fmla="*/ 1520371 w 5828574"/>
                <a:gd name="connsiteY45" fmla="*/ 2131423 h 2140494"/>
                <a:gd name="connsiteX46" fmla="*/ 1348921 w 5828574"/>
                <a:gd name="connsiteY46" fmla="*/ 2057944 h 2140494"/>
                <a:gd name="connsiteX47" fmla="*/ 1245326 w 5828574"/>
                <a:gd name="connsiteY47" fmla="*/ 2107111 h 2140494"/>
                <a:gd name="connsiteX48" fmla="*/ 1127578 w 5828574"/>
                <a:gd name="connsiteY48" fmla="*/ 2051594 h 2140494"/>
                <a:gd name="connsiteX49" fmla="*/ 1030514 w 5828574"/>
                <a:gd name="connsiteY49" fmla="*/ 2113280 h 2140494"/>
                <a:gd name="connsiteX50" fmla="*/ 903514 w 5828574"/>
                <a:gd name="connsiteY50" fmla="*/ 2068830 h 2140494"/>
                <a:gd name="connsiteX51" fmla="*/ 760186 w 5828574"/>
                <a:gd name="connsiteY51" fmla="*/ 2078808 h 2140494"/>
                <a:gd name="connsiteX52" fmla="*/ 678543 w 5828574"/>
                <a:gd name="connsiteY52" fmla="*/ 2045244 h 2140494"/>
                <a:gd name="connsiteX53" fmla="*/ 594178 w 5828574"/>
                <a:gd name="connsiteY53" fmla="*/ 2093323 h 2140494"/>
                <a:gd name="connsiteX54" fmla="*/ 493486 w 5828574"/>
                <a:gd name="connsiteY54" fmla="*/ 2098765 h 2140494"/>
                <a:gd name="connsiteX55" fmla="*/ 434159 w 5828574"/>
                <a:gd name="connsiteY55" fmla="*/ 2066833 h 2140494"/>
                <a:gd name="connsiteX56" fmla="*/ 374831 w 5828574"/>
                <a:gd name="connsiteY56" fmla="*/ 2073728 h 2140494"/>
                <a:gd name="connsiteX57" fmla="*/ 307884 w 5828574"/>
                <a:gd name="connsiteY57" fmla="*/ 2107474 h 2140494"/>
                <a:gd name="connsiteX58" fmla="*/ 103414 w 5828574"/>
                <a:gd name="connsiteY58" fmla="*/ 2064294 h 2140494"/>
                <a:gd name="connsiteX59" fmla="*/ 0 w 5828574"/>
                <a:gd name="connsiteY59" fmla="*/ 2098765 h 214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5828574" h="2140494">
                  <a:moveTo>
                    <a:pt x="0" y="2098765"/>
                  </a:moveTo>
                  <a:lnTo>
                    <a:pt x="7620" y="0"/>
                  </a:lnTo>
                  <a:lnTo>
                    <a:pt x="5828574" y="0"/>
                  </a:lnTo>
                  <a:lnTo>
                    <a:pt x="5813334" y="2108563"/>
                  </a:lnTo>
                  <a:lnTo>
                    <a:pt x="5684157" y="2032544"/>
                  </a:lnTo>
                  <a:lnTo>
                    <a:pt x="5606687" y="2140494"/>
                  </a:lnTo>
                  <a:lnTo>
                    <a:pt x="5463177" y="2049961"/>
                  </a:lnTo>
                  <a:lnTo>
                    <a:pt x="5316401" y="2100580"/>
                  </a:lnTo>
                  <a:lnTo>
                    <a:pt x="5154748" y="2041615"/>
                  </a:lnTo>
                  <a:cubicBezTo>
                    <a:pt x="5128441" y="2059758"/>
                    <a:pt x="5056414" y="2056311"/>
                    <a:pt x="5030107" y="2074454"/>
                  </a:cubicBezTo>
                  <a:cubicBezTo>
                    <a:pt x="5045407" y="2093444"/>
                    <a:pt x="5007368" y="2104813"/>
                    <a:pt x="4915988" y="2108563"/>
                  </a:cubicBezTo>
                  <a:lnTo>
                    <a:pt x="4841421" y="2018937"/>
                  </a:lnTo>
                  <a:lnTo>
                    <a:pt x="4779736" y="2091508"/>
                  </a:lnTo>
                  <a:lnTo>
                    <a:pt x="4644571" y="2040708"/>
                  </a:lnTo>
                  <a:lnTo>
                    <a:pt x="4555308" y="2079353"/>
                  </a:lnTo>
                  <a:lnTo>
                    <a:pt x="4405993" y="2043430"/>
                  </a:lnTo>
                  <a:lnTo>
                    <a:pt x="4316186" y="2096044"/>
                  </a:lnTo>
                  <a:lnTo>
                    <a:pt x="4209506" y="2048873"/>
                  </a:lnTo>
                  <a:lnTo>
                    <a:pt x="4099379" y="2028733"/>
                  </a:lnTo>
                  <a:lnTo>
                    <a:pt x="4054021" y="2090601"/>
                  </a:lnTo>
                  <a:lnTo>
                    <a:pt x="3844108" y="2026920"/>
                  </a:lnTo>
                  <a:lnTo>
                    <a:pt x="3780608" y="2085703"/>
                  </a:lnTo>
                  <a:lnTo>
                    <a:pt x="3651613" y="2046151"/>
                  </a:lnTo>
                  <a:lnTo>
                    <a:pt x="3552008" y="2096951"/>
                  </a:lnTo>
                  <a:lnTo>
                    <a:pt x="3401241" y="2061028"/>
                  </a:lnTo>
                  <a:cubicBezTo>
                    <a:pt x="3356186" y="2051957"/>
                    <a:pt x="3360662" y="2092415"/>
                    <a:pt x="3315607" y="2083344"/>
                  </a:cubicBezTo>
                  <a:lnTo>
                    <a:pt x="3164114" y="2011680"/>
                  </a:lnTo>
                  <a:cubicBezTo>
                    <a:pt x="3141889" y="2009563"/>
                    <a:pt x="3169708" y="2081982"/>
                    <a:pt x="3163207" y="2089693"/>
                  </a:cubicBezTo>
                  <a:cubicBezTo>
                    <a:pt x="3156706" y="2097404"/>
                    <a:pt x="3137353" y="2058095"/>
                    <a:pt x="3125107" y="2057944"/>
                  </a:cubicBezTo>
                  <a:lnTo>
                    <a:pt x="3070678" y="2050687"/>
                  </a:lnTo>
                  <a:cubicBezTo>
                    <a:pt x="3049814" y="2060968"/>
                    <a:pt x="3014889" y="2130062"/>
                    <a:pt x="2982686" y="2132330"/>
                  </a:cubicBezTo>
                  <a:cubicBezTo>
                    <a:pt x="2950483" y="2134598"/>
                    <a:pt x="2902857" y="2079564"/>
                    <a:pt x="2877457" y="2064294"/>
                  </a:cubicBezTo>
                  <a:cubicBezTo>
                    <a:pt x="2852057" y="2049024"/>
                    <a:pt x="2839811" y="2030730"/>
                    <a:pt x="2830286" y="2040708"/>
                  </a:cubicBezTo>
                  <a:lnTo>
                    <a:pt x="2801257" y="2098765"/>
                  </a:lnTo>
                  <a:lnTo>
                    <a:pt x="2699657" y="2098765"/>
                  </a:lnTo>
                  <a:lnTo>
                    <a:pt x="2625271" y="2072458"/>
                  </a:lnTo>
                  <a:lnTo>
                    <a:pt x="2554514" y="2040708"/>
                  </a:lnTo>
                  <a:cubicBezTo>
                    <a:pt x="2543628" y="2035870"/>
                    <a:pt x="2520043" y="2088182"/>
                    <a:pt x="2509157" y="2083344"/>
                  </a:cubicBezTo>
                  <a:lnTo>
                    <a:pt x="2393043" y="2080623"/>
                  </a:lnTo>
                  <a:lnTo>
                    <a:pt x="2305050" y="2120537"/>
                  </a:lnTo>
                  <a:lnTo>
                    <a:pt x="2169886" y="2079715"/>
                  </a:lnTo>
                  <a:lnTo>
                    <a:pt x="2012043" y="2095137"/>
                  </a:lnTo>
                  <a:lnTo>
                    <a:pt x="1894114" y="2038894"/>
                  </a:lnTo>
                  <a:lnTo>
                    <a:pt x="1785257" y="2089694"/>
                  </a:lnTo>
                  <a:lnTo>
                    <a:pt x="1654628" y="2084251"/>
                  </a:lnTo>
                  <a:lnTo>
                    <a:pt x="1520371" y="2131423"/>
                  </a:lnTo>
                  <a:lnTo>
                    <a:pt x="1348921" y="2057944"/>
                  </a:lnTo>
                  <a:lnTo>
                    <a:pt x="1245326" y="2107111"/>
                  </a:lnTo>
                  <a:lnTo>
                    <a:pt x="1127578" y="2051594"/>
                  </a:lnTo>
                  <a:lnTo>
                    <a:pt x="1030514" y="2113280"/>
                  </a:lnTo>
                  <a:lnTo>
                    <a:pt x="903514" y="2068830"/>
                  </a:lnTo>
                  <a:lnTo>
                    <a:pt x="760186" y="2078808"/>
                  </a:lnTo>
                  <a:lnTo>
                    <a:pt x="678543" y="2045244"/>
                  </a:lnTo>
                  <a:lnTo>
                    <a:pt x="594178" y="2093323"/>
                  </a:lnTo>
                  <a:lnTo>
                    <a:pt x="493486" y="2098765"/>
                  </a:lnTo>
                  <a:cubicBezTo>
                    <a:pt x="471170" y="2077961"/>
                    <a:pt x="456475" y="2087637"/>
                    <a:pt x="434159" y="2066833"/>
                  </a:cubicBezTo>
                  <a:lnTo>
                    <a:pt x="374831" y="2073728"/>
                  </a:lnTo>
                  <a:cubicBezTo>
                    <a:pt x="355479" y="2068890"/>
                    <a:pt x="353120" y="2109046"/>
                    <a:pt x="307884" y="2107474"/>
                  </a:cubicBezTo>
                  <a:cubicBezTo>
                    <a:pt x="262648" y="2105902"/>
                    <a:pt x="135164" y="2057944"/>
                    <a:pt x="103414" y="2064294"/>
                  </a:cubicBezTo>
                  <a:lnTo>
                    <a:pt x="0" y="2098765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146896" y="1031179"/>
              <a:ext cx="732013" cy="2619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50" b="1" u="sng" dirty="0">
                  <a:latin typeface="Arial" panose="020B0604020202020204" pitchFamily="34" charset="0"/>
                </a:rPr>
                <a:t>Survey</a:t>
              </a:r>
            </a:p>
          </p:txBody>
        </p:sp>
        <p:sp>
          <p:nvSpPr>
            <p:cNvPr id="6351" name="TextBox 117"/>
            <p:cNvSpPr txBox="1">
              <a:spLocks noChangeArrowheads="1"/>
            </p:cNvSpPr>
            <p:nvPr/>
          </p:nvSpPr>
          <p:spPr bwMode="auto">
            <a:xfrm>
              <a:off x="6615789" y="1214716"/>
              <a:ext cx="179422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000">
                  <a:latin typeface="Arial" panose="020B0604020202020204" pitchFamily="34" charset="0"/>
                </a:rPr>
                <a:t>1. </a:t>
              </a:r>
              <a:r>
                <a:rPr lang="en-US" altLang="en-US" sz="1000" b="1">
                  <a:latin typeface="Arial" panose="020B0604020202020204" pitchFamily="34" charset="0"/>
                </a:rPr>
                <a:t>Name</a:t>
              </a:r>
              <a:r>
                <a:rPr lang="en-US" altLang="en-US" sz="1000">
                  <a:latin typeface="Arial" panose="020B0604020202020204" pitchFamily="34" charset="0"/>
                </a:rPr>
                <a:t>:</a:t>
              </a:r>
            </a:p>
            <a:p>
              <a:r>
                <a:rPr lang="en-US" altLang="en-US" sz="1000">
                  <a:latin typeface="Arial" panose="020B0604020202020204" pitchFamily="34" charset="0"/>
                </a:rPr>
                <a:t>2. </a:t>
              </a:r>
              <a:r>
                <a:rPr lang="en-US" altLang="en-US" sz="1000" b="1">
                  <a:latin typeface="Arial" panose="020B0604020202020204" pitchFamily="34" charset="0"/>
                </a:rPr>
                <a:t>Grade</a:t>
              </a:r>
              <a:r>
                <a:rPr lang="en-US" altLang="en-US" sz="1000">
                  <a:latin typeface="Arial" panose="020B0604020202020204" pitchFamily="34" charset="0"/>
                </a:rPr>
                <a:t>:</a:t>
              </a:r>
            </a:p>
            <a:p>
              <a:r>
                <a:rPr lang="en-US" altLang="en-US" sz="1000">
                  <a:latin typeface="Arial" panose="020B0604020202020204" pitchFamily="34" charset="0"/>
                </a:rPr>
                <a:t>3. </a:t>
              </a:r>
              <a:r>
                <a:rPr lang="en-US" altLang="en-US" sz="1000" b="1">
                  <a:latin typeface="Arial" panose="020B0604020202020204" pitchFamily="34" charset="0"/>
                </a:rPr>
                <a:t>Favorite</a:t>
              </a:r>
              <a:r>
                <a:rPr lang="en-US" altLang="en-US" sz="1000">
                  <a:latin typeface="Arial" panose="020B0604020202020204" pitchFamily="34" charset="0"/>
                </a:rPr>
                <a:t> </a:t>
              </a:r>
              <a:r>
                <a:rPr lang="en-US" altLang="en-US" sz="1000" b="1">
                  <a:latin typeface="Arial" panose="020B0604020202020204" pitchFamily="34" charset="0"/>
                </a:rPr>
                <a:t>Subject</a:t>
              </a:r>
              <a:r>
                <a:rPr lang="en-US" altLang="en-US" sz="1000">
                  <a:latin typeface="Arial" panose="020B0604020202020204" pitchFamily="34" charset="0"/>
                </a:rPr>
                <a:t>:</a:t>
              </a:r>
            </a:p>
            <a:p>
              <a:r>
                <a:rPr lang="en-US" altLang="en-US" sz="1000">
                  <a:latin typeface="Arial" panose="020B0604020202020204" pitchFamily="34" charset="0"/>
                </a:rPr>
                <a:t>4. </a:t>
              </a:r>
              <a:r>
                <a:rPr lang="en-US" altLang="en-US" sz="1000" b="1">
                  <a:latin typeface="Arial" panose="020B0604020202020204" pitchFamily="34" charset="0"/>
                </a:rPr>
                <a:t>Favorite</a:t>
              </a:r>
              <a:r>
                <a:rPr lang="en-US" altLang="en-US" sz="1000">
                  <a:latin typeface="Arial" panose="020B0604020202020204" pitchFamily="34" charset="0"/>
                </a:rPr>
                <a:t> </a:t>
              </a:r>
              <a:r>
                <a:rPr lang="en-US" altLang="en-US" sz="1000" b="1">
                  <a:latin typeface="Arial" panose="020B0604020202020204" pitchFamily="34" charset="0"/>
                </a:rPr>
                <a:t>Sport</a:t>
              </a:r>
              <a:r>
                <a:rPr lang="en-US" altLang="en-US" sz="1000">
                  <a:latin typeface="Arial" panose="020B0604020202020204" pitchFamily="34" charset="0"/>
                </a:rPr>
                <a:t>:</a:t>
              </a:r>
            </a:p>
          </p:txBody>
        </p:sp>
      </p:grpSp>
      <p:graphicFrame>
        <p:nvGraphicFramePr>
          <p:cNvPr id="119" name="Table 1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286383"/>
              </p:ext>
            </p:extLst>
          </p:nvPr>
        </p:nvGraphicFramePr>
        <p:xfrm>
          <a:off x="242888" y="4068763"/>
          <a:ext cx="4040188" cy="1719264"/>
        </p:xfrm>
        <a:graphic>
          <a:graphicData uri="http://schemas.openxmlformats.org/drawingml/2006/table">
            <a:tbl>
              <a:tblPr firstRow="1" firstCol="1" bandRow="1"/>
              <a:tblGrid>
                <a:gridCol w="618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5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59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98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98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654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36582" marR="36582" marT="36579" marB="3657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ill Sans MT" pitchFamily="34" charset="0"/>
                          <a:ea typeface="Times New Roman"/>
                        </a:rPr>
                        <a:t>Math</a:t>
                      </a:r>
                    </a:p>
                  </a:txBody>
                  <a:tcPr marL="36582" marR="36582" marT="36579" marB="365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ill Sans MT" pitchFamily="34" charset="0"/>
                          <a:ea typeface="Times New Roman"/>
                        </a:rPr>
                        <a:t>Science</a:t>
                      </a:r>
                    </a:p>
                  </a:txBody>
                  <a:tcPr marL="36582" marR="36582" marT="36579" marB="365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ill Sans MT" pitchFamily="34" charset="0"/>
                          <a:ea typeface="Times New Roman"/>
                        </a:rPr>
                        <a:t>English</a:t>
                      </a:r>
                    </a:p>
                  </a:txBody>
                  <a:tcPr marL="36582" marR="36582" marT="36579" marB="365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ill Sans MT" pitchFamily="34" charset="0"/>
                          <a:ea typeface="Times New Roman"/>
                        </a:rPr>
                        <a:t>Total</a:t>
                      </a:r>
                    </a:p>
                  </a:txBody>
                  <a:tcPr marL="36582" marR="36582" marT="36579" marB="365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5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ill Sans MT" pitchFamily="34" charset="0"/>
                          <a:ea typeface="Times New Roman"/>
                        </a:rPr>
                        <a:t>9</a:t>
                      </a:r>
                      <a:r>
                        <a:rPr lang="en-US" sz="1400" baseline="30000" dirty="0">
                          <a:effectLst/>
                          <a:latin typeface="Gill Sans MT" pitchFamily="34" charset="0"/>
                          <a:ea typeface="Times New Roman"/>
                        </a:rPr>
                        <a:t>th</a:t>
                      </a:r>
                      <a:endParaRPr lang="en-US" sz="1400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36582" marR="36582" marT="36579" marB="365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ill Sans MT" pitchFamily="34" charset="0"/>
                          <a:ea typeface="Times New Roman"/>
                        </a:rPr>
                        <a:t>6</a:t>
                      </a:r>
                    </a:p>
                  </a:txBody>
                  <a:tcPr marL="36582" marR="36582" marT="36579" marB="365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ill Sans MT" pitchFamily="34" charset="0"/>
                          <a:ea typeface="Times New Roman"/>
                        </a:rPr>
                        <a:t>9</a:t>
                      </a:r>
                    </a:p>
                  </a:txBody>
                  <a:tcPr marL="36582" marR="36582" marT="36579" marB="365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ill Sans MT" pitchFamily="34" charset="0"/>
                          <a:ea typeface="Times New Roman"/>
                        </a:rPr>
                        <a:t>4</a:t>
                      </a:r>
                    </a:p>
                  </a:txBody>
                  <a:tcPr marL="36582" marR="36582" marT="36579" marB="365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ill Sans MT" pitchFamily="34" charset="0"/>
                          <a:ea typeface="Times New Roman"/>
                        </a:rPr>
                        <a:t>19</a:t>
                      </a:r>
                    </a:p>
                  </a:txBody>
                  <a:tcPr marL="36582" marR="36582" marT="36579" marB="365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5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ill Sans MT" pitchFamily="34" charset="0"/>
                          <a:ea typeface="Times New Roman"/>
                        </a:rPr>
                        <a:t>10</a:t>
                      </a:r>
                      <a:r>
                        <a:rPr lang="en-US" sz="1400" baseline="30000" dirty="0">
                          <a:effectLst/>
                          <a:latin typeface="Gill Sans MT" pitchFamily="34" charset="0"/>
                          <a:ea typeface="Times New Roman"/>
                        </a:rPr>
                        <a:t>th</a:t>
                      </a:r>
                      <a:endParaRPr lang="en-US" sz="1400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36582" marR="36582" marT="36579" marB="365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ill Sans MT" pitchFamily="34" charset="0"/>
                          <a:ea typeface="Times New Roman"/>
                        </a:rPr>
                        <a:t>6</a:t>
                      </a:r>
                    </a:p>
                  </a:txBody>
                  <a:tcPr marL="36582" marR="36582" marT="36579" marB="365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ill Sans MT" pitchFamily="34" charset="0"/>
                          <a:ea typeface="Times New Roman"/>
                        </a:rPr>
                        <a:t>4</a:t>
                      </a:r>
                    </a:p>
                  </a:txBody>
                  <a:tcPr marL="36582" marR="36582" marT="36579" marB="365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ill Sans MT" pitchFamily="34" charset="0"/>
                          <a:ea typeface="Times New Roman"/>
                        </a:rPr>
                        <a:t>10</a:t>
                      </a:r>
                    </a:p>
                  </a:txBody>
                  <a:tcPr marL="36582" marR="36582" marT="36579" marB="365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ill Sans MT" pitchFamily="34" charset="0"/>
                          <a:ea typeface="Times New Roman"/>
                        </a:rPr>
                        <a:t>20</a:t>
                      </a:r>
                    </a:p>
                  </a:txBody>
                  <a:tcPr marL="36582" marR="36582" marT="36579" marB="365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5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ill Sans MT" pitchFamily="34" charset="0"/>
                          <a:ea typeface="Times New Roman"/>
                        </a:rPr>
                        <a:t>11</a:t>
                      </a:r>
                      <a:r>
                        <a:rPr lang="en-US" sz="1400" baseline="30000" dirty="0">
                          <a:effectLst/>
                          <a:latin typeface="Gill Sans MT" pitchFamily="34" charset="0"/>
                          <a:ea typeface="Times New Roman"/>
                        </a:rPr>
                        <a:t>th</a:t>
                      </a:r>
                      <a:endParaRPr lang="en-US" sz="1400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36582" marR="36582" marT="36579" marB="365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ill Sans MT" pitchFamily="34" charset="0"/>
                          <a:ea typeface="Times New Roman"/>
                        </a:rPr>
                        <a:t>12</a:t>
                      </a:r>
                    </a:p>
                  </a:txBody>
                  <a:tcPr marL="36582" marR="36582" marT="36579" marB="365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ill Sans MT" pitchFamily="34" charset="0"/>
                          <a:ea typeface="Times New Roman"/>
                        </a:rPr>
                        <a:t>13</a:t>
                      </a:r>
                    </a:p>
                  </a:txBody>
                  <a:tcPr marL="36582" marR="36582" marT="36579" marB="365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ill Sans MT" pitchFamily="34" charset="0"/>
                          <a:ea typeface="Times New Roman"/>
                        </a:rPr>
                        <a:t>7</a:t>
                      </a:r>
                    </a:p>
                  </a:txBody>
                  <a:tcPr marL="36582" marR="36582" marT="36579" marB="365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ill Sans MT" pitchFamily="34" charset="0"/>
                          <a:ea typeface="Times New Roman"/>
                        </a:rPr>
                        <a:t>32</a:t>
                      </a:r>
                    </a:p>
                  </a:txBody>
                  <a:tcPr marL="36582" marR="36582" marT="36579" marB="365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5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ill Sans MT" pitchFamily="34" charset="0"/>
                          <a:ea typeface="Times New Roman"/>
                        </a:rPr>
                        <a:t>12</a:t>
                      </a:r>
                      <a:r>
                        <a:rPr lang="en-US" sz="1400" baseline="30000" dirty="0">
                          <a:effectLst/>
                          <a:latin typeface="Gill Sans MT" pitchFamily="34" charset="0"/>
                          <a:ea typeface="Times New Roman"/>
                        </a:rPr>
                        <a:t>th</a:t>
                      </a:r>
                      <a:endParaRPr lang="en-US" sz="1400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36582" marR="36582" marT="36579" marB="365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ill Sans MT" pitchFamily="34" charset="0"/>
                          <a:ea typeface="Times New Roman"/>
                        </a:rPr>
                        <a:t>15</a:t>
                      </a:r>
                    </a:p>
                  </a:txBody>
                  <a:tcPr marL="36582" marR="36582" marT="36579" marB="365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ill Sans MT" pitchFamily="34" charset="0"/>
                          <a:ea typeface="Times New Roman"/>
                        </a:rPr>
                        <a:t>6</a:t>
                      </a:r>
                    </a:p>
                  </a:txBody>
                  <a:tcPr marL="36582" marR="36582" marT="36579" marB="365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ill Sans MT" pitchFamily="34" charset="0"/>
                          <a:ea typeface="Times New Roman"/>
                        </a:rPr>
                        <a:t>8</a:t>
                      </a:r>
                    </a:p>
                  </a:txBody>
                  <a:tcPr marL="36582" marR="36582" marT="36579" marB="365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ill Sans MT" pitchFamily="34" charset="0"/>
                          <a:ea typeface="Times New Roman"/>
                        </a:rPr>
                        <a:t>29</a:t>
                      </a:r>
                    </a:p>
                  </a:txBody>
                  <a:tcPr marL="36582" marR="36582" marT="36579" marB="365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5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ill Sans MT" pitchFamily="34" charset="0"/>
                          <a:ea typeface="Times New Roman"/>
                        </a:rPr>
                        <a:t>Total</a:t>
                      </a:r>
                    </a:p>
                  </a:txBody>
                  <a:tcPr marL="36582" marR="36582" marT="36579" marB="365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ill Sans MT" pitchFamily="34" charset="0"/>
                          <a:ea typeface="Times New Roman"/>
                        </a:rPr>
                        <a:t>39</a:t>
                      </a:r>
                    </a:p>
                  </a:txBody>
                  <a:tcPr marL="36582" marR="36582" marT="36579" marB="365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ill Sans MT" pitchFamily="34" charset="0"/>
                          <a:ea typeface="Times New Roman"/>
                        </a:rPr>
                        <a:t>32</a:t>
                      </a:r>
                    </a:p>
                  </a:txBody>
                  <a:tcPr marL="36582" marR="36582" marT="36579" marB="365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ill Sans MT" pitchFamily="34" charset="0"/>
                          <a:ea typeface="Times New Roman"/>
                        </a:rPr>
                        <a:t>29</a:t>
                      </a:r>
                    </a:p>
                  </a:txBody>
                  <a:tcPr marL="36582" marR="36582" marT="36579" marB="365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100</a:t>
                      </a:r>
                    </a:p>
                  </a:txBody>
                  <a:tcPr marL="36582" marR="36582" marT="36579" marB="365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0" name="TextBox 119"/>
          <p:cNvSpPr txBox="1">
            <a:spLocks noChangeArrowheads="1"/>
          </p:cNvSpPr>
          <p:nvPr/>
        </p:nvSpPr>
        <p:spPr bwMode="auto">
          <a:xfrm>
            <a:off x="158750" y="5910263"/>
            <a:ext cx="42068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400">
                <a:latin typeface="Gill Sans MT" panose="020B0502020104020203" pitchFamily="34" charset="0"/>
              </a:rPr>
              <a:t>The raw data is converted to a two-way table comparing </a:t>
            </a:r>
            <a:r>
              <a:rPr lang="en-US" altLang="en-US" sz="1400" b="1">
                <a:latin typeface="Gill Sans MT" panose="020B0502020104020203" pitchFamily="34" charset="0"/>
              </a:rPr>
              <a:t>two different categories</a:t>
            </a:r>
            <a:r>
              <a:rPr lang="en-US" altLang="en-US" sz="1400">
                <a:latin typeface="Gill Sans MT" panose="020B0502020104020203" pitchFamily="34" charset="0"/>
              </a:rPr>
              <a:t>.</a:t>
            </a:r>
          </a:p>
        </p:txBody>
      </p: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6351588" y="3832225"/>
            <a:ext cx="1512887" cy="1719263"/>
            <a:chOff x="6297116" y="4108958"/>
            <a:chExt cx="1511778" cy="1719278"/>
          </a:xfrm>
        </p:grpSpPr>
        <p:pic>
          <p:nvPicPr>
            <p:cNvPr id="137" name="Picture 10" descr="C:\Users\Stephen\Downloads\13.png"/>
            <p:cNvPicPr>
              <a:picLocks noChangeAspect="1" noChangeArrowheads="1"/>
            </p:cNvPicPr>
            <p:nvPr/>
          </p:nvPicPr>
          <p:blipFill>
            <a:blip r:embed="rId24">
              <a:grayscl/>
              <a:biLevel thresh="50000"/>
            </a:blip>
            <a:srcRect/>
            <a:stretch>
              <a:fillRect/>
            </a:stretch>
          </p:blipFill>
          <p:spPr bwMode="auto">
            <a:xfrm>
              <a:off x="6297116" y="4108958"/>
              <a:ext cx="1511778" cy="1719278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6863438" y="4108958"/>
              <a:ext cx="377548" cy="13239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80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142" name="Text Box 347"/>
          <p:cNvSpPr txBox="1">
            <a:spLocks noChangeArrowheads="1"/>
          </p:cNvSpPr>
          <p:nvPr/>
        </p:nvSpPr>
        <p:spPr bwMode="auto">
          <a:xfrm>
            <a:off x="0" y="944563"/>
            <a:ext cx="322421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000000"/>
                </a:solidFill>
              </a:rPr>
              <a:t>Two-Way Frequency Tables</a:t>
            </a:r>
          </a:p>
        </p:txBody>
      </p:sp>
      <p:sp>
        <p:nvSpPr>
          <p:cNvPr id="143" name="TextBox 142"/>
          <p:cNvSpPr txBox="1">
            <a:spLocks noChangeArrowheads="1"/>
          </p:cNvSpPr>
          <p:nvPr/>
        </p:nvSpPr>
        <p:spPr bwMode="auto">
          <a:xfrm>
            <a:off x="4754563" y="5948363"/>
            <a:ext cx="4389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400" dirty="0">
                <a:latin typeface="Gill Sans MT" panose="020B0502020104020203" pitchFamily="34" charset="0"/>
              </a:rPr>
              <a:t>If a student from the high school is selected at random, what is the probability he or she will favor English?</a:t>
            </a:r>
          </a:p>
        </p:txBody>
      </p:sp>
      <p:grpSp>
        <p:nvGrpSpPr>
          <p:cNvPr id="94" name="Group 93"/>
          <p:cNvGrpSpPr>
            <a:grpSpLocks/>
          </p:cNvGrpSpPr>
          <p:nvPr/>
        </p:nvGrpSpPr>
        <p:grpSpPr bwMode="auto">
          <a:xfrm>
            <a:off x="2254250" y="2392363"/>
            <a:ext cx="438150" cy="520700"/>
            <a:chOff x="4754878" y="4119181"/>
            <a:chExt cx="437907" cy="520172"/>
          </a:xfrm>
        </p:grpSpPr>
        <p:pic>
          <p:nvPicPr>
            <p:cNvPr id="140" name="Picture 10" descr="C:\Users\Stephen\Downloads\13.png"/>
            <p:cNvPicPr>
              <a:picLocks noChangeAspect="1" noChangeArrowheads="1"/>
            </p:cNvPicPr>
            <p:nvPr/>
          </p:nvPicPr>
          <p:blipFill>
            <a:blip r:embed="rId23">
              <a:grayscl/>
              <a:biLevel thresh="50000"/>
            </a:blip>
            <a:srcRect/>
            <a:stretch>
              <a:fillRect/>
            </a:stretch>
          </p:blipFill>
          <p:spPr bwMode="auto">
            <a:xfrm>
              <a:off x="4754878" y="4141383"/>
              <a:ext cx="437907" cy="497970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6" name="TextBox 145"/>
            <p:cNvSpPr txBox="1"/>
            <p:nvPr/>
          </p:nvSpPr>
          <p:spPr>
            <a:xfrm>
              <a:off x="4785024" y="4119181"/>
              <a:ext cx="377615" cy="3996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149" name="Rectangle 14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969289" y="5473183"/>
            <a:ext cx="2332818" cy="497059"/>
          </a:xfrm>
          <a:prstGeom prst="rect">
            <a:avLst/>
          </a:prstGeom>
          <a:blipFill rotWithShape="1">
            <a:blip r:embed="rId25"/>
            <a:stretch>
              <a:fillRect b="-1235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grpSp>
        <p:nvGrpSpPr>
          <p:cNvPr id="6342" name="Group 1"/>
          <p:cNvGrpSpPr>
            <a:grpSpLocks/>
          </p:cNvGrpSpPr>
          <p:nvPr/>
        </p:nvGrpSpPr>
        <p:grpSpPr bwMode="auto">
          <a:xfrm>
            <a:off x="6754813" y="293688"/>
            <a:ext cx="2197100" cy="666750"/>
            <a:chOff x="6750050" y="1057275"/>
            <a:chExt cx="2197100" cy="666605"/>
          </a:xfrm>
        </p:grpSpPr>
        <p:sp>
          <p:nvSpPr>
            <p:cNvPr id="117" name="Rectangle 116"/>
            <p:cNvSpPr/>
            <p:nvPr/>
          </p:nvSpPr>
          <p:spPr bwMode="auto">
            <a:xfrm>
              <a:off x="6750050" y="1065210"/>
              <a:ext cx="2190750" cy="658670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01752" rIns="45720">
              <a:spAutoFit/>
            </a:bodyPr>
            <a:lstStyle/>
            <a:p>
              <a:pPr defTabSz="914400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  <a:cs typeface="Arial" charset="0"/>
                </a:rPr>
                <a:t>Explain where the data in a two-way table comes from.</a:t>
              </a:r>
              <a:endParaRPr lang="en-US" sz="1100" dirty="0">
                <a:solidFill>
                  <a:srgbClr val="000000"/>
                </a:solidFill>
                <a:latin typeface="Arial" pitchFamily="34" charset="0"/>
                <a:cs typeface="Arial" charset="0"/>
              </a:endParaRPr>
            </a:p>
          </p:txBody>
        </p:sp>
        <p:sp>
          <p:nvSpPr>
            <p:cNvPr id="122" name="Rectangle 121"/>
            <p:cNvSpPr/>
            <p:nvPr/>
          </p:nvSpPr>
          <p:spPr bwMode="auto">
            <a:xfrm>
              <a:off x="6756400" y="1057275"/>
              <a:ext cx="2190750" cy="220614"/>
            </a:xfrm>
            <a:prstGeom prst="rect">
              <a:avLst/>
            </a:prstGeom>
            <a:solidFill>
              <a:srgbClr val="FF9800"/>
            </a:solidFill>
            <a:ln w="317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000" b="1" dirty="0">
                  <a:solidFill>
                    <a:prstClr val="white"/>
                  </a:solidFill>
                  <a:latin typeface="Gill Sans MT" pitchFamily="34" charset="0"/>
                </a:rPr>
                <a:t>CFU</a:t>
              </a:r>
            </a:p>
          </p:txBody>
        </p:sp>
      </p:grp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 nodeType="clickPar">
                      <p:stCondLst>
                        <p:cond delay="indefinite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 nodeType="clickPar">
                      <p:stCondLst>
                        <p:cond delay="indefinite"/>
                      </p:stCondLst>
                      <p:childTnLst>
                        <p:par>
                          <p:cTn id="2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0.49601 -0.10046 " pathEditMode="relative" rAng="0" ptsTypes="AA">
                                      <p:cBhvr>
                                        <p:cTn id="261" dur="14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-5023"/>
                                    </p:animMotion>
                                  </p:childTnLst>
                                </p:cTn>
                              </p:par>
                              <p:par>
                                <p:cTn id="262" presetID="42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104 -0.00139 L 0.28819 -0.1118 " pathEditMode="relative" rAng="0" ptsTypes="AA">
                                      <p:cBhvr>
                                        <p:cTn id="263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62" y="-5532"/>
                                    </p:animMotion>
                                  </p:childTnLst>
                                </p:cTn>
                              </p:par>
                              <p:par>
                                <p:cTn id="2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0.48715 -0.11158 " pathEditMode="relative" rAng="0" ptsTypes="AA">
                                      <p:cBhvr>
                                        <p:cTn id="265" dur="17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8" y="-5579"/>
                                    </p:animMotion>
                                  </p:childTnLst>
                                </p:cTn>
                              </p:par>
                              <p:par>
                                <p:cTn id="266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11111E-6 -2.96296E-6 L 0.27917 -0.11759 " pathEditMode="relative" rAng="0" ptsTypes="AA">
                                      <p:cBhvr>
                                        <p:cTn id="267" dur="17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-5880"/>
                                    </p:animMotion>
                                  </p:childTnLst>
                                </p:cTn>
                              </p:par>
                              <p:par>
                                <p:cTn id="268" presetID="42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38889E-6 -4.07407E-6 L 0.49618 -0.1125 " pathEditMode="relative" rAng="0" ptsTypes="AA">
                                      <p:cBhvr>
                                        <p:cTn id="269" dur="17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09" y="-5625"/>
                                    </p:animMotion>
                                  </p:childTnLst>
                                </p:cTn>
                              </p:par>
                              <p:par>
                                <p:cTn id="2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0.00116 L 0.27934 -0.09884 " pathEditMode="relative" rAng="0" ptsTypes="AA">
                                      <p:cBhvr>
                                        <p:cTn id="271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3" y="-4884"/>
                                    </p:animMotion>
                                  </p:childTnLst>
                                </p:cTn>
                              </p:par>
                              <p:par>
                                <p:cTn id="272" presetID="42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3.61111E-6 4.07407E-6 L 0.26198 -0.23496 " pathEditMode="relative" rAng="0" ptsTypes="AA">
                                      <p:cBhvr>
                                        <p:cTn id="273" dur="14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90" y="-11759"/>
                                    </p:animMotion>
                                  </p:childTnLst>
                                </p:cTn>
                              </p:par>
                              <p:par>
                                <p:cTn id="274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77778E-6 1.85185E-6 L 0.5066 -0.23889 " pathEditMode="relative" rAng="0" ptsTypes="AA">
                                      <p:cBhvr>
                                        <p:cTn id="27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30" y="-11944"/>
                                    </p:animMotion>
                                  </p:childTnLst>
                                </p:cTn>
                              </p:par>
                              <p:par>
                                <p:cTn id="27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0.52274 -0.23449 " pathEditMode="relative" rAng="0" ptsTypes="AA">
                                      <p:cBhvr>
                                        <p:cTn id="277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28" y="-11736"/>
                                    </p:animMotion>
                                  </p:childTnLst>
                                </p:cTn>
                              </p:par>
                              <p:par>
                                <p:cTn id="278" presetID="42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00018 0.00255 L 0.48577 -0.10324 " pathEditMode="relative" rAng="0" ptsTypes="AA">
                                      <p:cBhvr>
                                        <p:cTn id="279" dur="17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71" y="-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 nodeType="clickPar">
                      <p:stCondLst>
                        <p:cond delay="indefinite"/>
                      </p:stCondLst>
                      <p:childTnLst>
                        <p:par>
                          <p:cTn id="2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 nodeType="clickPar">
                      <p:stCondLst>
                        <p:cond delay="indefinite"/>
                      </p:stCondLst>
                      <p:childTnLst>
                        <p:par>
                          <p:cTn id="3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601 -0.10046 L 0.00382 -0.00023 " pathEditMode="relative" rAng="0" ptsTypes="AA">
                                      <p:cBhvr>
                                        <p:cTn id="316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8" y="5000"/>
                                    </p:animMotion>
                                  </p:childTnLst>
                                </p:cTn>
                              </p:par>
                              <p:par>
                                <p:cTn id="3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198 -0.23496 L 0.0007 -0.00047 " pathEditMode="relative" rAng="0" ptsTypes="AA">
                                      <p:cBhvr>
                                        <p:cTn id="31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73" y="11713"/>
                                    </p:animMotion>
                                  </p:childTnLst>
                                </p:cTn>
                              </p:par>
                              <p:par>
                                <p:cTn id="3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66 -0.23889 L 0.00018 -0.00116 " pathEditMode="relative" rAng="0" ptsTypes="AA">
                                      <p:cBhvr>
                                        <p:cTn id="32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30" y="11875"/>
                                    </p:animMotion>
                                  </p:childTnLst>
                                </p:cTn>
                              </p:par>
                              <p:par>
                                <p:cTn id="3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275 -0.23449 L 0.00521 -0.00324 " pathEditMode="relative" rAng="0" ptsTypes="AA">
                                      <p:cBhvr>
                                        <p:cTn id="32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85" y="11551"/>
                                    </p:animMotion>
                                  </p:childTnLst>
                                </p:cTn>
                              </p:par>
                              <p:par>
                                <p:cTn id="3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576 -0.10324 L 0.00277 0.0044 " pathEditMode="relative" rAng="0" ptsTypes="AA">
                                      <p:cBhvr>
                                        <p:cTn id="324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49" y="5370"/>
                                    </p:animMotion>
                                  </p:childTnLst>
                                </p:cTn>
                              </p:par>
                              <p:par>
                                <p:cTn id="3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618 -0.1125 L -0.00122 -0.00162 " pathEditMode="relative" rAng="0" ptsTypes="AA">
                                      <p:cBhvr>
                                        <p:cTn id="326" dur="2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78" y="5532"/>
                                    </p:animMotion>
                                  </p:childTnLst>
                                </p:cTn>
                              </p:par>
                              <p:par>
                                <p:cTn id="3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917 -0.11759 L 0.00139 -0.00046 " pathEditMode="relative" rAng="0" ptsTypes="AA">
                                      <p:cBhvr>
                                        <p:cTn id="32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89" y="5856"/>
                                    </p:animMotion>
                                  </p:childTnLst>
                                </p:cTn>
                              </p:par>
                              <p:par>
                                <p:cTn id="3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935 -0.09885 L 0.00521 -0.0044 " pathEditMode="relative" rAng="0" ptsTypes="AA">
                                      <p:cBhvr>
                                        <p:cTn id="33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15" y="4722"/>
                                    </p:animMotion>
                                  </p:childTnLst>
                                </p:cTn>
                              </p:par>
                              <p:par>
                                <p:cTn id="3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819 -0.1118 L 0.00017 -0.00185 " pathEditMode="relative" rAng="0" ptsTypes="AA">
                                      <p:cBhvr>
                                        <p:cTn id="33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10" y="5486"/>
                                    </p:animMotion>
                                  </p:childTnLst>
                                </p:cTn>
                              </p:par>
                              <p:par>
                                <p:cTn id="3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715 -0.11158 L -1.66667E-6 0.00023 " pathEditMode="relative" rAng="0" ptsTypes="AA">
                                      <p:cBhvr>
                                        <p:cTn id="33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58" y="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 nodeType="clickPar">
                      <p:stCondLst>
                        <p:cond delay="indefinite"/>
                      </p:stCondLst>
                      <p:childTnLst>
                        <p:par>
                          <p:cTn id="3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 nodeType="clickPar">
                      <p:stCondLst>
                        <p:cond delay="indefinite"/>
                      </p:stCondLst>
                      <p:childTnLst>
                        <p:par>
                          <p:cTn id="3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 nodeType="clickPar">
                      <p:stCondLst>
                        <p:cond delay="indefinite"/>
                      </p:stCondLst>
                      <p:childTnLst>
                        <p:par>
                          <p:cTn id="3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 nodeType="clickPar">
                      <p:stCondLst>
                        <p:cond delay="indefinite"/>
                      </p:stCondLst>
                      <p:childTnLst>
                        <p:par>
                          <p:cTn id="3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44444E-6 L 0.50329 0.2905 " pathEditMode="relative" rAng="0" ptsTypes="AA">
                                      <p:cBhvr>
                                        <p:cTn id="356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56" y="14514"/>
                                    </p:animMotion>
                                  </p:childTnLst>
                                </p:cTn>
                              </p:par>
                              <p:par>
                                <p:cTn id="357" presetID="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58" dur="1500" fill="hold"/>
                                        <p:tgtEl>
                                          <p:spTgt spid="94"/>
                                        </p:tgtEl>
                                      </p:cBhvr>
                                      <p:by x="329000" y="329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7"/>
                                            </p:cond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3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 nodeType="clickPar">
                      <p:stCondLst>
                        <p:cond delay="indefinite"/>
                      </p:stCondLst>
                      <p:childTnLst>
                        <p:par>
                          <p:cTn id="3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5" grpId="0"/>
      <p:bldP spid="115" grpId="0"/>
      <p:bldP spid="120" grpId="0"/>
      <p:bldP spid="1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841367"/>
              </p:ext>
            </p:extLst>
          </p:nvPr>
        </p:nvGraphicFramePr>
        <p:xfrm>
          <a:off x="80963" y="4833938"/>
          <a:ext cx="6045200" cy="2024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24062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cs typeface="Arial" pitchFamily="34" charset="0"/>
                        </a:rPr>
                        <a:t>Simple Probability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cs typeface="Arial" pitchFamily="34" charset="0"/>
                        </a:rPr>
                        <a:t>Estimate the probability that a randomly selected student will favor </a:t>
                      </a:r>
                      <a:r>
                        <a:rPr kumimoji="0" lang="en-US" sz="14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DDB7B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cs typeface="Arial" pitchFamily="34" charset="0"/>
                        </a:rPr>
                        <a:t>science</a:t>
                      </a:r>
                      <a:r>
                        <a:rPr kumimoji="0" lang="en-US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cs typeface="Arial" pitchFamily="34" charset="0"/>
                        </a:rPr>
                        <a:t>. 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cs typeface="Arial" pitchFamily="34" charset="0"/>
                      </a:endParaRPr>
                    </a:p>
                  </a:txBody>
                  <a:tcPr marL="91445" marR="91445" marT="45721" marB="45721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126" name="Group 65"/>
          <p:cNvGrpSpPr>
            <a:grpSpLocks/>
          </p:cNvGrpSpPr>
          <p:nvPr/>
        </p:nvGrpSpPr>
        <p:grpSpPr bwMode="auto">
          <a:xfrm>
            <a:off x="169863" y="1531938"/>
            <a:ext cx="8686800" cy="39687"/>
            <a:chOff x="312862" y="969963"/>
            <a:chExt cx="8471606" cy="39687"/>
          </a:xfrm>
        </p:grpSpPr>
        <p:cxnSp>
          <p:nvCxnSpPr>
            <p:cNvPr id="194" name="Straight Connector 193"/>
            <p:cNvCxnSpPr/>
            <p:nvPr/>
          </p:nvCxnSpPr>
          <p:spPr bwMode="auto">
            <a:xfrm>
              <a:off x="312862" y="969963"/>
              <a:ext cx="8471606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 bwMode="auto">
            <a:xfrm>
              <a:off x="312862" y="1009650"/>
              <a:ext cx="8471606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Rectangle 59"/>
          <p:cNvSpPr/>
          <p:nvPr/>
        </p:nvSpPr>
        <p:spPr>
          <a:xfrm>
            <a:off x="93663" y="111125"/>
            <a:ext cx="9005887" cy="44450"/>
          </a:xfrm>
          <a:prstGeom prst="rect">
            <a:avLst/>
          </a:prstGeom>
          <a:solidFill>
            <a:srgbClr val="21A8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87" name="Rectangle 21"/>
          <p:cNvSpPr>
            <a:spLocks noChangeArrowheads="1"/>
          </p:cNvSpPr>
          <p:nvPr/>
        </p:nvSpPr>
        <p:spPr bwMode="auto">
          <a:xfrm>
            <a:off x="3175" y="247650"/>
            <a:ext cx="88534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sz="2000" dirty="0">
                <a:solidFill>
                  <a:srgbClr val="000000"/>
                </a:solidFill>
                <a:latin typeface="Arial" charset="0"/>
                <a:cs typeface="+mn-cs"/>
              </a:rPr>
              <a:t>A </a:t>
            </a:r>
            <a:r>
              <a:rPr lang="en-US" sz="2000" b="1" u="sng" dirty="0">
                <a:solidFill>
                  <a:srgbClr val="000000"/>
                </a:solidFill>
                <a:latin typeface="Arial" charset="0"/>
                <a:cs typeface="+mn-cs"/>
              </a:rPr>
              <a:t>two-way frequency table</a:t>
            </a:r>
            <a:r>
              <a:rPr lang="en-US" sz="2000" dirty="0">
                <a:solidFill>
                  <a:srgbClr val="000000"/>
                </a:solidFill>
                <a:latin typeface="Arial" charset="0"/>
                <a:cs typeface="+mn-cs"/>
              </a:rPr>
              <a:t> shows data from one</a:t>
            </a:r>
            <a:r>
              <a:rPr lang="en-US" sz="2000" b="1" dirty="0">
                <a:solidFill>
                  <a:srgbClr val="000000"/>
                </a:solidFill>
                <a:latin typeface="Arial" charset="0"/>
                <a:cs typeface="+mn-cs"/>
              </a:rPr>
              <a:t> </a:t>
            </a:r>
            <a:r>
              <a:rPr lang="en-US" sz="2000" b="1" dirty="0">
                <a:solidFill>
                  <a:schemeClr val="accent2"/>
                </a:solidFill>
                <a:latin typeface="Arial" charset="0"/>
                <a:cs typeface="+mn-cs"/>
              </a:rPr>
              <a:t>sample group </a:t>
            </a:r>
            <a:r>
              <a:rPr lang="en-US" sz="2000" dirty="0">
                <a:solidFill>
                  <a:srgbClr val="000000"/>
                </a:solidFill>
                <a:latin typeface="Arial" charset="0"/>
                <a:cs typeface="+mn-cs"/>
              </a:rPr>
              <a:t>as it relates to </a:t>
            </a:r>
            <a:r>
              <a:rPr lang="en-US" sz="2000" b="1" dirty="0">
                <a:solidFill>
                  <a:srgbClr val="000000"/>
                </a:solidFill>
                <a:latin typeface="Arial" charset="0"/>
                <a:cs typeface="+mn-cs"/>
              </a:rPr>
              <a:t>two different categories</a:t>
            </a:r>
            <a:r>
              <a:rPr lang="en-US" sz="2000" dirty="0">
                <a:solidFill>
                  <a:srgbClr val="000000"/>
                </a:solidFill>
                <a:latin typeface="Arial" charset="0"/>
                <a:cs typeface="+mn-cs"/>
              </a:rPr>
              <a:t>.</a:t>
            </a:r>
          </a:p>
          <a:p>
            <a:pPr marL="406400" indent="-239713" defTabSz="914400">
              <a:buFont typeface="Arial" panose="020B0604020202020204" pitchFamily="34" charset="0"/>
              <a:buChar char="•"/>
              <a:defRPr/>
            </a:pPr>
            <a:r>
              <a:rPr lang="en-US" sz="2000" i="1" dirty="0">
                <a:solidFill>
                  <a:srgbClr val="000000"/>
                </a:solidFill>
                <a:latin typeface="Gill Sans MT" panose="020B0502020104020203" pitchFamily="34" charset="0"/>
                <a:cs typeface="+mn-cs"/>
              </a:rPr>
              <a:t>A </a:t>
            </a:r>
            <a:r>
              <a:rPr lang="en-US" sz="2000" b="1" i="1" u="sng" dirty="0">
                <a:solidFill>
                  <a:srgbClr val="000000"/>
                </a:solidFill>
                <a:latin typeface="Gill Sans MT" panose="020B0502020104020203" pitchFamily="34" charset="0"/>
                <a:cs typeface="+mn-cs"/>
              </a:rPr>
              <a:t>two-way frequency table</a:t>
            </a:r>
            <a:r>
              <a:rPr lang="en-US" sz="2000" i="1" dirty="0">
                <a:solidFill>
                  <a:srgbClr val="000000"/>
                </a:solidFill>
                <a:latin typeface="Gill Sans MT" panose="020B0502020104020203" pitchFamily="34" charset="0"/>
                <a:cs typeface="+mn-cs"/>
              </a:rPr>
              <a:t> can be used to approximate</a:t>
            </a:r>
            <a:r>
              <a:rPr lang="en-US" sz="2000" i="1" baseline="-25000" dirty="0">
                <a:solidFill>
                  <a:srgbClr val="000000"/>
                </a:solidFill>
                <a:latin typeface="Gill Sans MT" panose="020B0502020104020203" pitchFamily="34" charset="0"/>
                <a:cs typeface="+mn-cs"/>
              </a:rPr>
              <a:t>2</a:t>
            </a:r>
            <a:r>
              <a:rPr lang="en-US" sz="2000" i="1" dirty="0">
                <a:solidFill>
                  <a:srgbClr val="000000"/>
                </a:solidFill>
                <a:latin typeface="Gill Sans MT" panose="020B0502020104020203" pitchFamily="34" charset="0"/>
                <a:cs typeface="+mn-cs"/>
              </a:rPr>
              <a:t> the </a:t>
            </a:r>
            <a:r>
              <a:rPr lang="en-US" sz="2000" b="1" i="1" dirty="0">
                <a:solidFill>
                  <a:schemeClr val="accent4">
                    <a:lumMod val="50000"/>
                  </a:schemeClr>
                </a:solidFill>
                <a:latin typeface="Gill Sans MT" panose="020B0502020104020203" pitchFamily="34" charset="0"/>
                <a:cs typeface="+mn-cs"/>
              </a:rPr>
              <a:t>probability </a:t>
            </a:r>
            <a:r>
              <a:rPr lang="en-US" sz="2000" i="1" dirty="0">
                <a:solidFill>
                  <a:srgbClr val="000000"/>
                </a:solidFill>
                <a:latin typeface="Gill Sans MT" panose="020B0502020104020203" pitchFamily="34" charset="0"/>
                <a:cs typeface="+mn-cs"/>
              </a:rPr>
              <a:t>of events.</a:t>
            </a:r>
          </a:p>
        </p:txBody>
      </p:sp>
      <p:sp>
        <p:nvSpPr>
          <p:cNvPr id="144" name="Text Box 347"/>
          <p:cNvSpPr txBox="1">
            <a:spLocks noChangeArrowheads="1"/>
          </p:cNvSpPr>
          <p:nvPr/>
        </p:nvSpPr>
        <p:spPr bwMode="auto">
          <a:xfrm>
            <a:off x="0" y="1571625"/>
            <a:ext cx="32242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000000"/>
                </a:solidFill>
              </a:rPr>
              <a:t>Two-Way Frequency Tables</a:t>
            </a:r>
          </a:p>
        </p:txBody>
      </p:sp>
      <p:grpSp>
        <p:nvGrpSpPr>
          <p:cNvPr id="5132" name="Group 42"/>
          <p:cNvGrpSpPr>
            <a:grpSpLocks/>
          </p:cNvGrpSpPr>
          <p:nvPr/>
        </p:nvGrpSpPr>
        <p:grpSpPr bwMode="auto">
          <a:xfrm>
            <a:off x="6764338" y="5745158"/>
            <a:ext cx="2190750" cy="504754"/>
            <a:chOff x="6750050" y="5199063"/>
            <a:chExt cx="2190750" cy="504553"/>
          </a:xfrm>
        </p:grpSpPr>
        <p:sp>
          <p:nvSpPr>
            <p:cNvPr id="44" name="Rectangle 43"/>
            <p:cNvSpPr/>
            <p:nvPr/>
          </p:nvSpPr>
          <p:spPr bwMode="auto">
            <a:xfrm>
              <a:off x="6750050" y="5199063"/>
              <a:ext cx="2184400" cy="504553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61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01752" rIns="45720">
              <a:spAutoFit/>
            </a:bodyPr>
            <a:lstStyle/>
            <a:p>
              <a:pPr defTabSz="914400">
                <a:defRPr/>
              </a:pPr>
              <a:r>
                <a:rPr lang="en-US" sz="1000" baseline="30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cs typeface="Times New Roman" pitchFamily="18" charset="0"/>
                </a:rPr>
                <a:t>2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cs typeface="Times New Roman" pitchFamily="18" charset="0"/>
                </a:rPr>
                <a:t> come close to an exact answer</a:t>
              </a: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6756400" y="5199063"/>
              <a:ext cx="2184400" cy="23168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000" b="1" dirty="0">
                  <a:solidFill>
                    <a:prstClr val="white"/>
                  </a:solidFill>
                  <a:latin typeface="Gill Sans MT" pitchFamily="34" charset="0"/>
                </a:rPr>
                <a:t>Vocabulary</a:t>
              </a:r>
            </a:p>
          </p:txBody>
        </p:sp>
      </p:grpSp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71174"/>
              </p:ext>
            </p:extLst>
          </p:nvPr>
        </p:nvGraphicFramePr>
        <p:xfrm>
          <a:off x="493713" y="2592388"/>
          <a:ext cx="5632450" cy="2243136"/>
        </p:xfrm>
        <a:graphic>
          <a:graphicData uri="http://schemas.openxmlformats.org/drawingml/2006/table">
            <a:tbl>
              <a:tblPr firstRow="1" firstCol="1" bandRow="1"/>
              <a:tblGrid>
                <a:gridCol w="1043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1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5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64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64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385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36585" marR="36585" marT="36574" marB="3657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ill Sans MT" pitchFamily="34" charset="0"/>
                          <a:ea typeface="Times New Roman"/>
                        </a:rPr>
                        <a:t>Math</a:t>
                      </a:r>
                    </a:p>
                  </a:txBody>
                  <a:tcPr marL="36585" marR="36585" marT="36574" marB="365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ill Sans MT" pitchFamily="34" charset="0"/>
                          <a:ea typeface="Times New Roman"/>
                        </a:rPr>
                        <a:t>Science</a:t>
                      </a:r>
                    </a:p>
                  </a:txBody>
                  <a:tcPr marL="36585" marR="36585" marT="36574" marB="365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ill Sans MT" pitchFamily="34" charset="0"/>
                          <a:ea typeface="Times New Roman"/>
                        </a:rPr>
                        <a:t>English</a:t>
                      </a:r>
                    </a:p>
                  </a:txBody>
                  <a:tcPr marL="36585" marR="36585" marT="36574" marB="365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ill Sans MT" pitchFamily="34" charset="0"/>
                          <a:ea typeface="Times New Roman"/>
                        </a:rPr>
                        <a:t>Total</a:t>
                      </a:r>
                    </a:p>
                  </a:txBody>
                  <a:tcPr marL="36585" marR="36585" marT="36574" marB="365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8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ill Sans MT" pitchFamily="34" charset="0"/>
                          <a:ea typeface="Times New Roman"/>
                        </a:rPr>
                        <a:t>9</a:t>
                      </a:r>
                      <a:r>
                        <a:rPr lang="en-US" sz="1600" baseline="30000" dirty="0">
                          <a:effectLst/>
                          <a:latin typeface="Gill Sans MT" pitchFamily="34" charset="0"/>
                          <a:ea typeface="Times New Roman"/>
                        </a:rPr>
                        <a:t>th</a:t>
                      </a:r>
                      <a:endParaRPr lang="en-US" sz="1600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36585" marR="36585" marT="36574" marB="365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ill Sans MT" pitchFamily="34" charset="0"/>
                          <a:ea typeface="Times New Roman"/>
                        </a:rPr>
                        <a:t>6</a:t>
                      </a:r>
                    </a:p>
                  </a:txBody>
                  <a:tcPr marL="36585" marR="36585" marT="36574" marB="365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ill Sans MT" pitchFamily="34" charset="0"/>
                          <a:ea typeface="Times New Roman"/>
                        </a:rPr>
                        <a:t>9</a:t>
                      </a:r>
                    </a:p>
                  </a:txBody>
                  <a:tcPr marL="36585" marR="36585" marT="36574" marB="365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ill Sans MT" pitchFamily="34" charset="0"/>
                          <a:ea typeface="Times New Roman"/>
                        </a:rPr>
                        <a:t>4</a:t>
                      </a:r>
                    </a:p>
                  </a:txBody>
                  <a:tcPr marL="36585" marR="36585" marT="36574" marB="365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ill Sans MT" pitchFamily="34" charset="0"/>
                          <a:ea typeface="Times New Roman"/>
                        </a:rPr>
                        <a:t>19</a:t>
                      </a:r>
                    </a:p>
                  </a:txBody>
                  <a:tcPr marL="36585" marR="36585" marT="36574" marB="365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8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ill Sans MT" pitchFamily="34" charset="0"/>
                          <a:ea typeface="Times New Roman"/>
                        </a:rPr>
                        <a:t>10</a:t>
                      </a:r>
                      <a:r>
                        <a:rPr lang="en-US" sz="1600" baseline="30000" dirty="0">
                          <a:effectLst/>
                          <a:latin typeface="Gill Sans MT" pitchFamily="34" charset="0"/>
                          <a:ea typeface="Times New Roman"/>
                        </a:rPr>
                        <a:t>th</a:t>
                      </a:r>
                      <a:endParaRPr lang="en-US" sz="1600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36585" marR="36585" marT="36574" marB="365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ill Sans MT" pitchFamily="34" charset="0"/>
                          <a:ea typeface="Times New Roman"/>
                        </a:rPr>
                        <a:t>6</a:t>
                      </a:r>
                    </a:p>
                  </a:txBody>
                  <a:tcPr marL="36585" marR="36585" marT="36574" marB="365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ill Sans MT" pitchFamily="34" charset="0"/>
                          <a:ea typeface="Times New Roman"/>
                        </a:rPr>
                        <a:t>4</a:t>
                      </a:r>
                    </a:p>
                  </a:txBody>
                  <a:tcPr marL="36585" marR="36585" marT="36574" marB="365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ill Sans MT" pitchFamily="34" charset="0"/>
                          <a:ea typeface="Times New Roman"/>
                        </a:rPr>
                        <a:t>10</a:t>
                      </a:r>
                    </a:p>
                  </a:txBody>
                  <a:tcPr marL="36585" marR="36585" marT="36574" marB="365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ill Sans MT" pitchFamily="34" charset="0"/>
                          <a:ea typeface="Times New Roman"/>
                        </a:rPr>
                        <a:t>20</a:t>
                      </a:r>
                    </a:p>
                  </a:txBody>
                  <a:tcPr marL="36585" marR="36585" marT="36574" marB="365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8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ill Sans MT" pitchFamily="34" charset="0"/>
                          <a:ea typeface="Times New Roman"/>
                        </a:rPr>
                        <a:t>11</a:t>
                      </a:r>
                      <a:r>
                        <a:rPr lang="en-US" sz="1600" baseline="30000" dirty="0">
                          <a:effectLst/>
                          <a:latin typeface="Gill Sans MT" pitchFamily="34" charset="0"/>
                          <a:ea typeface="Times New Roman"/>
                        </a:rPr>
                        <a:t>th</a:t>
                      </a:r>
                      <a:endParaRPr lang="en-US" sz="1600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36585" marR="36585" marT="36574" marB="365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ill Sans MT" pitchFamily="34" charset="0"/>
                          <a:ea typeface="Times New Roman"/>
                        </a:rPr>
                        <a:t>12</a:t>
                      </a:r>
                    </a:p>
                  </a:txBody>
                  <a:tcPr marL="36585" marR="36585" marT="36574" marB="365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ill Sans MT" pitchFamily="34" charset="0"/>
                          <a:ea typeface="Times New Roman"/>
                        </a:rPr>
                        <a:t>13</a:t>
                      </a:r>
                    </a:p>
                  </a:txBody>
                  <a:tcPr marL="36585" marR="36585" marT="36574" marB="365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ill Sans MT" pitchFamily="34" charset="0"/>
                          <a:ea typeface="Times New Roman"/>
                        </a:rPr>
                        <a:t>7</a:t>
                      </a:r>
                    </a:p>
                  </a:txBody>
                  <a:tcPr marL="36585" marR="36585" marT="36574" marB="365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ill Sans MT" pitchFamily="34" charset="0"/>
                          <a:ea typeface="Times New Roman"/>
                        </a:rPr>
                        <a:t>32</a:t>
                      </a:r>
                    </a:p>
                  </a:txBody>
                  <a:tcPr marL="36585" marR="36585" marT="36574" marB="365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8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ill Sans MT" pitchFamily="34" charset="0"/>
                          <a:ea typeface="Times New Roman"/>
                        </a:rPr>
                        <a:t>12</a:t>
                      </a:r>
                      <a:r>
                        <a:rPr lang="en-US" sz="1600" baseline="30000" dirty="0">
                          <a:effectLst/>
                          <a:latin typeface="Gill Sans MT" pitchFamily="34" charset="0"/>
                          <a:ea typeface="Times New Roman"/>
                        </a:rPr>
                        <a:t>th</a:t>
                      </a:r>
                      <a:endParaRPr lang="en-US" sz="1600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36585" marR="36585" marT="36574" marB="365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ill Sans MT" pitchFamily="34" charset="0"/>
                          <a:ea typeface="Times New Roman"/>
                        </a:rPr>
                        <a:t>15</a:t>
                      </a:r>
                    </a:p>
                  </a:txBody>
                  <a:tcPr marL="36585" marR="36585" marT="36574" marB="365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ill Sans MT" pitchFamily="34" charset="0"/>
                          <a:ea typeface="Times New Roman"/>
                        </a:rPr>
                        <a:t>6</a:t>
                      </a:r>
                    </a:p>
                  </a:txBody>
                  <a:tcPr marL="36585" marR="36585" marT="36574" marB="365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ill Sans MT" pitchFamily="34" charset="0"/>
                          <a:ea typeface="Times New Roman"/>
                        </a:rPr>
                        <a:t>8</a:t>
                      </a:r>
                    </a:p>
                  </a:txBody>
                  <a:tcPr marL="36585" marR="36585" marT="36574" marB="365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ill Sans MT" pitchFamily="34" charset="0"/>
                          <a:ea typeface="Times New Roman"/>
                        </a:rPr>
                        <a:t>29</a:t>
                      </a:r>
                    </a:p>
                  </a:txBody>
                  <a:tcPr marL="36585" marR="36585" marT="36574" marB="365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8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ill Sans MT" pitchFamily="34" charset="0"/>
                          <a:ea typeface="Times New Roman"/>
                        </a:rPr>
                        <a:t>Total</a:t>
                      </a:r>
                    </a:p>
                  </a:txBody>
                  <a:tcPr marL="36585" marR="36585" marT="36574" marB="365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ill Sans MT" pitchFamily="34" charset="0"/>
                          <a:ea typeface="Times New Roman"/>
                        </a:rPr>
                        <a:t>39</a:t>
                      </a:r>
                    </a:p>
                  </a:txBody>
                  <a:tcPr marL="36585" marR="36585" marT="36574" marB="365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ill Sans MT" pitchFamily="34" charset="0"/>
                          <a:ea typeface="Times New Roman"/>
                        </a:rPr>
                        <a:t>32</a:t>
                      </a:r>
                    </a:p>
                  </a:txBody>
                  <a:tcPr marL="36585" marR="36585" marT="36574" marB="365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ill Sans MT" pitchFamily="34" charset="0"/>
                          <a:ea typeface="Times New Roman"/>
                        </a:rPr>
                        <a:t>29</a:t>
                      </a:r>
                    </a:p>
                  </a:txBody>
                  <a:tcPr marL="36585" marR="36585" marT="36574" marB="365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100</a:t>
                      </a:r>
                    </a:p>
                  </a:txBody>
                  <a:tcPr marL="36585" marR="36585" marT="36574" marB="365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9" name="Pentagon 58"/>
          <p:cNvSpPr/>
          <p:nvPr/>
        </p:nvSpPr>
        <p:spPr bwMode="auto">
          <a:xfrm>
            <a:off x="0" y="0"/>
            <a:ext cx="2212975" cy="247650"/>
          </a:xfrm>
          <a:prstGeom prst="homePlate">
            <a:avLst>
              <a:gd name="adj" fmla="val 40355"/>
            </a:avLst>
          </a:prstGeom>
          <a:solidFill>
            <a:srgbClr val="21A8B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Concept Development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2654300" y="2585201"/>
            <a:ext cx="1223962" cy="2239962"/>
          </a:xfrm>
          <a:prstGeom prst="rect">
            <a:avLst/>
          </a:prstGeom>
          <a:solidFill>
            <a:srgbClr val="7030A0">
              <a:alpha val="30196"/>
            </a:srgbClr>
          </a:solidFill>
          <a:ln>
            <a:noFill/>
          </a:ln>
          <a:effectLst/>
          <a:extLst/>
        </p:spPr>
        <p:txBody>
          <a:bodyPr lIns="0" tIns="0" rIns="0" bIns="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latin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175" y="1970088"/>
            <a:ext cx="6675438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i="1" dirty="0">
                <a:latin typeface="Gill Sans MT" panose="020B0502020104020203" pitchFamily="34" charset="0"/>
              </a:rPr>
              <a:t>A survey asks </a:t>
            </a:r>
            <a:r>
              <a:rPr lang="en-US" sz="1600" b="1" i="1" dirty="0">
                <a:solidFill>
                  <a:schemeClr val="accent2"/>
                </a:solidFill>
                <a:latin typeface="Gill Sans MT" panose="020B0502020104020203" pitchFamily="34" charset="0"/>
              </a:rPr>
              <a:t>100</a:t>
            </a:r>
            <a:r>
              <a:rPr lang="en-US" sz="1600" i="1" dirty="0">
                <a:solidFill>
                  <a:schemeClr val="accent2"/>
                </a:solidFill>
                <a:latin typeface="Gill Sans MT" panose="020B0502020104020203" pitchFamily="34" charset="0"/>
              </a:rPr>
              <a:t> </a:t>
            </a:r>
            <a:r>
              <a:rPr lang="en-US" sz="1600" b="1" i="1" dirty="0">
                <a:solidFill>
                  <a:schemeClr val="accent2"/>
                </a:solidFill>
                <a:latin typeface="Gill Sans MT" panose="020B0502020104020203" pitchFamily="34" charset="0"/>
              </a:rPr>
              <a:t>high school students </a:t>
            </a:r>
            <a:r>
              <a:rPr lang="en-US" sz="1600" i="1" dirty="0">
                <a:latin typeface="Gill Sans MT" panose="020B0502020104020203" pitchFamily="34" charset="0"/>
              </a:rPr>
              <a:t>their </a:t>
            </a:r>
            <a:r>
              <a:rPr lang="en-US" sz="1600" b="1" i="1" dirty="0">
                <a:solidFill>
                  <a:schemeClr val="accent5">
                    <a:lumMod val="50000"/>
                  </a:schemeClr>
                </a:solidFill>
                <a:latin typeface="Gill Sans MT" panose="020B0502020104020203" pitchFamily="34" charset="0"/>
              </a:rPr>
              <a:t>favorite</a:t>
            </a:r>
            <a:r>
              <a:rPr lang="en-US" sz="1600" i="1" dirty="0">
                <a:solidFill>
                  <a:schemeClr val="accent5">
                    <a:lumMod val="50000"/>
                  </a:schemeClr>
                </a:solidFill>
                <a:latin typeface="Gill Sans MT" panose="020B0502020104020203" pitchFamily="34" charset="0"/>
              </a:rPr>
              <a:t> </a:t>
            </a:r>
            <a:r>
              <a:rPr lang="en-US" sz="1600" b="1" i="1" dirty="0">
                <a:solidFill>
                  <a:schemeClr val="accent5">
                    <a:lumMod val="50000"/>
                  </a:schemeClr>
                </a:solidFill>
                <a:latin typeface="Gill Sans MT" panose="020B0502020104020203" pitchFamily="34" charset="0"/>
              </a:rPr>
              <a:t>subject</a:t>
            </a:r>
            <a:r>
              <a:rPr lang="en-US" sz="1600" i="1" dirty="0">
                <a:solidFill>
                  <a:schemeClr val="accent5">
                    <a:lumMod val="50000"/>
                  </a:schemeClr>
                </a:solidFill>
                <a:latin typeface="Gill Sans MT" panose="020B0502020104020203" pitchFamily="34" charset="0"/>
              </a:rPr>
              <a:t> </a:t>
            </a:r>
            <a:r>
              <a:rPr lang="en-US" sz="1600" i="1" dirty="0">
                <a:latin typeface="Gill Sans MT" panose="020B0502020104020203" pitchFamily="34" charset="0"/>
              </a:rPr>
              <a:t>in school and compares the results to their 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grade</a:t>
            </a:r>
            <a:r>
              <a:rPr lang="en-US" sz="1600" i="1" dirty="0">
                <a:latin typeface="Gill Sans MT" panose="020B0502020104020203" pitchFamily="34" charset="0"/>
              </a:rPr>
              <a:t>.  The results are shown in the table below.</a:t>
            </a:r>
            <a:endParaRPr lang="en-US" sz="1600" dirty="0">
              <a:latin typeface="Gill Sans MT" panose="020B0502020104020203" pitchFamily="34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2654300" y="4468813"/>
            <a:ext cx="1222375" cy="365125"/>
          </a:xfrm>
          <a:prstGeom prst="rect">
            <a:avLst/>
          </a:prstGeom>
          <a:solidFill>
            <a:srgbClr val="7030A0">
              <a:alpha val="30196"/>
            </a:srgbClr>
          </a:solidFill>
          <a:ln>
            <a:noFill/>
          </a:ln>
          <a:effectLst/>
          <a:extLst/>
        </p:spPr>
        <p:txBody>
          <a:bodyPr lIns="0" tIns="0" rIns="0" bIns="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latin typeface="Arial" pitchFamily="34" charset="0"/>
            </a:endParaRPr>
          </a:p>
        </p:txBody>
      </p:sp>
      <p:grpSp>
        <p:nvGrpSpPr>
          <p:cNvPr id="5191" name="Group 1"/>
          <p:cNvGrpSpPr>
            <a:grpSpLocks/>
          </p:cNvGrpSpPr>
          <p:nvPr/>
        </p:nvGrpSpPr>
        <p:grpSpPr bwMode="auto">
          <a:xfrm>
            <a:off x="6764338" y="1874363"/>
            <a:ext cx="2197100" cy="1744663"/>
            <a:chOff x="6750050" y="1057275"/>
            <a:chExt cx="2197100" cy="1745362"/>
          </a:xfrm>
        </p:grpSpPr>
        <p:sp>
          <p:nvSpPr>
            <p:cNvPr id="34" name="Rectangle 33"/>
            <p:cNvSpPr/>
            <p:nvPr/>
          </p:nvSpPr>
          <p:spPr bwMode="auto">
            <a:xfrm>
              <a:off x="6750050" y="1065216"/>
              <a:ext cx="2190750" cy="1737421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01752" rIns="45720">
              <a:spAutoFit/>
            </a:bodyPr>
            <a:lstStyle/>
            <a:p>
              <a:pPr defTabSz="914400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  <a:cs typeface="Arial" charset="0"/>
                </a:rPr>
                <a:t>Which shows the approximate probability of students who favor </a:t>
              </a:r>
              <a:r>
                <a:rPr lang="en-US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math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  <a:cs typeface="Arial" charset="0"/>
                </a:rPr>
                <a:t>? How do you know?</a:t>
              </a:r>
              <a:endParaRPr lang="en-US" sz="1100" dirty="0">
                <a:solidFill>
                  <a:srgbClr val="000000"/>
                </a:solidFill>
                <a:latin typeface="Arial" pitchFamily="34" charset="0"/>
                <a:cs typeface="Arial" charset="0"/>
              </a:endParaRPr>
            </a:p>
            <a:p>
              <a:pPr defTabSz="914400">
                <a:defRPr/>
              </a:pPr>
              <a:endParaRPr lang="en-US" sz="1100" dirty="0">
                <a:solidFill>
                  <a:srgbClr val="000000"/>
                </a:solidFill>
                <a:latin typeface="Arial" pitchFamily="34" charset="0"/>
                <a:cs typeface="Arial" charset="0"/>
              </a:endParaRPr>
            </a:p>
            <a:p>
              <a:pPr defTabSz="914400">
                <a:defRPr/>
              </a:pPr>
              <a:r>
                <a:rPr lang="en-US" sz="1100" dirty="0">
                  <a:solidFill>
                    <a:srgbClr val="000000"/>
                  </a:solidFill>
                  <a:latin typeface="Arial" pitchFamily="34" charset="0"/>
                  <a:cs typeface="Arial" charset="0"/>
                </a:rPr>
                <a:t>A  </a:t>
              </a:r>
            </a:p>
            <a:p>
              <a:pPr defTabSz="914400">
                <a:defRPr/>
              </a:pPr>
              <a:endParaRPr lang="en-US" sz="1100" dirty="0">
                <a:solidFill>
                  <a:srgbClr val="000000"/>
                </a:solidFill>
                <a:latin typeface="Arial" pitchFamily="34" charset="0"/>
                <a:cs typeface="Arial" charset="0"/>
              </a:endParaRPr>
            </a:p>
            <a:p>
              <a:pPr defTabSz="914400">
                <a:defRPr/>
              </a:pPr>
              <a:endParaRPr lang="en-US" sz="1100" dirty="0">
                <a:solidFill>
                  <a:srgbClr val="000000"/>
                </a:solidFill>
                <a:latin typeface="Arial" pitchFamily="34" charset="0"/>
                <a:cs typeface="Arial" charset="0"/>
              </a:endParaRPr>
            </a:p>
            <a:p>
              <a:pPr defTabSz="914400">
                <a:defRPr/>
              </a:pPr>
              <a:r>
                <a:rPr lang="en-US" sz="1100" dirty="0">
                  <a:solidFill>
                    <a:srgbClr val="000000"/>
                  </a:solidFill>
                  <a:latin typeface="Arial" pitchFamily="34" charset="0"/>
                  <a:cs typeface="Arial" charset="0"/>
                </a:rPr>
                <a:t>B   </a:t>
              </a:r>
            </a:p>
            <a:p>
              <a:pPr defTabSz="914400">
                <a:defRPr/>
              </a:pPr>
              <a:endParaRPr lang="en-US" sz="600" dirty="0">
                <a:solidFill>
                  <a:srgbClr val="808080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6756400" y="1057275"/>
              <a:ext cx="2190750" cy="220751"/>
            </a:xfrm>
            <a:prstGeom prst="rect">
              <a:avLst/>
            </a:prstGeom>
            <a:solidFill>
              <a:srgbClr val="FF9800"/>
            </a:solidFill>
            <a:ln w="317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000" b="1" dirty="0">
                  <a:solidFill>
                    <a:prstClr val="white"/>
                  </a:solidFill>
                  <a:latin typeface="Gill Sans MT" pitchFamily="34" charset="0"/>
                </a:rPr>
                <a:t>CFU</a:t>
              </a:r>
            </a:p>
          </p:txBody>
        </p:sp>
      </p:grpSp>
      <p:sp>
        <p:nvSpPr>
          <p:cNvPr id="46" name="Oval 63"/>
          <p:cNvSpPr>
            <a:spLocks noChangeArrowheads="1"/>
          </p:cNvSpPr>
          <p:nvPr/>
        </p:nvSpPr>
        <p:spPr bwMode="auto">
          <a:xfrm>
            <a:off x="6799263" y="3301526"/>
            <a:ext cx="198437" cy="20161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kern="0">
              <a:solidFill>
                <a:sysClr val="windowText" lastClr="000000"/>
              </a:solidFill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8D36637-CEFC-41F3-B0C9-52C19500D4B3}"/>
                  </a:ext>
                </a:extLst>
              </p:cNvPr>
              <p:cNvSpPr txBox="1"/>
              <p:nvPr/>
            </p:nvSpPr>
            <p:spPr>
              <a:xfrm>
                <a:off x="1106487" y="5461837"/>
                <a:ext cx="3692987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𝑺𝒄𝒊𝒆𝒏𝒄𝒆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𝟑𝟐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𝟑𝟐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8D36637-CEFC-41F3-B0C9-52C19500D4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487" y="5461837"/>
                <a:ext cx="3692987" cy="6127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D46D87F-A50D-41D4-8BFE-35DEB1C81B45}"/>
                  </a:ext>
                </a:extLst>
              </p:cNvPr>
              <p:cNvSpPr txBox="1"/>
              <p:nvPr/>
            </p:nvSpPr>
            <p:spPr>
              <a:xfrm>
                <a:off x="6811963" y="2651962"/>
                <a:ext cx="2198688" cy="439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𝑴𝒂𝒕𝒉</m:t>
                          </m:r>
                        </m:e>
                      </m:d>
                      <m:r>
                        <a:rPr lang="en-US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  <m:r>
                        <a:rPr lang="en-US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𝟎𝟔</m:t>
                      </m:r>
                    </m:oMath>
                  </m:oMathPara>
                </a14:m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D46D87F-A50D-41D4-8BFE-35DEB1C81B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1963" y="2651962"/>
                <a:ext cx="2198688" cy="439223"/>
              </a:xfrm>
              <a:prstGeom prst="rect">
                <a:avLst/>
              </a:prstGeom>
              <a:blipFill>
                <a:blip r:embed="rId5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E263B21-88F7-4EA8-89DF-551FC16F2B9C}"/>
                  </a:ext>
                </a:extLst>
              </p:cNvPr>
              <p:cNvSpPr txBox="1"/>
              <p:nvPr/>
            </p:nvSpPr>
            <p:spPr>
              <a:xfrm>
                <a:off x="6811963" y="3147262"/>
                <a:ext cx="2198688" cy="439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𝑴𝒂𝒕𝒉</m:t>
                          </m:r>
                        </m:e>
                      </m:d>
                      <m:r>
                        <a:rPr lang="en-US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𝟑𝟗</m:t>
                          </m:r>
                        </m:num>
                        <m:den>
                          <m:r>
                            <a:rPr lang="en-US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  <m:r>
                        <a:rPr lang="en-US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𝟑𝟗</m:t>
                      </m:r>
                    </m:oMath>
                  </m:oMathPara>
                </a14:m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E263B21-88F7-4EA8-89DF-551FC16F2B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1963" y="3147262"/>
                <a:ext cx="2198688" cy="439223"/>
              </a:xfrm>
              <a:prstGeom prst="rect">
                <a:avLst/>
              </a:prstGeom>
              <a:blipFill>
                <a:blip r:embed="rId6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1" animBg="1"/>
      <p:bldP spid="23" grpId="2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"/>
          <p:cNvGrpSpPr>
            <a:grpSpLocks/>
          </p:cNvGrpSpPr>
          <p:nvPr/>
        </p:nvGrpSpPr>
        <p:grpSpPr bwMode="auto">
          <a:xfrm>
            <a:off x="0" y="777875"/>
            <a:ext cx="7094538" cy="1554163"/>
            <a:chOff x="93663" y="1050925"/>
            <a:chExt cx="7094537" cy="1554463"/>
          </a:xfrm>
        </p:grpSpPr>
        <p:pic>
          <p:nvPicPr>
            <p:cNvPr id="7243" name="Picture 3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63" y="1050925"/>
              <a:ext cx="7094537" cy="1554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6" name="Rectangle 65"/>
            <p:cNvSpPr/>
            <p:nvPr/>
          </p:nvSpPr>
          <p:spPr bwMode="auto">
            <a:xfrm>
              <a:off x="527051" y="1362135"/>
              <a:ext cx="4384674" cy="1170214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defTabSz="29210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Read the situation carefully.</a:t>
              </a:r>
            </a:p>
            <a:p>
              <a:pPr defTabSz="29210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	Identify the two categories. (underline)</a:t>
              </a:r>
            </a:p>
            <a:p>
              <a:pPr defTabSz="29210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Identify the sample space in question. (circle)</a:t>
              </a:r>
            </a:p>
            <a:p>
              <a:pPr defTabSz="29210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Approximate the probability. </a:t>
              </a:r>
            </a:p>
            <a:p>
              <a:pPr defTabSz="29210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Interpret your answer. (write)</a:t>
              </a:r>
            </a:p>
          </p:txBody>
        </p:sp>
        <p:sp>
          <p:nvSpPr>
            <p:cNvPr id="67" name="Rectangle 1112"/>
            <p:cNvSpPr>
              <a:spLocks noChangeArrowheads="1"/>
            </p:cNvSpPr>
            <p:nvPr/>
          </p:nvSpPr>
          <p:spPr bwMode="auto">
            <a:xfrm>
              <a:off x="274638" y="1133491"/>
              <a:ext cx="4516437" cy="308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 dirty="0">
                  <a:solidFill>
                    <a:sysClr val="windowText" lastClr="000000"/>
                  </a:solidFill>
                  <a:latin typeface="Arial" pitchFamily="34" charset="0"/>
                </a:rPr>
                <a:t>Construct and interpret two-way frequency tables.</a:t>
              </a:r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376238" y="1409769"/>
              <a:ext cx="173038" cy="173071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1</a:t>
              </a: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376238" y="1849592"/>
              <a:ext cx="173038" cy="173070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376238" y="2059183"/>
              <a:ext cx="173038" cy="173070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3</a:t>
              </a:r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376238" y="2286238"/>
              <a:ext cx="173038" cy="173071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4</a:t>
              </a: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639763" y="1636826"/>
              <a:ext cx="173038" cy="174659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a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93663" y="111125"/>
            <a:ext cx="9005887" cy="44450"/>
          </a:xfrm>
          <a:prstGeom prst="rect">
            <a:avLst/>
          </a:prstGeom>
          <a:solidFill>
            <a:srgbClr val="21A8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Rectangle 21"/>
          <p:cNvSpPr>
            <a:spLocks noChangeArrowheads="1"/>
          </p:cNvSpPr>
          <p:nvPr/>
        </p:nvSpPr>
        <p:spPr bwMode="auto">
          <a:xfrm>
            <a:off x="0" y="247650"/>
            <a:ext cx="5303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+mn-cs"/>
              </a:rPr>
              <a:t>A </a:t>
            </a:r>
            <a:r>
              <a:rPr lang="en-US" sz="1600" b="1" u="sng" dirty="0">
                <a:solidFill>
                  <a:srgbClr val="000000"/>
                </a:solidFill>
                <a:latin typeface="Arial" charset="0"/>
                <a:cs typeface="+mn-cs"/>
              </a:rPr>
              <a:t>two-way frequency table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+mn-cs"/>
              </a:rPr>
              <a:t> shows data from one</a:t>
            </a:r>
            <a:r>
              <a:rPr lang="en-US" sz="1600" b="1" dirty="0">
                <a:solidFill>
                  <a:srgbClr val="000000"/>
                </a:solidFill>
                <a:latin typeface="Arial" charset="0"/>
                <a:cs typeface="+mn-cs"/>
              </a:rPr>
              <a:t> sample group 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+mn-cs"/>
              </a:rPr>
              <a:t>as it relates to </a:t>
            </a:r>
            <a:r>
              <a:rPr lang="en-US" sz="1600" b="1" dirty="0">
                <a:solidFill>
                  <a:srgbClr val="000000"/>
                </a:solidFill>
                <a:latin typeface="Arial" charset="0"/>
                <a:cs typeface="+mn-cs"/>
              </a:rPr>
              <a:t>two different categories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+mn-cs"/>
              </a:rPr>
              <a:t>.</a:t>
            </a:r>
          </a:p>
        </p:txBody>
      </p: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433736"/>
              </p:ext>
            </p:extLst>
          </p:nvPr>
        </p:nvGraphicFramePr>
        <p:xfrm>
          <a:off x="93663" y="4068763"/>
          <a:ext cx="6581774" cy="2378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0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0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9038">
                <a:tc>
                  <a:txBody>
                    <a:bodyPr/>
                    <a:lstStyle/>
                    <a:p>
                      <a:pPr marL="174625" indent="-174625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1. 	Estimate the probability that a student will favor football.</a:t>
                      </a:r>
                    </a:p>
                  </a:txBody>
                  <a:tcPr marL="91445" marR="91445" marT="45733" marB="45733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4625" indent="-174625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2. 	Estimate the probability that a student will favor soccer.</a:t>
                      </a:r>
                    </a:p>
                  </a:txBody>
                  <a:tcPr marL="91445" marR="91445" marT="45733" marB="45733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9038">
                <a:tc>
                  <a:txBody>
                    <a:bodyPr/>
                    <a:lstStyle/>
                    <a:p>
                      <a:pPr marL="174625" indent="-174625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3. 	Estimate the probability that a student is female and favors football.</a:t>
                      </a:r>
                    </a:p>
                  </a:txBody>
                  <a:tcPr marL="91450" marR="91450" marT="45741" marB="45741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4625" indent="-174625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4. 	Estimate the probability that a student is male and favors soccer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41" marB="4574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962025" y="2832100"/>
          <a:ext cx="4845049" cy="1146176"/>
        </p:xfrm>
        <a:graphic>
          <a:graphicData uri="http://schemas.openxmlformats.org/drawingml/2006/table">
            <a:tbl>
              <a:tblPr firstRow="1" firstCol="1" bandRow="1"/>
              <a:tblGrid>
                <a:gridCol w="897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4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52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90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90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654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36576" marR="36576" marT="36579" marB="3657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ill Sans MT" pitchFamily="34" charset="0"/>
                          <a:ea typeface="Times New Roman"/>
                        </a:rPr>
                        <a:t>Soccer</a:t>
                      </a:r>
                    </a:p>
                  </a:txBody>
                  <a:tcPr marL="36576" marR="36576" marT="36579" marB="365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ill Sans MT" pitchFamily="34" charset="0"/>
                          <a:ea typeface="Times New Roman"/>
                        </a:rPr>
                        <a:t>Football</a:t>
                      </a:r>
                    </a:p>
                  </a:txBody>
                  <a:tcPr marL="36576" marR="36576" marT="36579" marB="365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ill Sans MT" pitchFamily="34" charset="0"/>
                          <a:ea typeface="Times New Roman"/>
                        </a:rPr>
                        <a:t>Basketball</a:t>
                      </a:r>
                    </a:p>
                  </a:txBody>
                  <a:tcPr marL="36576" marR="36576" marT="36579" marB="365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ill Sans MT" pitchFamily="34" charset="0"/>
                          <a:ea typeface="Times New Roman"/>
                        </a:rPr>
                        <a:t>Total</a:t>
                      </a:r>
                    </a:p>
                  </a:txBody>
                  <a:tcPr marL="36576" marR="36576" marT="36579" marB="365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5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ill Sans MT" pitchFamily="34" charset="0"/>
                          <a:ea typeface="Times New Roman"/>
                        </a:rPr>
                        <a:t>Male</a:t>
                      </a:r>
                    </a:p>
                  </a:txBody>
                  <a:tcPr marL="36576" marR="36576" marT="36579" marB="365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ill Sans MT" pitchFamily="34" charset="0"/>
                          <a:ea typeface="Times New Roman"/>
                        </a:rPr>
                        <a:t>6</a:t>
                      </a:r>
                    </a:p>
                  </a:txBody>
                  <a:tcPr marL="36576" marR="36576" marT="36579" marB="365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ill Sans MT" pitchFamily="34" charset="0"/>
                          <a:ea typeface="Times New Roman"/>
                        </a:rPr>
                        <a:t>9</a:t>
                      </a:r>
                    </a:p>
                  </a:txBody>
                  <a:tcPr marL="36576" marR="36576" marT="36579" marB="365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ill Sans MT" pitchFamily="34" charset="0"/>
                          <a:ea typeface="Times New Roman"/>
                        </a:rPr>
                        <a:t>5</a:t>
                      </a:r>
                    </a:p>
                  </a:txBody>
                  <a:tcPr marL="36576" marR="36576" marT="36579" marB="365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ill Sans MT" pitchFamily="34" charset="0"/>
                          <a:ea typeface="Times New Roman"/>
                        </a:rPr>
                        <a:t>20</a:t>
                      </a:r>
                    </a:p>
                  </a:txBody>
                  <a:tcPr marL="36576" marR="36576" marT="36579" marB="365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5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ill Sans MT" pitchFamily="34" charset="0"/>
                          <a:ea typeface="Times New Roman"/>
                        </a:rPr>
                        <a:t>Female</a:t>
                      </a:r>
                    </a:p>
                  </a:txBody>
                  <a:tcPr marL="36576" marR="36576" marT="36579" marB="365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ill Sans MT" pitchFamily="34" charset="0"/>
                          <a:ea typeface="Times New Roman"/>
                        </a:rPr>
                        <a:t>12</a:t>
                      </a:r>
                    </a:p>
                  </a:txBody>
                  <a:tcPr marL="36576" marR="36576" marT="36579" marB="365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ill Sans MT" pitchFamily="34" charset="0"/>
                          <a:ea typeface="Times New Roman"/>
                        </a:rPr>
                        <a:t>8</a:t>
                      </a:r>
                    </a:p>
                  </a:txBody>
                  <a:tcPr marL="36576" marR="36576" marT="36579" marB="365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ill Sans MT" pitchFamily="34" charset="0"/>
                          <a:ea typeface="Times New Roman"/>
                        </a:rPr>
                        <a:t>10</a:t>
                      </a:r>
                    </a:p>
                  </a:txBody>
                  <a:tcPr marL="36576" marR="36576" marT="36579" marB="365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ill Sans MT" pitchFamily="34" charset="0"/>
                          <a:ea typeface="Times New Roman"/>
                        </a:rPr>
                        <a:t>30</a:t>
                      </a:r>
                    </a:p>
                  </a:txBody>
                  <a:tcPr marL="36576" marR="36576" marT="36579" marB="365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5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ill Sans MT" pitchFamily="34" charset="0"/>
                          <a:ea typeface="Times New Roman"/>
                        </a:rPr>
                        <a:t>Total</a:t>
                      </a:r>
                    </a:p>
                  </a:txBody>
                  <a:tcPr marL="36576" marR="36576" marT="36579" marB="365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ill Sans MT" pitchFamily="34" charset="0"/>
                          <a:ea typeface="Times New Roman"/>
                        </a:rPr>
                        <a:t>18</a:t>
                      </a:r>
                    </a:p>
                  </a:txBody>
                  <a:tcPr marL="36576" marR="36576" marT="36579" marB="365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ill Sans MT" pitchFamily="34" charset="0"/>
                          <a:ea typeface="Times New Roman"/>
                        </a:rPr>
                        <a:t>17</a:t>
                      </a:r>
                    </a:p>
                  </a:txBody>
                  <a:tcPr marL="36576" marR="36576" marT="36579" marB="365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ill Sans MT" pitchFamily="34" charset="0"/>
                          <a:ea typeface="Times New Roman"/>
                        </a:rPr>
                        <a:t>15</a:t>
                      </a:r>
                    </a:p>
                  </a:txBody>
                  <a:tcPr marL="36576" marR="36576" marT="36579" marB="365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50</a:t>
                      </a:r>
                    </a:p>
                  </a:txBody>
                  <a:tcPr marL="36576" marR="36576" marT="36579" marB="365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212" name="Rectangle 46"/>
          <p:cNvSpPr>
            <a:spLocks noChangeArrowheads="1"/>
          </p:cNvSpPr>
          <p:nvPr/>
        </p:nvSpPr>
        <p:spPr bwMode="auto">
          <a:xfrm>
            <a:off x="593725" y="2257425"/>
            <a:ext cx="5580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400" i="1" dirty="0">
                <a:latin typeface="Gill Sans MT" panose="020B0502020104020203" pitchFamily="34" charset="0"/>
              </a:rPr>
              <a:t>A survey of 50 male and female students is conducted to determine each student’s choice of their favorite sport from soccer, football, and basketball.</a:t>
            </a:r>
            <a:endParaRPr lang="en-US" altLang="en-US" sz="1400" dirty="0">
              <a:latin typeface="Gill Sans MT" panose="020B0502020104020203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998663" y="2482850"/>
            <a:ext cx="1143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827463" y="2705100"/>
            <a:ext cx="2024062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15" name="Group 63"/>
          <p:cNvGrpSpPr>
            <a:grpSpLocks/>
          </p:cNvGrpSpPr>
          <p:nvPr/>
        </p:nvGrpSpPr>
        <p:grpSpPr bwMode="auto">
          <a:xfrm>
            <a:off x="6761163" y="1071563"/>
            <a:ext cx="2190750" cy="966787"/>
            <a:chOff x="6742113" y="947738"/>
            <a:chExt cx="2190750" cy="966737"/>
          </a:xfrm>
        </p:grpSpPr>
        <p:sp>
          <p:nvSpPr>
            <p:cNvPr id="42" name="Rectangle 41"/>
            <p:cNvSpPr/>
            <p:nvPr/>
          </p:nvSpPr>
          <p:spPr bwMode="auto">
            <a:xfrm>
              <a:off x="6742113" y="947738"/>
              <a:ext cx="2184400" cy="966737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301752" rIns="45720">
              <a:spAutoFit/>
            </a:bodyPr>
            <a:lstStyle/>
            <a:p>
              <a:pPr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How did I/you identify the sample space in question?</a:t>
              </a:r>
            </a:p>
            <a:p>
              <a:pPr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How did I/you approximate the conditional probability?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6748463" y="947738"/>
              <a:ext cx="2184400" cy="231763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000" b="1" dirty="0">
                  <a:solidFill>
                    <a:prstClr val="white"/>
                  </a:solidFill>
                  <a:latin typeface="Gill Sans MT" pitchFamily="34" charset="0"/>
                  <a:cs typeface="Arial" charset="0"/>
                </a:rPr>
                <a:t>CFU</a:t>
              </a: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6808788" y="1235060"/>
              <a:ext cx="173037" cy="173029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6808788" y="1547782"/>
              <a:ext cx="173037" cy="17302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3</a:t>
              </a:r>
            </a:p>
          </p:txBody>
        </p:sp>
      </p:grpSp>
      <p:sp>
        <p:nvSpPr>
          <p:cNvPr id="55" name="Heading"/>
          <p:cNvSpPr/>
          <p:nvPr/>
        </p:nvSpPr>
        <p:spPr bwMode="auto">
          <a:xfrm>
            <a:off x="0" y="0"/>
            <a:ext cx="2876550" cy="247650"/>
          </a:xfrm>
          <a:prstGeom prst="homePlate">
            <a:avLst>
              <a:gd name="adj" fmla="val 40355"/>
            </a:avLst>
          </a:prstGeom>
          <a:solidFill>
            <a:srgbClr val="21A8B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Skill Development/Guided Practice 1</a:t>
            </a:r>
          </a:p>
        </p:txBody>
      </p:sp>
      <p:sp>
        <p:nvSpPr>
          <p:cNvPr id="56" name="Rounded Rectangle 55"/>
          <p:cNvSpPr/>
          <p:nvPr/>
        </p:nvSpPr>
        <p:spPr bwMode="auto">
          <a:xfrm>
            <a:off x="704850" y="4343400"/>
            <a:ext cx="690563" cy="206375"/>
          </a:xfrm>
          <a:prstGeom prst="round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latin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44F04FF-286D-487F-B415-8BE52C17CCE9}"/>
                  </a:ext>
                </a:extLst>
              </p:cNvPr>
              <p:cNvSpPr txBox="1"/>
              <p:nvPr/>
            </p:nvSpPr>
            <p:spPr>
              <a:xfrm>
                <a:off x="0" y="4655622"/>
                <a:ext cx="169981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6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𝒇𝒐𝒐𝒕𝒃𝒂𝒍𝒍</m:t>
                          </m:r>
                        </m:e>
                      </m:d>
                      <m:r>
                        <a:rPr lang="en-US" sz="16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44F04FF-286D-487F-B415-8BE52C17C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55622"/>
                <a:ext cx="1699811" cy="338554"/>
              </a:xfrm>
              <a:prstGeom prst="rect">
                <a:avLst/>
              </a:prstGeom>
              <a:blipFill>
                <a:blip r:embed="rId5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A7DE476-284F-4ADB-BDF2-9A8045CC65C7}"/>
                  </a:ext>
                </a:extLst>
              </p:cNvPr>
              <p:cNvSpPr txBox="1"/>
              <p:nvPr/>
            </p:nvSpPr>
            <p:spPr>
              <a:xfrm>
                <a:off x="1506678" y="4518738"/>
                <a:ext cx="457195" cy="576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>
                          <m:r>
                            <a:rPr lang="en-US" sz="16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𝟓𝟎</m:t>
                          </m:r>
                        </m:den>
                      </m:f>
                    </m:oMath>
                  </m:oMathPara>
                </a14:m>
                <a:endParaRPr lang="en-US" sz="1600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A7DE476-284F-4ADB-BDF2-9A8045CC65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678" y="4518738"/>
                <a:ext cx="457195" cy="5761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B77F12D-DB9B-4B89-B969-A99FBD732A8D}"/>
                  </a:ext>
                </a:extLst>
              </p:cNvPr>
              <p:cNvSpPr txBox="1"/>
              <p:nvPr/>
            </p:nvSpPr>
            <p:spPr>
              <a:xfrm>
                <a:off x="1497591" y="4504393"/>
                <a:ext cx="45719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𝟏𝟕</m:t>
                      </m:r>
                    </m:oMath>
                  </m:oMathPara>
                </a14:m>
                <a:endParaRPr lang="en-US" sz="1600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B77F12D-DB9B-4B89-B969-A99FBD732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591" y="4504393"/>
                <a:ext cx="457195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E6DFD6B-4BA4-4D52-9F4D-6F0DD0476D7A}"/>
                  </a:ext>
                </a:extLst>
              </p:cNvPr>
              <p:cNvSpPr txBox="1"/>
              <p:nvPr/>
            </p:nvSpPr>
            <p:spPr>
              <a:xfrm>
                <a:off x="2598419" y="4670462"/>
                <a:ext cx="6400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6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𝟑𝟒</m:t>
                      </m:r>
                    </m:oMath>
                  </m:oMathPara>
                </a14:m>
                <a:endParaRPr lang="en-US" sz="1600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E6DFD6B-4BA4-4D52-9F4D-6F0DD0476D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8419" y="4670462"/>
                <a:ext cx="640055" cy="338554"/>
              </a:xfrm>
              <a:prstGeom prst="rect">
                <a:avLst/>
              </a:prstGeom>
              <a:blipFill>
                <a:blip r:embed="rId8"/>
                <a:stretch>
                  <a:fillRect r="-27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7265F520-5941-4608-B867-A7CCD274EF80}"/>
                  </a:ext>
                </a:extLst>
              </p:cNvPr>
              <p:cNvSpPr txBox="1"/>
              <p:nvPr/>
            </p:nvSpPr>
            <p:spPr>
              <a:xfrm>
                <a:off x="1849578" y="4541598"/>
                <a:ext cx="732214" cy="576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𝟑𝟒</m:t>
                          </m:r>
                        </m:num>
                        <m:den>
                          <m:r>
                            <a:rPr lang="en-US" sz="16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US" sz="1600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7265F520-5941-4608-B867-A7CCD274E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578" y="4541598"/>
                <a:ext cx="732214" cy="5761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ounded Rectangle 56">
            <a:extLst>
              <a:ext uri="{FF2B5EF4-FFF2-40B4-BE49-F238E27FC236}">
                <a16:creationId xmlns:a16="http://schemas.microsoft.com/office/drawing/2014/main" id="{F48CD0EC-AFC4-433D-8E4E-744092BD8C10}"/>
              </a:ext>
            </a:extLst>
          </p:cNvPr>
          <p:cNvSpPr/>
          <p:nvPr/>
        </p:nvSpPr>
        <p:spPr bwMode="auto">
          <a:xfrm>
            <a:off x="3990975" y="4343400"/>
            <a:ext cx="476250" cy="206375"/>
          </a:xfrm>
          <a:prstGeom prst="round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latin typeface="Arial" pitchFamily="34" charset="0"/>
            </a:endParaRPr>
          </a:p>
        </p:txBody>
      </p:sp>
      <p:sp>
        <p:nvSpPr>
          <p:cNvPr id="94" name="Rounded Rectangle 57">
            <a:extLst>
              <a:ext uri="{FF2B5EF4-FFF2-40B4-BE49-F238E27FC236}">
                <a16:creationId xmlns:a16="http://schemas.microsoft.com/office/drawing/2014/main" id="{5CCC3AEF-0596-454B-97C7-B7A958C31D28}"/>
              </a:ext>
            </a:extLst>
          </p:cNvPr>
          <p:cNvSpPr/>
          <p:nvPr/>
        </p:nvSpPr>
        <p:spPr bwMode="auto">
          <a:xfrm>
            <a:off x="282575" y="5532438"/>
            <a:ext cx="1793875" cy="206375"/>
          </a:xfrm>
          <a:prstGeom prst="round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latin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AF0CBB38-2FD6-4FA7-B233-76E020A91013}"/>
                  </a:ext>
                </a:extLst>
              </p:cNvPr>
              <p:cNvSpPr txBox="1"/>
              <p:nvPr/>
            </p:nvSpPr>
            <p:spPr>
              <a:xfrm>
                <a:off x="-45720" y="6051987"/>
                <a:ext cx="1781555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9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9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𝒇𝒆𝒎𝒂𝒍𝒆</m:t>
                          </m:r>
                          <m:r>
                            <a:rPr lang="en-US" sz="9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9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𝒂𝒏𝒅</m:t>
                          </m:r>
                          <m:r>
                            <a:rPr lang="en-US" sz="9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9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𝒇𝒐𝒐𝒕𝒃𝒂𝒍𝒍</m:t>
                          </m:r>
                        </m:e>
                      </m:d>
                      <m:r>
                        <a:rPr lang="en-US" sz="9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AF0CBB38-2FD6-4FA7-B233-76E020A91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720" y="6051987"/>
                <a:ext cx="1781555" cy="230832"/>
              </a:xfrm>
              <a:prstGeom prst="rect">
                <a:avLst/>
              </a:prstGeom>
              <a:blipFill>
                <a:blip r:embed="rId10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FA7B931C-67BB-4EBB-BC2B-A677EFA00449}"/>
                  </a:ext>
                </a:extLst>
              </p:cNvPr>
              <p:cNvSpPr txBox="1"/>
              <p:nvPr/>
            </p:nvSpPr>
            <p:spPr>
              <a:xfrm>
                <a:off x="1582878" y="5823663"/>
                <a:ext cx="457195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>
                          <m:r>
                            <a:rPr lang="en-US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𝟓𝟎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FA7B931C-67BB-4EBB-BC2B-A677EFA00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878" y="5823663"/>
                <a:ext cx="457195" cy="63478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1B6EF3DA-F609-4300-B83D-B826B8C6267D}"/>
                  </a:ext>
                </a:extLst>
              </p:cNvPr>
              <p:cNvSpPr txBox="1"/>
              <p:nvPr/>
            </p:nvSpPr>
            <p:spPr>
              <a:xfrm>
                <a:off x="1581411" y="5809318"/>
                <a:ext cx="4571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1B6EF3DA-F609-4300-B83D-B826B8C626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411" y="5809318"/>
                <a:ext cx="457195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C4B08A84-64B0-44FB-9505-4247C7939C70}"/>
                  </a:ext>
                </a:extLst>
              </p:cNvPr>
              <p:cNvSpPr txBox="1"/>
              <p:nvPr/>
            </p:nvSpPr>
            <p:spPr>
              <a:xfrm>
                <a:off x="2331709" y="5960147"/>
                <a:ext cx="12801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𝟏𝟔</m:t>
                      </m:r>
                    </m:oMath>
                  </m:oMathPara>
                </a14:m>
                <a:endParaRPr lang="en-US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C4B08A84-64B0-44FB-9505-4247C7939C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709" y="5960147"/>
                <a:ext cx="1280146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Rounded Rectangle 58">
            <a:extLst>
              <a:ext uri="{FF2B5EF4-FFF2-40B4-BE49-F238E27FC236}">
                <a16:creationId xmlns:a16="http://schemas.microsoft.com/office/drawing/2014/main" id="{879D7249-EF7B-45F9-BD3F-27EB8A493AA5}"/>
              </a:ext>
            </a:extLst>
          </p:cNvPr>
          <p:cNvSpPr/>
          <p:nvPr/>
        </p:nvSpPr>
        <p:spPr bwMode="auto">
          <a:xfrm>
            <a:off x="3585368" y="5532438"/>
            <a:ext cx="1672236" cy="206375"/>
          </a:xfrm>
          <a:prstGeom prst="round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latin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8A2384CC-0B6E-4EB8-A2B4-5E6A6DEC1EBF}"/>
                  </a:ext>
                </a:extLst>
              </p:cNvPr>
              <p:cNvSpPr txBox="1"/>
              <p:nvPr/>
            </p:nvSpPr>
            <p:spPr>
              <a:xfrm>
                <a:off x="3436620" y="4655622"/>
                <a:ext cx="138144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6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𝒔𝒐𝒄𝒄𝒆𝒓</m:t>
                          </m:r>
                        </m:e>
                      </m:d>
                      <m:r>
                        <a:rPr lang="en-US" sz="16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8A2384CC-0B6E-4EB8-A2B4-5E6A6DEC1E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620" y="4655622"/>
                <a:ext cx="1381443" cy="3385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0E56178E-2FD3-4BBD-8E10-A5E407EF9A8B}"/>
                  </a:ext>
                </a:extLst>
              </p:cNvPr>
              <p:cNvSpPr txBox="1"/>
              <p:nvPr/>
            </p:nvSpPr>
            <p:spPr>
              <a:xfrm>
                <a:off x="4752798" y="4518738"/>
                <a:ext cx="457195" cy="576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>
                          <m:r>
                            <a:rPr lang="en-US" sz="16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𝟓𝟎</m:t>
                          </m:r>
                        </m:den>
                      </m:f>
                    </m:oMath>
                  </m:oMathPara>
                </a14:m>
                <a:endParaRPr lang="en-US" sz="1600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0E56178E-2FD3-4BBD-8E10-A5E407EF9A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798" y="4518738"/>
                <a:ext cx="457195" cy="57618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88ACA00E-BA1E-4929-A050-4EBB7B4C1901}"/>
                  </a:ext>
                </a:extLst>
              </p:cNvPr>
              <p:cNvSpPr txBox="1"/>
              <p:nvPr/>
            </p:nvSpPr>
            <p:spPr>
              <a:xfrm>
                <a:off x="4743711" y="4504393"/>
                <a:ext cx="45719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𝟏𝟖</m:t>
                      </m:r>
                    </m:oMath>
                  </m:oMathPara>
                </a14:m>
                <a:endParaRPr lang="en-US" sz="1600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88ACA00E-BA1E-4929-A050-4EBB7B4C19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711" y="4504393"/>
                <a:ext cx="457195" cy="33855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F2BADFDE-BDB8-49C5-BA76-BD1633142474}"/>
                  </a:ext>
                </a:extLst>
              </p:cNvPr>
              <p:cNvSpPr txBox="1"/>
              <p:nvPr/>
            </p:nvSpPr>
            <p:spPr>
              <a:xfrm>
                <a:off x="5852159" y="4670462"/>
                <a:ext cx="79016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6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𝟑𝟔</m:t>
                      </m:r>
                    </m:oMath>
                  </m:oMathPara>
                </a14:m>
                <a:endParaRPr lang="en-US" sz="1600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F2BADFDE-BDB8-49C5-BA76-BD16331424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2159" y="4670462"/>
                <a:ext cx="790165" cy="338554"/>
              </a:xfrm>
              <a:prstGeom prst="rect">
                <a:avLst/>
              </a:prstGeom>
              <a:blipFill>
                <a:blip r:embed="rId17"/>
                <a:stretch>
                  <a:fillRect r="-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111E4082-1C01-4B8B-B24F-2B51ACA34E5E}"/>
                  </a:ext>
                </a:extLst>
              </p:cNvPr>
              <p:cNvSpPr txBox="1"/>
              <p:nvPr/>
            </p:nvSpPr>
            <p:spPr>
              <a:xfrm>
                <a:off x="5103318" y="4541598"/>
                <a:ext cx="732214" cy="576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</m:num>
                        <m:den>
                          <m:r>
                            <a:rPr lang="en-US" sz="16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US" sz="1600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111E4082-1C01-4B8B-B24F-2B51ACA34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3318" y="4541598"/>
                <a:ext cx="732214" cy="57618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380CDBB4-2D4E-460F-8B35-35095F58D3DF}"/>
                  </a:ext>
                </a:extLst>
              </p:cNvPr>
              <p:cNvSpPr txBox="1"/>
              <p:nvPr/>
            </p:nvSpPr>
            <p:spPr>
              <a:xfrm>
                <a:off x="1902918" y="5875098"/>
                <a:ext cx="732214" cy="576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US" sz="16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US" sz="1600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380CDBB4-2D4E-460F-8B35-35095F58D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918" y="5875098"/>
                <a:ext cx="732214" cy="57618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00F4BA1E-9BEF-431F-A3C3-B579CAC149D8}"/>
                  </a:ext>
                </a:extLst>
              </p:cNvPr>
              <p:cNvSpPr txBox="1"/>
              <p:nvPr/>
            </p:nvSpPr>
            <p:spPr>
              <a:xfrm>
                <a:off x="3383294" y="6051987"/>
                <a:ext cx="183488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2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𝒎𝒂𝒍𝒆</m:t>
                          </m:r>
                          <m:r>
                            <a:rPr lang="en-US" sz="12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𝒂𝒏𝒅</m:t>
                          </m:r>
                          <m:r>
                            <a:rPr lang="en-US" sz="12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𝒔𝒐𝒄𝒄𝒆𝒓</m:t>
                          </m:r>
                        </m:e>
                      </m:d>
                      <m:r>
                        <a:rPr lang="en-US" sz="12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00F4BA1E-9BEF-431F-A3C3-B579CAC14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294" y="6051987"/>
                <a:ext cx="1834882" cy="27699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A50850B7-7F99-4200-9AF4-600B6AB580FA}"/>
                  </a:ext>
                </a:extLst>
              </p:cNvPr>
              <p:cNvSpPr txBox="1"/>
              <p:nvPr/>
            </p:nvSpPr>
            <p:spPr>
              <a:xfrm>
                <a:off x="5065218" y="5823663"/>
                <a:ext cx="457195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>
                          <m:r>
                            <a:rPr lang="en-US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𝟓𝟎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A50850B7-7F99-4200-9AF4-600B6AB580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5218" y="5823663"/>
                <a:ext cx="457195" cy="63478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111032E6-4C66-4233-B968-3BB189CA0DF1}"/>
                  </a:ext>
                </a:extLst>
              </p:cNvPr>
              <p:cNvSpPr txBox="1"/>
              <p:nvPr/>
            </p:nvSpPr>
            <p:spPr>
              <a:xfrm>
                <a:off x="5063751" y="5809318"/>
                <a:ext cx="4571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111032E6-4C66-4233-B968-3BB189CA0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751" y="5809318"/>
                <a:ext cx="457195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C2DDC035-A0D3-4622-8DE6-99728B32270E}"/>
                  </a:ext>
                </a:extLst>
              </p:cNvPr>
              <p:cNvSpPr txBox="1"/>
              <p:nvPr/>
            </p:nvSpPr>
            <p:spPr>
              <a:xfrm>
                <a:off x="5814049" y="5960147"/>
                <a:ext cx="12801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US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C2DDC035-A0D3-4622-8DE6-99728B3227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4049" y="5960147"/>
                <a:ext cx="1280146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5A454604-D957-4D41-9CD7-AA9A012718C6}"/>
                  </a:ext>
                </a:extLst>
              </p:cNvPr>
              <p:cNvSpPr txBox="1"/>
              <p:nvPr/>
            </p:nvSpPr>
            <p:spPr>
              <a:xfrm>
                <a:off x="5385258" y="5875098"/>
                <a:ext cx="732214" cy="576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16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US" sz="1600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5A454604-D957-4D41-9CD7-AA9A012718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5258" y="5875098"/>
                <a:ext cx="732214" cy="576183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47" grpId="0"/>
      <p:bldP spid="52" grpId="0"/>
      <p:bldP spid="53" grpId="0"/>
      <p:bldP spid="54" grpId="0"/>
      <p:bldP spid="77" grpId="0"/>
      <p:bldP spid="79" grpId="0" animBg="1"/>
      <p:bldP spid="94" grpId="0" animBg="1"/>
      <p:bldP spid="95" grpId="0"/>
      <p:bldP spid="96" grpId="0"/>
      <p:bldP spid="97" grpId="0"/>
      <p:bldP spid="98" grpId="0"/>
      <p:bldP spid="99" grpId="0" animBg="1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6" name="Group 65"/>
          <p:cNvGrpSpPr>
            <a:grpSpLocks/>
          </p:cNvGrpSpPr>
          <p:nvPr/>
        </p:nvGrpSpPr>
        <p:grpSpPr bwMode="auto">
          <a:xfrm>
            <a:off x="169863" y="1389063"/>
            <a:ext cx="8686800" cy="39687"/>
            <a:chOff x="312862" y="969963"/>
            <a:chExt cx="8471606" cy="39687"/>
          </a:xfrm>
        </p:grpSpPr>
        <p:cxnSp>
          <p:nvCxnSpPr>
            <p:cNvPr id="194" name="Straight Connector 193"/>
            <p:cNvCxnSpPr/>
            <p:nvPr/>
          </p:nvCxnSpPr>
          <p:spPr bwMode="auto">
            <a:xfrm>
              <a:off x="312862" y="969963"/>
              <a:ext cx="8471606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 bwMode="auto">
            <a:xfrm>
              <a:off x="312862" y="1009650"/>
              <a:ext cx="8471606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Rectangle 59"/>
          <p:cNvSpPr/>
          <p:nvPr/>
        </p:nvSpPr>
        <p:spPr>
          <a:xfrm>
            <a:off x="93663" y="111125"/>
            <a:ext cx="9005887" cy="44450"/>
          </a:xfrm>
          <a:prstGeom prst="rect">
            <a:avLst/>
          </a:prstGeom>
          <a:solidFill>
            <a:srgbClr val="21A8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87" name="Rectangle 21"/>
          <p:cNvSpPr>
            <a:spLocks noChangeArrowheads="1"/>
          </p:cNvSpPr>
          <p:nvPr/>
        </p:nvSpPr>
        <p:spPr bwMode="auto">
          <a:xfrm>
            <a:off x="3175" y="247650"/>
            <a:ext cx="90058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sz="2000" b="1" dirty="0">
                <a:solidFill>
                  <a:schemeClr val="tx2"/>
                </a:solidFill>
                <a:latin typeface="Century Gothic" panose="020B0502020202020204" pitchFamily="34" charset="0"/>
                <a:cs typeface="Times New Roman" pitchFamily="18" charset="0"/>
              </a:rPr>
              <a:t>Conditional probability</a:t>
            </a:r>
            <a:r>
              <a:rPr lang="en-US" sz="2000" dirty="0">
                <a:latin typeface="Century Gothic" panose="020B0502020202020204" pitchFamily="34" charset="0"/>
                <a:cs typeface="Times New Roman" pitchFamily="18" charset="0"/>
              </a:rPr>
              <a:t> is the chance, or likelihood of an outcome occurring given that </a:t>
            </a:r>
            <a:r>
              <a:rPr lang="en-US" sz="2000" b="1" dirty="0">
                <a:latin typeface="Century Gothic" panose="020B0502020202020204" pitchFamily="34" charset="0"/>
                <a:cs typeface="Times New Roman" pitchFamily="18" charset="0"/>
              </a:rPr>
              <a:t>another event (or condition) has already occurred</a:t>
            </a:r>
            <a:r>
              <a:rPr lang="en-US" sz="2000" dirty="0">
                <a:latin typeface="Century Gothic" panose="020B0502020202020204" pitchFamily="34" charset="0"/>
                <a:cs typeface="Times New Roman" pitchFamily="18" charset="0"/>
              </a:rPr>
              <a:t>.</a:t>
            </a:r>
            <a:endParaRPr lang="en-US" sz="2000" i="1" dirty="0">
              <a:solidFill>
                <a:srgbClr val="000000"/>
              </a:solidFill>
              <a:latin typeface="Gill Sans MT" panose="020B0502020104020203" pitchFamily="34" charset="0"/>
              <a:cs typeface="+mn-cs"/>
            </a:endParaRPr>
          </a:p>
        </p:txBody>
      </p:sp>
      <p:grpSp>
        <p:nvGrpSpPr>
          <p:cNvPr id="5129" name="Group 1"/>
          <p:cNvGrpSpPr>
            <a:grpSpLocks/>
          </p:cNvGrpSpPr>
          <p:nvPr/>
        </p:nvGrpSpPr>
        <p:grpSpPr bwMode="auto">
          <a:xfrm>
            <a:off x="6492219" y="4013200"/>
            <a:ext cx="2448581" cy="2513013"/>
            <a:chOff x="6492219" y="1057275"/>
            <a:chExt cx="2448581" cy="2513332"/>
          </a:xfrm>
        </p:grpSpPr>
        <p:sp>
          <p:nvSpPr>
            <p:cNvPr id="115" name="Rectangle 114"/>
            <p:cNvSpPr/>
            <p:nvPr/>
          </p:nvSpPr>
          <p:spPr bwMode="auto">
            <a:xfrm>
              <a:off x="6492219" y="1065214"/>
              <a:ext cx="2448581" cy="2505393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301752" rIns="45720">
              <a:spAutoFit/>
            </a:bodyPr>
            <a:lstStyle/>
            <a:p>
              <a:pPr defTabSz="914400">
                <a:defRPr/>
              </a:pPr>
              <a:r>
                <a:rPr lang="en-US" sz="1000" dirty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Which equation represents the conditional probability of students who favor </a:t>
              </a:r>
              <a:r>
                <a:rPr lang="en-US" sz="11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math</a:t>
              </a:r>
              <a:r>
                <a:rPr lang="en-US" sz="1000" dirty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 given that the student is in </a:t>
              </a:r>
              <a:r>
                <a:rPr lang="en-US" sz="11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ninth grade</a:t>
              </a:r>
              <a:r>
                <a:rPr lang="en-US" sz="1000" dirty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? </a:t>
              </a:r>
            </a:p>
            <a:p>
              <a:pPr defTabSz="914400">
                <a:defRPr/>
              </a:pPr>
              <a:r>
                <a:rPr lang="en-US" sz="1000" dirty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How do you know?</a:t>
              </a:r>
            </a:p>
            <a:p>
              <a:pPr defTabSz="914400">
                <a:defRPr/>
              </a:pPr>
              <a:endParaRPr lang="en-US" sz="1100" dirty="0">
                <a:solidFill>
                  <a:srgbClr val="000000"/>
                </a:solidFill>
                <a:latin typeface="Arial" pitchFamily="34" charset="0"/>
                <a:cs typeface="Arial" charset="0"/>
              </a:endParaRPr>
            </a:p>
            <a:p>
              <a:pPr defTabSz="914400">
                <a:defRPr/>
              </a:pPr>
              <a:endParaRPr lang="en-US" sz="1100" dirty="0">
                <a:solidFill>
                  <a:srgbClr val="000000"/>
                </a:solidFill>
                <a:latin typeface="Arial" pitchFamily="34" charset="0"/>
                <a:cs typeface="Arial" charset="0"/>
              </a:endParaRPr>
            </a:p>
            <a:p>
              <a:pPr defTabSz="914400">
                <a:defRPr/>
              </a:pPr>
              <a:r>
                <a:rPr lang="en-US" sz="1100" dirty="0">
                  <a:solidFill>
                    <a:srgbClr val="000000"/>
                  </a:solidFill>
                  <a:latin typeface="Arial" pitchFamily="34" charset="0"/>
                  <a:cs typeface="Arial" charset="0"/>
                </a:rPr>
                <a:t>A  </a:t>
              </a:r>
            </a:p>
            <a:p>
              <a:pPr defTabSz="914400">
                <a:defRPr/>
              </a:pPr>
              <a:endParaRPr lang="en-US" sz="1100" dirty="0">
                <a:solidFill>
                  <a:srgbClr val="000000"/>
                </a:solidFill>
                <a:latin typeface="Arial" pitchFamily="34" charset="0"/>
                <a:cs typeface="Arial" charset="0"/>
              </a:endParaRPr>
            </a:p>
            <a:p>
              <a:pPr defTabSz="914400">
                <a:defRPr/>
              </a:pPr>
              <a:endParaRPr lang="en-US" sz="1100" dirty="0">
                <a:solidFill>
                  <a:srgbClr val="000000"/>
                </a:solidFill>
                <a:latin typeface="Arial" pitchFamily="34" charset="0"/>
                <a:cs typeface="Arial" charset="0"/>
              </a:endParaRPr>
            </a:p>
            <a:p>
              <a:pPr defTabSz="914400">
                <a:defRPr/>
              </a:pPr>
              <a:endParaRPr lang="en-US" sz="1100" dirty="0">
                <a:solidFill>
                  <a:srgbClr val="000000"/>
                </a:solidFill>
                <a:latin typeface="Arial" pitchFamily="34" charset="0"/>
                <a:cs typeface="Arial" charset="0"/>
              </a:endParaRPr>
            </a:p>
            <a:p>
              <a:pPr defTabSz="914400">
                <a:defRPr/>
              </a:pPr>
              <a:r>
                <a:rPr lang="en-US" sz="1100" dirty="0">
                  <a:solidFill>
                    <a:srgbClr val="000000"/>
                  </a:solidFill>
                  <a:latin typeface="Arial" pitchFamily="34" charset="0"/>
                  <a:cs typeface="Arial" charset="0"/>
                </a:rPr>
                <a:t>B   </a:t>
              </a:r>
            </a:p>
            <a:p>
              <a:pPr defTabSz="914400">
                <a:defRPr/>
              </a:pPr>
              <a:endParaRPr lang="en-US" sz="1000" dirty="0">
                <a:solidFill>
                  <a:srgbClr val="808080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118" name="Rectangle 117"/>
            <p:cNvSpPr/>
            <p:nvPr/>
          </p:nvSpPr>
          <p:spPr bwMode="auto">
            <a:xfrm>
              <a:off x="6492219" y="1057275"/>
              <a:ext cx="2448581" cy="220691"/>
            </a:xfrm>
            <a:prstGeom prst="rect">
              <a:avLst/>
            </a:prstGeom>
            <a:solidFill>
              <a:srgbClr val="FF9800"/>
            </a:solidFill>
            <a:ln w="317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000" b="1" dirty="0">
                  <a:solidFill>
                    <a:prstClr val="white"/>
                  </a:solidFill>
                  <a:latin typeface="Gill Sans MT" pitchFamily="34" charset="0"/>
                </a:rPr>
                <a:t>CFU</a:t>
              </a:r>
            </a:p>
          </p:txBody>
        </p:sp>
      </p:grpSp>
      <p:sp>
        <p:nvSpPr>
          <p:cNvPr id="176" name="Oval 63"/>
          <p:cNvSpPr>
            <a:spLocks noChangeArrowheads="1"/>
          </p:cNvSpPr>
          <p:nvPr/>
        </p:nvSpPr>
        <p:spPr bwMode="auto">
          <a:xfrm>
            <a:off x="6537142" y="5447507"/>
            <a:ext cx="198437" cy="2000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kern="0">
              <a:solidFill>
                <a:sysClr val="windowText" lastClr="000000"/>
              </a:solidFill>
              <a:cs typeface="Arial" charset="0"/>
            </a:endParaRPr>
          </a:p>
        </p:txBody>
      </p:sp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498971"/>
              </p:ext>
            </p:extLst>
          </p:nvPr>
        </p:nvGraphicFramePr>
        <p:xfrm>
          <a:off x="493713" y="3897313"/>
          <a:ext cx="5632450" cy="2243136"/>
        </p:xfrm>
        <a:graphic>
          <a:graphicData uri="http://schemas.openxmlformats.org/drawingml/2006/table">
            <a:tbl>
              <a:tblPr firstRow="1" firstCol="1" bandRow="1"/>
              <a:tblGrid>
                <a:gridCol w="1043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1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5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64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64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385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36585" marR="36585" marT="36574" marB="3657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ill Sans MT" pitchFamily="34" charset="0"/>
                          <a:ea typeface="Times New Roman"/>
                        </a:rPr>
                        <a:t>Math</a:t>
                      </a:r>
                    </a:p>
                  </a:txBody>
                  <a:tcPr marL="36585" marR="36585" marT="36574" marB="365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ill Sans MT" pitchFamily="34" charset="0"/>
                          <a:ea typeface="Times New Roman"/>
                        </a:rPr>
                        <a:t>Science</a:t>
                      </a:r>
                    </a:p>
                  </a:txBody>
                  <a:tcPr marL="36585" marR="36585" marT="36574" marB="365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ill Sans MT" pitchFamily="34" charset="0"/>
                          <a:ea typeface="Times New Roman"/>
                        </a:rPr>
                        <a:t>English</a:t>
                      </a:r>
                    </a:p>
                  </a:txBody>
                  <a:tcPr marL="36585" marR="36585" marT="36574" marB="365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ill Sans MT" pitchFamily="34" charset="0"/>
                          <a:ea typeface="Times New Roman"/>
                        </a:rPr>
                        <a:t>Total</a:t>
                      </a:r>
                    </a:p>
                  </a:txBody>
                  <a:tcPr marL="36585" marR="36585" marT="36574" marB="365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8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ill Sans MT" pitchFamily="34" charset="0"/>
                          <a:ea typeface="Times New Roman"/>
                        </a:rPr>
                        <a:t>9</a:t>
                      </a:r>
                      <a:r>
                        <a:rPr lang="en-US" sz="1600" baseline="30000" dirty="0">
                          <a:effectLst/>
                          <a:latin typeface="Gill Sans MT" pitchFamily="34" charset="0"/>
                          <a:ea typeface="Times New Roman"/>
                        </a:rPr>
                        <a:t>th</a:t>
                      </a:r>
                      <a:endParaRPr lang="en-US" sz="1600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36585" marR="36585" marT="36574" marB="365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ill Sans MT" pitchFamily="34" charset="0"/>
                          <a:ea typeface="Times New Roman"/>
                        </a:rPr>
                        <a:t>6</a:t>
                      </a:r>
                    </a:p>
                  </a:txBody>
                  <a:tcPr marL="36585" marR="36585" marT="36574" marB="365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ill Sans MT" pitchFamily="34" charset="0"/>
                          <a:ea typeface="Times New Roman"/>
                        </a:rPr>
                        <a:t>9</a:t>
                      </a:r>
                    </a:p>
                  </a:txBody>
                  <a:tcPr marL="36585" marR="36585" marT="36574" marB="365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ill Sans MT" pitchFamily="34" charset="0"/>
                          <a:ea typeface="Times New Roman"/>
                        </a:rPr>
                        <a:t>4</a:t>
                      </a:r>
                    </a:p>
                  </a:txBody>
                  <a:tcPr marL="36585" marR="36585" marT="36574" marB="365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ill Sans MT" pitchFamily="34" charset="0"/>
                          <a:ea typeface="Times New Roman"/>
                        </a:rPr>
                        <a:t>19</a:t>
                      </a:r>
                    </a:p>
                  </a:txBody>
                  <a:tcPr marL="36585" marR="36585" marT="36574" marB="365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8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ill Sans MT" pitchFamily="34" charset="0"/>
                          <a:ea typeface="Times New Roman"/>
                        </a:rPr>
                        <a:t>10</a:t>
                      </a:r>
                      <a:r>
                        <a:rPr lang="en-US" sz="1600" baseline="30000" dirty="0">
                          <a:effectLst/>
                          <a:latin typeface="Gill Sans MT" pitchFamily="34" charset="0"/>
                          <a:ea typeface="Times New Roman"/>
                        </a:rPr>
                        <a:t>th</a:t>
                      </a:r>
                      <a:endParaRPr lang="en-US" sz="1600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36585" marR="36585" marT="36574" marB="365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ill Sans MT" pitchFamily="34" charset="0"/>
                          <a:ea typeface="Times New Roman"/>
                        </a:rPr>
                        <a:t>6</a:t>
                      </a:r>
                    </a:p>
                  </a:txBody>
                  <a:tcPr marL="36585" marR="36585" marT="36574" marB="365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ill Sans MT" pitchFamily="34" charset="0"/>
                          <a:ea typeface="Times New Roman"/>
                        </a:rPr>
                        <a:t>4</a:t>
                      </a:r>
                    </a:p>
                  </a:txBody>
                  <a:tcPr marL="36585" marR="36585" marT="36574" marB="365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ill Sans MT" pitchFamily="34" charset="0"/>
                          <a:ea typeface="Times New Roman"/>
                        </a:rPr>
                        <a:t>10</a:t>
                      </a:r>
                    </a:p>
                  </a:txBody>
                  <a:tcPr marL="36585" marR="36585" marT="36574" marB="365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ill Sans MT" pitchFamily="34" charset="0"/>
                          <a:ea typeface="Times New Roman"/>
                        </a:rPr>
                        <a:t>20</a:t>
                      </a:r>
                    </a:p>
                  </a:txBody>
                  <a:tcPr marL="36585" marR="36585" marT="36574" marB="365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8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ill Sans MT" pitchFamily="34" charset="0"/>
                          <a:ea typeface="Times New Roman"/>
                        </a:rPr>
                        <a:t>11</a:t>
                      </a:r>
                      <a:r>
                        <a:rPr lang="en-US" sz="1600" baseline="30000" dirty="0">
                          <a:effectLst/>
                          <a:latin typeface="Gill Sans MT" pitchFamily="34" charset="0"/>
                          <a:ea typeface="Times New Roman"/>
                        </a:rPr>
                        <a:t>th</a:t>
                      </a:r>
                      <a:endParaRPr lang="en-US" sz="1600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36585" marR="36585" marT="36574" marB="365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ill Sans MT" pitchFamily="34" charset="0"/>
                          <a:ea typeface="Times New Roman"/>
                        </a:rPr>
                        <a:t>12</a:t>
                      </a:r>
                    </a:p>
                  </a:txBody>
                  <a:tcPr marL="36585" marR="36585" marT="36574" marB="365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ill Sans MT" pitchFamily="34" charset="0"/>
                          <a:ea typeface="Times New Roman"/>
                        </a:rPr>
                        <a:t>13</a:t>
                      </a:r>
                    </a:p>
                  </a:txBody>
                  <a:tcPr marL="36585" marR="36585" marT="36574" marB="365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ill Sans MT" pitchFamily="34" charset="0"/>
                          <a:ea typeface="Times New Roman"/>
                        </a:rPr>
                        <a:t>7</a:t>
                      </a:r>
                    </a:p>
                  </a:txBody>
                  <a:tcPr marL="36585" marR="36585" marT="36574" marB="365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ill Sans MT" pitchFamily="34" charset="0"/>
                          <a:ea typeface="Times New Roman"/>
                        </a:rPr>
                        <a:t>32</a:t>
                      </a:r>
                    </a:p>
                  </a:txBody>
                  <a:tcPr marL="36585" marR="36585" marT="36574" marB="365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8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ill Sans MT" pitchFamily="34" charset="0"/>
                          <a:ea typeface="Times New Roman"/>
                        </a:rPr>
                        <a:t>12</a:t>
                      </a:r>
                      <a:r>
                        <a:rPr lang="en-US" sz="1600" baseline="30000" dirty="0">
                          <a:effectLst/>
                          <a:latin typeface="Gill Sans MT" pitchFamily="34" charset="0"/>
                          <a:ea typeface="Times New Roman"/>
                        </a:rPr>
                        <a:t>th</a:t>
                      </a:r>
                      <a:endParaRPr lang="en-US" sz="1600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36585" marR="36585" marT="36574" marB="365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ill Sans MT" pitchFamily="34" charset="0"/>
                          <a:ea typeface="Times New Roman"/>
                        </a:rPr>
                        <a:t>15</a:t>
                      </a:r>
                    </a:p>
                  </a:txBody>
                  <a:tcPr marL="36585" marR="36585" marT="36574" marB="365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ill Sans MT" pitchFamily="34" charset="0"/>
                          <a:ea typeface="Times New Roman"/>
                        </a:rPr>
                        <a:t>6</a:t>
                      </a:r>
                    </a:p>
                  </a:txBody>
                  <a:tcPr marL="36585" marR="36585" marT="36574" marB="365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ill Sans MT" pitchFamily="34" charset="0"/>
                          <a:ea typeface="Times New Roman"/>
                        </a:rPr>
                        <a:t>8</a:t>
                      </a:r>
                    </a:p>
                  </a:txBody>
                  <a:tcPr marL="36585" marR="36585" marT="36574" marB="365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ill Sans MT" pitchFamily="34" charset="0"/>
                          <a:ea typeface="Times New Roman"/>
                        </a:rPr>
                        <a:t>29</a:t>
                      </a:r>
                    </a:p>
                  </a:txBody>
                  <a:tcPr marL="36585" marR="36585" marT="36574" marB="365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8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ill Sans MT" pitchFamily="34" charset="0"/>
                          <a:ea typeface="Times New Roman"/>
                        </a:rPr>
                        <a:t>Total</a:t>
                      </a:r>
                    </a:p>
                  </a:txBody>
                  <a:tcPr marL="36585" marR="36585" marT="36574" marB="365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ill Sans MT" pitchFamily="34" charset="0"/>
                          <a:ea typeface="Times New Roman"/>
                        </a:rPr>
                        <a:t>39</a:t>
                      </a:r>
                    </a:p>
                  </a:txBody>
                  <a:tcPr marL="36585" marR="36585" marT="36574" marB="365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ill Sans MT" pitchFamily="34" charset="0"/>
                          <a:ea typeface="Times New Roman"/>
                        </a:rPr>
                        <a:t>32</a:t>
                      </a:r>
                    </a:p>
                  </a:txBody>
                  <a:tcPr marL="36585" marR="36585" marT="36574" marB="365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ill Sans MT" pitchFamily="34" charset="0"/>
                          <a:ea typeface="Times New Roman"/>
                        </a:rPr>
                        <a:t>29</a:t>
                      </a:r>
                    </a:p>
                  </a:txBody>
                  <a:tcPr marL="36585" marR="36585" marT="36574" marB="365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100</a:t>
                      </a:r>
                    </a:p>
                  </a:txBody>
                  <a:tcPr marL="36585" marR="36585" marT="36574" marB="365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9" name="Pentagon 58"/>
          <p:cNvSpPr/>
          <p:nvPr/>
        </p:nvSpPr>
        <p:spPr bwMode="auto">
          <a:xfrm>
            <a:off x="0" y="0"/>
            <a:ext cx="2212975" cy="247650"/>
          </a:xfrm>
          <a:prstGeom prst="homePlate">
            <a:avLst>
              <a:gd name="adj" fmla="val 40355"/>
            </a:avLst>
          </a:prstGeom>
          <a:solidFill>
            <a:srgbClr val="21A8B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Concept Development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503238" y="4652963"/>
            <a:ext cx="5622925" cy="365125"/>
          </a:xfrm>
          <a:prstGeom prst="rect">
            <a:avLst/>
          </a:prstGeom>
          <a:solidFill>
            <a:srgbClr val="7030A0">
              <a:alpha val="30196"/>
            </a:srgbClr>
          </a:solidFill>
          <a:ln>
            <a:noFill/>
          </a:ln>
          <a:effectLst/>
          <a:extLst/>
        </p:spPr>
        <p:txBody>
          <a:bodyPr lIns="0" tIns="0" rIns="0" bIns="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latin typeface="Arial" pitchFamily="34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2652713" y="3895725"/>
            <a:ext cx="1223962" cy="749300"/>
          </a:xfrm>
          <a:prstGeom prst="rect">
            <a:avLst/>
          </a:prstGeom>
          <a:solidFill>
            <a:srgbClr val="7030A0">
              <a:alpha val="30196"/>
            </a:srgbClr>
          </a:solidFill>
          <a:ln>
            <a:noFill/>
          </a:ln>
          <a:effectLst/>
          <a:extLst/>
        </p:spPr>
        <p:txBody>
          <a:bodyPr lIns="0" tIns="0" rIns="0" bIns="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latin typeface="Arial" pitchFamily="34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2652713" y="5011738"/>
            <a:ext cx="1223962" cy="1125537"/>
          </a:xfrm>
          <a:prstGeom prst="rect">
            <a:avLst/>
          </a:prstGeom>
          <a:solidFill>
            <a:srgbClr val="7030A0">
              <a:alpha val="30196"/>
            </a:srgbClr>
          </a:solidFill>
          <a:ln>
            <a:noFill/>
          </a:ln>
          <a:effectLst/>
          <a:extLst/>
        </p:spPr>
        <p:txBody>
          <a:bodyPr lIns="0" tIns="0" rIns="0" bIns="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latin typeface="Arial" pitchFamily="34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2654300" y="4651375"/>
            <a:ext cx="1222375" cy="365125"/>
          </a:xfrm>
          <a:prstGeom prst="rect">
            <a:avLst/>
          </a:prstGeom>
          <a:solidFill>
            <a:srgbClr val="7030A0">
              <a:alpha val="30196"/>
            </a:srgbClr>
          </a:solidFill>
          <a:ln>
            <a:noFill/>
          </a:ln>
          <a:effectLst/>
          <a:extLst/>
        </p:spPr>
        <p:txBody>
          <a:bodyPr lIns="0" tIns="0" rIns="0" bIns="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latin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4997450" y="4652963"/>
            <a:ext cx="1128713" cy="365125"/>
          </a:xfrm>
          <a:prstGeom prst="rect">
            <a:avLst/>
          </a:prstGeom>
          <a:solidFill>
            <a:srgbClr val="7030A0">
              <a:alpha val="30196"/>
            </a:srgbClr>
          </a:solidFill>
          <a:ln>
            <a:noFill/>
          </a:ln>
          <a:effectLst/>
          <a:extLst/>
        </p:spPr>
        <p:txBody>
          <a:bodyPr lIns="0" tIns="0" rIns="0" bIns="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latin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03238" y="4651375"/>
            <a:ext cx="4494212" cy="365125"/>
          </a:xfrm>
          <a:prstGeom prst="rect">
            <a:avLst/>
          </a:prstGeom>
          <a:solidFill>
            <a:srgbClr val="7030A0">
              <a:alpha val="30196"/>
            </a:srgbClr>
          </a:solidFill>
          <a:ln>
            <a:noFill/>
          </a:ln>
          <a:effectLst/>
          <a:extLst/>
        </p:spPr>
        <p:txBody>
          <a:bodyPr lIns="0" tIns="0" rIns="0" bIns="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latin typeface="Arial" pitchFamily="34" charset="0"/>
            </a:endParaRPr>
          </a:p>
        </p:txBody>
      </p:sp>
      <p:grpSp>
        <p:nvGrpSpPr>
          <p:cNvPr id="5197" name="Group 46"/>
          <p:cNvGrpSpPr>
            <a:grpSpLocks/>
          </p:cNvGrpSpPr>
          <p:nvPr/>
        </p:nvGrpSpPr>
        <p:grpSpPr bwMode="auto">
          <a:xfrm>
            <a:off x="6959599" y="845213"/>
            <a:ext cx="2014538" cy="1277938"/>
            <a:chOff x="6825951" y="1543645"/>
            <a:chExt cx="2014142" cy="1278322"/>
          </a:xfrm>
        </p:grpSpPr>
        <p:sp>
          <p:nvSpPr>
            <p:cNvPr id="48" name="Rectangle 21"/>
            <p:cNvSpPr/>
            <p:nvPr/>
          </p:nvSpPr>
          <p:spPr bwMode="auto">
            <a:xfrm>
              <a:off x="6825951" y="1653216"/>
              <a:ext cx="2014142" cy="1168751"/>
            </a:xfrm>
            <a:custGeom>
              <a:avLst/>
              <a:gdLst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8868" h="1694881">
                  <a:moveTo>
                    <a:pt x="0" y="0"/>
                  </a:moveTo>
                  <a:lnTo>
                    <a:pt x="2148868" y="0"/>
                  </a:lnTo>
                  <a:cubicBezTo>
                    <a:pt x="2134580" y="564960"/>
                    <a:pt x="2135533" y="1048958"/>
                    <a:pt x="2148868" y="1694881"/>
                  </a:cubicBezTo>
                  <a:cubicBezTo>
                    <a:pt x="1440199" y="1672021"/>
                    <a:pt x="716289" y="1664401"/>
                    <a:pt x="0" y="1694881"/>
                  </a:cubicBezTo>
                  <a:cubicBezTo>
                    <a:pt x="7620" y="1129921"/>
                    <a:pt x="15240" y="56496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17000">
                  <a:srgbClr val="FAF9D6"/>
                </a:gs>
                <a:gs pos="50000">
                  <a:srgbClr val="FFFEE2"/>
                </a:gs>
                <a:gs pos="88000">
                  <a:srgbClr val="FEFDC7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 </a:t>
              </a:r>
            </a:p>
          </p:txBody>
        </p:sp>
        <p:sp>
          <p:nvSpPr>
            <p:cNvPr id="49" name="Tape"/>
            <p:cNvSpPr/>
            <p:nvPr/>
          </p:nvSpPr>
          <p:spPr bwMode="auto">
            <a:xfrm rot="5400000">
              <a:off x="7722657" y="1386569"/>
              <a:ext cx="220729" cy="534883"/>
            </a:xfrm>
            <a:custGeom>
              <a:avLst/>
              <a:gdLst>
                <a:gd name="connsiteX0" fmla="*/ 0 w 234247"/>
                <a:gd name="connsiteY0" fmla="*/ 0 h 920626"/>
                <a:gd name="connsiteX1" fmla="*/ 234247 w 234247"/>
                <a:gd name="connsiteY1" fmla="*/ 0 h 920626"/>
                <a:gd name="connsiteX2" fmla="*/ 234247 w 234247"/>
                <a:gd name="connsiteY2" fmla="*/ 920626 h 920626"/>
                <a:gd name="connsiteX3" fmla="*/ 0 w 234247"/>
                <a:gd name="connsiteY3" fmla="*/ 920626 h 920626"/>
                <a:gd name="connsiteX4" fmla="*/ 0 w 234247"/>
                <a:gd name="connsiteY4" fmla="*/ 0 h 920626"/>
                <a:gd name="connsiteX0" fmla="*/ 0 w 234247"/>
                <a:gd name="connsiteY0" fmla="*/ 0 h 920626"/>
                <a:gd name="connsiteX1" fmla="*/ 62185 w 234247"/>
                <a:gd name="connsiteY1" fmla="*/ 4637 h 920626"/>
                <a:gd name="connsiteX2" fmla="*/ 234247 w 234247"/>
                <a:gd name="connsiteY2" fmla="*/ 0 h 920626"/>
                <a:gd name="connsiteX3" fmla="*/ 234247 w 234247"/>
                <a:gd name="connsiteY3" fmla="*/ 920626 h 920626"/>
                <a:gd name="connsiteX4" fmla="*/ 0 w 234247"/>
                <a:gd name="connsiteY4" fmla="*/ 920626 h 920626"/>
                <a:gd name="connsiteX5" fmla="*/ 0 w 234247"/>
                <a:gd name="connsiteY5" fmla="*/ 0 h 920626"/>
                <a:gd name="connsiteX0" fmla="*/ 0 w 234247"/>
                <a:gd name="connsiteY0" fmla="*/ 0 h 920626"/>
                <a:gd name="connsiteX1" fmla="*/ 62185 w 234247"/>
                <a:gd name="connsiteY1" fmla="*/ 26860 h 920626"/>
                <a:gd name="connsiteX2" fmla="*/ 234247 w 234247"/>
                <a:gd name="connsiteY2" fmla="*/ 0 h 920626"/>
                <a:gd name="connsiteX3" fmla="*/ 234247 w 234247"/>
                <a:gd name="connsiteY3" fmla="*/ 920626 h 920626"/>
                <a:gd name="connsiteX4" fmla="*/ 0 w 234247"/>
                <a:gd name="connsiteY4" fmla="*/ 920626 h 920626"/>
                <a:gd name="connsiteX5" fmla="*/ 0 w 234247"/>
                <a:gd name="connsiteY5" fmla="*/ 0 h 920626"/>
                <a:gd name="connsiteX0" fmla="*/ 0 w 234247"/>
                <a:gd name="connsiteY0" fmla="*/ 0 h 920626"/>
                <a:gd name="connsiteX1" fmla="*/ 62185 w 234247"/>
                <a:gd name="connsiteY1" fmla="*/ 26860 h 920626"/>
                <a:gd name="connsiteX2" fmla="*/ 138385 w 234247"/>
                <a:gd name="connsiteY2" fmla="*/ 14162 h 920626"/>
                <a:gd name="connsiteX3" fmla="*/ 234247 w 234247"/>
                <a:gd name="connsiteY3" fmla="*/ 0 h 920626"/>
                <a:gd name="connsiteX4" fmla="*/ 234247 w 234247"/>
                <a:gd name="connsiteY4" fmla="*/ 920626 h 920626"/>
                <a:gd name="connsiteX5" fmla="*/ 0 w 234247"/>
                <a:gd name="connsiteY5" fmla="*/ 920626 h 920626"/>
                <a:gd name="connsiteX6" fmla="*/ 0 w 234247"/>
                <a:gd name="connsiteY6" fmla="*/ 0 h 920626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234247 w 234247"/>
                <a:gd name="connsiteY3" fmla="*/ 8066 h 928692"/>
                <a:gd name="connsiteX4" fmla="*/ 234247 w 234247"/>
                <a:gd name="connsiteY4" fmla="*/ 928692 h 928692"/>
                <a:gd name="connsiteX5" fmla="*/ 0 w 234247"/>
                <a:gd name="connsiteY5" fmla="*/ 928692 h 928692"/>
                <a:gd name="connsiteX6" fmla="*/ 0 w 234247"/>
                <a:gd name="connsiteY6" fmla="*/ 8066 h 928692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179660 w 234247"/>
                <a:gd name="connsiteY3" fmla="*/ 3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176488 w 234247"/>
                <a:gd name="connsiteY3" fmla="*/ 19051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5360 w 234247"/>
                <a:gd name="connsiteY1" fmla="*/ 19049 h 928692"/>
                <a:gd name="connsiteX2" fmla="*/ 112988 w 234247"/>
                <a:gd name="connsiteY2" fmla="*/ 0 h 928692"/>
                <a:gd name="connsiteX3" fmla="*/ 176488 w 234247"/>
                <a:gd name="connsiteY3" fmla="*/ 19051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5360 w 234247"/>
                <a:gd name="connsiteY1" fmla="*/ 19049 h 928692"/>
                <a:gd name="connsiteX2" fmla="*/ 112988 w 234247"/>
                <a:gd name="connsiteY2" fmla="*/ 0 h 928692"/>
                <a:gd name="connsiteX3" fmla="*/ 176491 w 234247"/>
                <a:gd name="connsiteY3" fmla="*/ 6349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0 w 234250"/>
                <a:gd name="connsiteY6" fmla="*/ 930154 h 930154"/>
                <a:gd name="connsiteX7" fmla="*/ 0 w 234250"/>
                <a:gd name="connsiteY7" fmla="*/ 9528 h 930154"/>
                <a:gd name="connsiteX0" fmla="*/ 0 w 234250"/>
                <a:gd name="connsiteY0" fmla="*/ 9528 h 931740"/>
                <a:gd name="connsiteX1" fmla="*/ 65360 w 234250"/>
                <a:gd name="connsiteY1" fmla="*/ 20511 h 931740"/>
                <a:gd name="connsiteX2" fmla="*/ 112988 w 234250"/>
                <a:gd name="connsiteY2" fmla="*/ 1462 h 931740"/>
                <a:gd name="connsiteX3" fmla="*/ 176491 w 234250"/>
                <a:gd name="connsiteY3" fmla="*/ 7811 h 931740"/>
                <a:gd name="connsiteX4" fmla="*/ 234250 w 234250"/>
                <a:gd name="connsiteY4" fmla="*/ 0 h 931740"/>
                <a:gd name="connsiteX5" fmla="*/ 234247 w 234250"/>
                <a:gd name="connsiteY5" fmla="*/ 930154 h 931740"/>
                <a:gd name="connsiteX6" fmla="*/ 43134 w 234250"/>
                <a:gd name="connsiteY6" fmla="*/ 931740 h 931740"/>
                <a:gd name="connsiteX7" fmla="*/ 0 w 234250"/>
                <a:gd name="connsiteY7" fmla="*/ 930154 h 931740"/>
                <a:gd name="connsiteX8" fmla="*/ 0 w 234250"/>
                <a:gd name="connsiteY8" fmla="*/ 9528 h 931740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43134 w 234250"/>
                <a:gd name="connsiteY6" fmla="*/ 922215 h 930154"/>
                <a:gd name="connsiteX7" fmla="*/ 0 w 234250"/>
                <a:gd name="connsiteY7" fmla="*/ 930154 h 930154"/>
                <a:gd name="connsiteX8" fmla="*/ 0 w 234250"/>
                <a:gd name="connsiteY8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84409 w 234250"/>
                <a:gd name="connsiteY6" fmla="*/ 925390 h 930154"/>
                <a:gd name="connsiteX7" fmla="*/ 43134 w 234250"/>
                <a:gd name="connsiteY7" fmla="*/ 922215 h 930154"/>
                <a:gd name="connsiteX8" fmla="*/ 0 w 234250"/>
                <a:gd name="connsiteY8" fmla="*/ 930154 h 930154"/>
                <a:gd name="connsiteX9" fmla="*/ 0 w 234250"/>
                <a:gd name="connsiteY9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93934 w 234250"/>
                <a:gd name="connsiteY6" fmla="*/ 928565 h 930154"/>
                <a:gd name="connsiteX7" fmla="*/ 43134 w 234250"/>
                <a:gd name="connsiteY7" fmla="*/ 922215 h 930154"/>
                <a:gd name="connsiteX8" fmla="*/ 0 w 234250"/>
                <a:gd name="connsiteY8" fmla="*/ 930154 h 930154"/>
                <a:gd name="connsiteX9" fmla="*/ 0 w 234250"/>
                <a:gd name="connsiteY9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29359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19834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89978 w 234250"/>
                <a:gd name="connsiteY6" fmla="*/ 924596 h 930154"/>
                <a:gd name="connsiteX7" fmla="*/ 147115 w 234250"/>
                <a:gd name="connsiteY7" fmla="*/ 919834 h 930154"/>
                <a:gd name="connsiteX8" fmla="*/ 93934 w 234250"/>
                <a:gd name="connsiteY8" fmla="*/ 928565 h 930154"/>
                <a:gd name="connsiteX9" fmla="*/ 43134 w 234250"/>
                <a:gd name="connsiteY9" fmla="*/ 922215 h 930154"/>
                <a:gd name="connsiteX10" fmla="*/ 0 w 234250"/>
                <a:gd name="connsiteY10" fmla="*/ 930154 h 930154"/>
                <a:gd name="connsiteX11" fmla="*/ 0 w 234250"/>
                <a:gd name="connsiteY11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206647 w 234250"/>
                <a:gd name="connsiteY6" fmla="*/ 924596 h 930154"/>
                <a:gd name="connsiteX7" fmla="*/ 189978 w 234250"/>
                <a:gd name="connsiteY7" fmla="*/ 924596 h 930154"/>
                <a:gd name="connsiteX8" fmla="*/ 147115 w 234250"/>
                <a:gd name="connsiteY8" fmla="*/ 919834 h 930154"/>
                <a:gd name="connsiteX9" fmla="*/ 93934 w 234250"/>
                <a:gd name="connsiteY9" fmla="*/ 928565 h 930154"/>
                <a:gd name="connsiteX10" fmla="*/ 43134 w 234250"/>
                <a:gd name="connsiteY10" fmla="*/ 922215 h 930154"/>
                <a:gd name="connsiteX11" fmla="*/ 0 w 234250"/>
                <a:gd name="connsiteY11" fmla="*/ 930154 h 930154"/>
                <a:gd name="connsiteX12" fmla="*/ 0 w 234250"/>
                <a:gd name="connsiteY12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206647 w 234250"/>
                <a:gd name="connsiteY6" fmla="*/ 924596 h 930154"/>
                <a:gd name="connsiteX7" fmla="*/ 147115 w 234250"/>
                <a:gd name="connsiteY7" fmla="*/ 919834 h 930154"/>
                <a:gd name="connsiteX8" fmla="*/ 93934 w 234250"/>
                <a:gd name="connsiteY8" fmla="*/ 928565 h 930154"/>
                <a:gd name="connsiteX9" fmla="*/ 43134 w 234250"/>
                <a:gd name="connsiteY9" fmla="*/ 922215 h 930154"/>
                <a:gd name="connsiteX10" fmla="*/ 0 w 234250"/>
                <a:gd name="connsiteY10" fmla="*/ 930154 h 930154"/>
                <a:gd name="connsiteX11" fmla="*/ 0 w 234250"/>
                <a:gd name="connsiteY11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19834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80452 w 234250"/>
                <a:gd name="connsiteY6" fmla="*/ 917452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3328"/>
                <a:gd name="connsiteX1" fmla="*/ 65360 w 234250"/>
                <a:gd name="connsiteY1" fmla="*/ 20511 h 933328"/>
                <a:gd name="connsiteX2" fmla="*/ 112988 w 234250"/>
                <a:gd name="connsiteY2" fmla="*/ 1462 h 933328"/>
                <a:gd name="connsiteX3" fmla="*/ 176491 w 234250"/>
                <a:gd name="connsiteY3" fmla="*/ 7811 h 933328"/>
                <a:gd name="connsiteX4" fmla="*/ 234250 w 234250"/>
                <a:gd name="connsiteY4" fmla="*/ 0 h 933328"/>
                <a:gd name="connsiteX5" fmla="*/ 234247 w 234250"/>
                <a:gd name="connsiteY5" fmla="*/ 930154 h 933328"/>
                <a:gd name="connsiteX6" fmla="*/ 180452 w 234250"/>
                <a:gd name="connsiteY6" fmla="*/ 917452 h 933328"/>
                <a:gd name="connsiteX7" fmla="*/ 117747 w 234250"/>
                <a:gd name="connsiteY7" fmla="*/ 933328 h 933328"/>
                <a:gd name="connsiteX8" fmla="*/ 43134 w 234250"/>
                <a:gd name="connsiteY8" fmla="*/ 922215 h 933328"/>
                <a:gd name="connsiteX9" fmla="*/ 0 w 234250"/>
                <a:gd name="connsiteY9" fmla="*/ 930154 h 933328"/>
                <a:gd name="connsiteX10" fmla="*/ 0 w 234250"/>
                <a:gd name="connsiteY10" fmla="*/ 9528 h 93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250" h="933328">
                  <a:moveTo>
                    <a:pt x="0" y="9528"/>
                  </a:moveTo>
                  <a:lnTo>
                    <a:pt x="65360" y="20511"/>
                  </a:lnTo>
                  <a:lnTo>
                    <a:pt x="112988" y="1462"/>
                  </a:lnTo>
                  <a:lnTo>
                    <a:pt x="176491" y="7811"/>
                  </a:lnTo>
                  <a:lnTo>
                    <a:pt x="234250" y="0"/>
                  </a:lnTo>
                  <a:cubicBezTo>
                    <a:pt x="234249" y="310051"/>
                    <a:pt x="234248" y="620103"/>
                    <a:pt x="234247" y="930154"/>
                  </a:cubicBezTo>
                  <a:lnTo>
                    <a:pt x="180452" y="917452"/>
                  </a:lnTo>
                  <a:lnTo>
                    <a:pt x="117747" y="933328"/>
                  </a:lnTo>
                  <a:lnTo>
                    <a:pt x="43134" y="922215"/>
                  </a:lnTo>
                  <a:lnTo>
                    <a:pt x="0" y="930154"/>
                  </a:lnTo>
                  <a:lnTo>
                    <a:pt x="0" y="9528"/>
                  </a:lnTo>
                  <a:close/>
                </a:path>
              </a:pathLst>
            </a:custGeom>
            <a:blipFill dpi="0" rotWithShape="1">
              <a:blip r:embed="rId4">
                <a:alphaModFix amt="55000"/>
              </a:blip>
              <a:srcRect/>
              <a:stretch>
                <a:fillRect/>
              </a:stretch>
            </a:blip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5200" name="Group 49"/>
            <p:cNvGrpSpPr>
              <a:grpSpLocks/>
            </p:cNvGrpSpPr>
            <p:nvPr/>
          </p:nvGrpSpPr>
          <p:grpSpPr bwMode="auto">
            <a:xfrm>
              <a:off x="6843295" y="1749466"/>
              <a:ext cx="1979453" cy="940305"/>
              <a:chOff x="6843295" y="1740237"/>
              <a:chExt cx="1979453" cy="940305"/>
            </a:xfrm>
          </p:grpSpPr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3295" y="2139625"/>
                <a:ext cx="1979453" cy="540917"/>
              </a:xfrm>
              <a:prstGeom prst="rect">
                <a:avLst/>
              </a:prstGeom>
              <a:blipFill rotWithShape="1">
                <a:blip r:embed="rId5"/>
                <a:stretch>
                  <a:fillRect b="-4494"/>
                </a:stretch>
              </a:blipFill>
            </p:spPr>
            <p:txBody>
              <a:bodyPr/>
              <a:lstStyle/>
              <a:p>
                <a:pPr>
                  <a:defRPr/>
                </a:pPr>
                <a:r>
                  <a:rPr lang="en-US">
                    <a:noFill/>
                  </a:rPr>
                  <a:t> </a:t>
                </a:r>
              </a:p>
            </p:txBody>
          </p:sp>
          <p:sp>
            <p:nvSpPr>
              <p:cNvPr id="5202" name="Rectangle 51"/>
              <p:cNvSpPr>
                <a:spLocks noChangeArrowheads="1"/>
              </p:cNvSpPr>
              <p:nvPr/>
            </p:nvSpPr>
            <p:spPr bwMode="auto">
              <a:xfrm>
                <a:off x="6911937" y="1740237"/>
                <a:ext cx="184217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400" b="1" u="sng">
                    <a:latin typeface="Arial Narrow" panose="020B0606020202030204" pitchFamily="34" charset="0"/>
                  </a:rPr>
                  <a:t>Conditional Probability</a:t>
                </a:r>
                <a:r>
                  <a:rPr lang="en-US" altLang="en-US" sz="1400">
                    <a:latin typeface="Arial Narrow" panose="020B0606020202030204" pitchFamily="34" charset="0"/>
                  </a:rPr>
                  <a:t> </a:t>
                </a:r>
                <a:endParaRPr lang="en-US" altLang="en-US" sz="1200">
                  <a:latin typeface="Arial Narrow" panose="020B060602020203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BFDAD98-D4D3-4EDA-8A1B-6701C875E72F}"/>
                  </a:ext>
                </a:extLst>
              </p:cNvPr>
              <p:cNvSpPr txBox="1"/>
              <p:nvPr/>
            </p:nvSpPr>
            <p:spPr>
              <a:xfrm>
                <a:off x="-517881" y="2581275"/>
                <a:ext cx="9760306" cy="856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𝑺𝒄𝒊𝒆𝒏𝒄𝒆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𝒕𝒉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𝑺𝒄𝒊𝒆𝒏𝒄𝒆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𝒂𝒏𝒅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  <m:r>
                                <a:rPr lang="en-US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𝒕𝒉</m:t>
                              </m:r>
                            </m:e>
                          </m:d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  <m:r>
                                <a:rPr lang="en-US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𝒕𝒉</m:t>
                              </m:r>
                            </m:e>
                          </m:d>
                        </m:den>
                      </m:f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skw"/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num>
                            <m:den>
                              <m:r>
                                <a:rPr lang="en-US" b="1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𝟏𝟎𝟎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type m:val="skw"/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𝟐𝟎</m:t>
                              </m:r>
                            </m:num>
                            <m:den>
                              <m:r>
                                <a:rPr lang="en-US" b="1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𝟏𝟎𝟎</m:t>
                              </m:r>
                            </m:den>
                          </m:f>
                        </m:den>
                      </m:f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𝟐𝟎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BFDAD98-D4D3-4EDA-8A1B-6701C875E7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17881" y="2581275"/>
                <a:ext cx="9760306" cy="8568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44BC77F8-E1A7-41A4-B52C-C6D9DE0BC4E2}"/>
              </a:ext>
            </a:extLst>
          </p:cNvPr>
          <p:cNvSpPr/>
          <p:nvPr/>
        </p:nvSpPr>
        <p:spPr>
          <a:xfrm>
            <a:off x="493713" y="1519651"/>
            <a:ext cx="58156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000" b="1" i="1" dirty="0">
                <a:solidFill>
                  <a:prstClr val="black"/>
                </a:solidFill>
                <a:latin typeface="Gill Sans MT" panose="020B0502020104020203" pitchFamily="34" charset="0"/>
              </a:rPr>
              <a:t>Conditional Probability</a:t>
            </a:r>
          </a:p>
          <a:p>
            <a:pPr lvl="0" algn="ctr">
              <a:defRPr/>
            </a:pPr>
            <a:r>
              <a:rPr lang="en-US" i="1" dirty="0">
                <a:solidFill>
                  <a:prstClr val="black"/>
                </a:solidFill>
                <a:latin typeface="Gill Sans MT" panose="020B0502020104020203" pitchFamily="34" charset="0"/>
              </a:rPr>
              <a:t>Estimate the probability that a randomly selected student will favor </a:t>
            </a:r>
            <a:r>
              <a:rPr lang="en-US" b="1" i="1" dirty="0">
                <a:solidFill>
                  <a:srgbClr val="ADDB7B">
                    <a:lumMod val="50000"/>
                  </a:srgbClr>
                </a:solidFill>
                <a:latin typeface="Gill Sans MT" panose="020B0502020104020203" pitchFamily="34" charset="0"/>
              </a:rPr>
              <a:t>science</a:t>
            </a:r>
            <a:r>
              <a:rPr lang="en-US" i="1" dirty="0">
                <a:solidFill>
                  <a:prstClr val="black"/>
                </a:solidFill>
                <a:latin typeface="Gill Sans MT" panose="020B0502020104020203" pitchFamily="34" charset="0"/>
              </a:rPr>
              <a:t> given that the student is in </a:t>
            </a:r>
            <a:r>
              <a:rPr lang="en-US" b="1" i="1" dirty="0">
                <a:solidFill>
                  <a:srgbClr val="87B0E1">
                    <a:lumMod val="75000"/>
                  </a:srgbClr>
                </a:solidFill>
                <a:latin typeface="Gill Sans MT" panose="020B0502020104020203" pitchFamily="34" charset="0"/>
              </a:rPr>
              <a:t>tenth grade</a:t>
            </a:r>
            <a:r>
              <a:rPr lang="en-US" i="1" dirty="0">
                <a:solidFill>
                  <a:prstClr val="black"/>
                </a:solidFill>
                <a:latin typeface="Gill Sans MT" panose="020B0502020104020203" pitchFamily="34" charset="0"/>
              </a:rPr>
              <a:t>. </a:t>
            </a:r>
            <a:endParaRPr lang="en-US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ABC3946-7F51-4CC9-86A2-B0C5648B2BA7}"/>
                  </a:ext>
                </a:extLst>
              </p:cNvPr>
              <p:cNvSpPr txBox="1"/>
              <p:nvPr/>
            </p:nvSpPr>
            <p:spPr>
              <a:xfrm>
                <a:off x="6621436" y="5334072"/>
                <a:ext cx="2352701" cy="444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05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05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𝑴𝒂𝒕𝒉</m:t>
                          </m:r>
                          <m:r>
                            <a:rPr lang="en-US" sz="105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05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sz="105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𝒕𝒉</m:t>
                          </m:r>
                        </m:e>
                      </m:d>
                      <m:r>
                        <a:rPr lang="en-US" sz="105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5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0" b="1" i="1"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105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050" b="1" i="1" smtClean="0">
                                  <a:latin typeface="Cambria Math" panose="02040503050406030204" pitchFamily="18" charset="0"/>
                                </a:rPr>
                                <m:t>𝑴𝒂𝒕𝒉</m:t>
                              </m:r>
                              <m:r>
                                <a:rPr lang="en-US" sz="105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050" b="1" i="1" smtClean="0">
                                  <a:latin typeface="Cambria Math" panose="02040503050406030204" pitchFamily="18" charset="0"/>
                                </a:rPr>
                                <m:t>𝒂𝒏𝒅</m:t>
                              </m:r>
                              <m:r>
                                <a:rPr lang="en-US" sz="105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050" b="1" i="1" smtClean="0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  <m:r>
                                <a:rPr lang="en-US" sz="1050" b="1" i="1">
                                  <a:latin typeface="Cambria Math" panose="02040503050406030204" pitchFamily="18" charset="0"/>
                                </a:rPr>
                                <m:t>𝒕𝒉</m:t>
                              </m:r>
                            </m:e>
                          </m:d>
                        </m:num>
                        <m:den>
                          <m:r>
                            <a:rPr lang="en-US" sz="1050" b="1" i="1"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105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050" b="1" i="1" smtClean="0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  <m:r>
                                <a:rPr lang="en-US" sz="1050" b="1" i="1">
                                  <a:latin typeface="Cambria Math" panose="02040503050406030204" pitchFamily="18" charset="0"/>
                                </a:rPr>
                                <m:t>𝒕𝒉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105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ABC3946-7F51-4CC9-86A2-B0C5648B2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1436" y="5334072"/>
                <a:ext cx="2352701" cy="44480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84BFCCE-8073-4C10-81C2-D662D24F19E9}"/>
                  </a:ext>
                </a:extLst>
              </p:cNvPr>
              <p:cNvSpPr txBox="1"/>
              <p:nvPr/>
            </p:nvSpPr>
            <p:spPr>
              <a:xfrm>
                <a:off x="6621436" y="5991297"/>
                <a:ext cx="2352701" cy="444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05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05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sz="105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𝒕𝒉</m:t>
                          </m:r>
                          <m:r>
                            <a:rPr lang="en-US" sz="105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05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𝑴𝒂𝒕𝒉</m:t>
                          </m:r>
                        </m:e>
                      </m:d>
                      <m:r>
                        <a:rPr lang="en-US" sz="105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5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0" b="1" i="1"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105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050" b="1" i="1" smtClean="0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  <m:r>
                                <a:rPr lang="en-US" sz="1050" b="1" i="1" smtClean="0">
                                  <a:latin typeface="Cambria Math" panose="02040503050406030204" pitchFamily="18" charset="0"/>
                                </a:rPr>
                                <m:t>𝒕𝒉</m:t>
                              </m:r>
                              <m:r>
                                <a:rPr lang="en-US" sz="105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050" b="1" i="1" smtClean="0">
                                  <a:latin typeface="Cambria Math" panose="02040503050406030204" pitchFamily="18" charset="0"/>
                                </a:rPr>
                                <m:t>𝒂𝒏𝒅</m:t>
                              </m:r>
                              <m:r>
                                <a:rPr lang="en-US" sz="105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050" b="1" i="1" smtClean="0">
                                  <a:latin typeface="Cambria Math" panose="02040503050406030204" pitchFamily="18" charset="0"/>
                                </a:rPr>
                                <m:t>𝑴𝒂𝒕𝒉</m:t>
                              </m:r>
                            </m:e>
                          </m:d>
                        </m:num>
                        <m:den>
                          <m:r>
                            <a:rPr lang="en-US" sz="1050" b="1" i="1"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105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050" b="1" i="1" smtClean="0">
                                  <a:latin typeface="Cambria Math" panose="02040503050406030204" pitchFamily="18" charset="0"/>
                                </a:rPr>
                                <m:t>𝑴𝒂𝒕𝒉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105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84BFCCE-8073-4C10-81C2-D662D24F1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1436" y="5991297"/>
                <a:ext cx="2352701" cy="44480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7C1D7AF4-F148-42F5-BABB-53589C302DBC}"/>
              </a:ext>
            </a:extLst>
          </p:cNvPr>
          <p:cNvSpPr/>
          <p:nvPr/>
        </p:nvSpPr>
        <p:spPr>
          <a:xfrm>
            <a:off x="7060453" y="2110136"/>
            <a:ext cx="17681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</a:rPr>
              <a:t>A</a:t>
            </a:r>
            <a:r>
              <a:rPr lang="en-US" sz="1400" i="1" dirty="0">
                <a:solidFill>
                  <a:prstClr val="black"/>
                </a:solidFill>
                <a:latin typeface="Gill Sans MT" panose="020B0502020104020203" pitchFamily="34" charset="0"/>
              </a:rPr>
              <a:t>|</a:t>
            </a:r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B</a:t>
            </a:r>
            <a:r>
              <a:rPr lang="en-US" sz="1400" i="1" dirty="0">
                <a:solidFill>
                  <a:prstClr val="black"/>
                </a:solidFill>
                <a:latin typeface="Gill Sans MT" panose="020B0502020104020203" pitchFamily="34" charset="0"/>
              </a:rPr>
              <a:t>    “</a:t>
            </a:r>
            <a:r>
              <a:rPr lang="en-US" sz="1400" b="1" i="1" dirty="0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</a:rPr>
              <a:t>A</a:t>
            </a:r>
            <a:r>
              <a:rPr lang="en-US" sz="1400" i="1" dirty="0">
                <a:solidFill>
                  <a:prstClr val="black"/>
                </a:solidFill>
                <a:latin typeface="Gill Sans MT" panose="020B0502020104020203" pitchFamily="34" charset="0"/>
              </a:rPr>
              <a:t> given that </a:t>
            </a:r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B</a:t>
            </a:r>
            <a:r>
              <a:rPr lang="en-US" sz="1400" i="1" dirty="0">
                <a:solidFill>
                  <a:prstClr val="black"/>
                </a:solidFill>
                <a:latin typeface="Gill Sans MT" panose="020B0502020104020203" pitchFamily="34" charset="0"/>
              </a:rPr>
              <a:t>”</a:t>
            </a: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30583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animBg="1"/>
      <p:bldP spid="62" grpId="0" animBg="1"/>
      <p:bldP spid="65" grpId="0" animBg="1"/>
      <p:bldP spid="65" grpId="1" animBg="1"/>
      <p:bldP spid="66" grpId="0" animBg="1"/>
      <p:bldP spid="66" grpId="1" animBg="1"/>
      <p:bldP spid="63" grpId="0" animBg="1"/>
      <p:bldP spid="24" grpId="0" animBg="1"/>
      <p:bldP spid="25" grpId="0" animBg="1"/>
      <p:bldP spid="2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"/>
          <p:cNvGrpSpPr>
            <a:grpSpLocks/>
          </p:cNvGrpSpPr>
          <p:nvPr/>
        </p:nvGrpSpPr>
        <p:grpSpPr bwMode="auto">
          <a:xfrm>
            <a:off x="0" y="777875"/>
            <a:ext cx="7094538" cy="1554163"/>
            <a:chOff x="93663" y="1050925"/>
            <a:chExt cx="7094537" cy="1554463"/>
          </a:xfrm>
        </p:grpSpPr>
        <p:pic>
          <p:nvPicPr>
            <p:cNvPr id="8280" name="Picture 3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63" y="1050925"/>
              <a:ext cx="7094537" cy="1554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6" name="Rectangle 65"/>
            <p:cNvSpPr/>
            <p:nvPr/>
          </p:nvSpPr>
          <p:spPr bwMode="auto">
            <a:xfrm>
              <a:off x="527051" y="1362135"/>
              <a:ext cx="4384674" cy="1170214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defTabSz="29210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Read the situation carefully.</a:t>
              </a:r>
            </a:p>
            <a:p>
              <a:pPr defTabSz="29210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	Identify the two categories. (underline)</a:t>
              </a:r>
            </a:p>
            <a:p>
              <a:pPr defTabSz="29210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Identify the sample space in question. (circle)</a:t>
              </a:r>
            </a:p>
            <a:p>
              <a:pPr defTabSz="29210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Approximate the probability. </a:t>
              </a:r>
            </a:p>
            <a:p>
              <a:pPr defTabSz="29210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Interpret your answer. (write)</a:t>
              </a:r>
            </a:p>
          </p:txBody>
        </p:sp>
        <p:sp>
          <p:nvSpPr>
            <p:cNvPr id="67" name="Rectangle 1112"/>
            <p:cNvSpPr>
              <a:spLocks noChangeArrowheads="1"/>
            </p:cNvSpPr>
            <p:nvPr/>
          </p:nvSpPr>
          <p:spPr bwMode="auto">
            <a:xfrm>
              <a:off x="274638" y="1133491"/>
              <a:ext cx="4516437" cy="308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 dirty="0">
                  <a:solidFill>
                    <a:sysClr val="windowText" lastClr="000000"/>
                  </a:solidFill>
                  <a:latin typeface="Arial" pitchFamily="34" charset="0"/>
                </a:rPr>
                <a:t>Construct and interpret two-way frequency tables.</a:t>
              </a:r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376238" y="1409769"/>
              <a:ext cx="173038" cy="173071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1</a:t>
              </a: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376238" y="1849592"/>
              <a:ext cx="173038" cy="173070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376238" y="2059183"/>
              <a:ext cx="173038" cy="173070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3</a:t>
              </a:r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376238" y="2286238"/>
              <a:ext cx="173038" cy="173071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4</a:t>
              </a: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639763" y="1636826"/>
              <a:ext cx="173038" cy="174659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a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93663" y="111125"/>
            <a:ext cx="9005887" cy="44450"/>
          </a:xfrm>
          <a:prstGeom prst="rect">
            <a:avLst/>
          </a:prstGeom>
          <a:solidFill>
            <a:srgbClr val="21A8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Rectangle 21"/>
          <p:cNvSpPr>
            <a:spLocks noChangeArrowheads="1"/>
          </p:cNvSpPr>
          <p:nvPr/>
        </p:nvSpPr>
        <p:spPr bwMode="auto">
          <a:xfrm>
            <a:off x="0" y="247650"/>
            <a:ext cx="5303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+mn-cs"/>
              </a:rPr>
              <a:t>A </a:t>
            </a:r>
            <a:r>
              <a:rPr lang="en-US" sz="1600" b="1" u="sng" dirty="0">
                <a:solidFill>
                  <a:srgbClr val="000000"/>
                </a:solidFill>
                <a:latin typeface="Arial" charset="0"/>
                <a:cs typeface="+mn-cs"/>
              </a:rPr>
              <a:t>two-way frequency table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+mn-cs"/>
              </a:rPr>
              <a:t> shows data from one</a:t>
            </a:r>
            <a:r>
              <a:rPr lang="en-US" sz="1600" b="1" dirty="0">
                <a:solidFill>
                  <a:srgbClr val="000000"/>
                </a:solidFill>
                <a:latin typeface="Arial" charset="0"/>
                <a:cs typeface="+mn-cs"/>
              </a:rPr>
              <a:t> sample group 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+mn-cs"/>
              </a:rPr>
              <a:t>as it relates to </a:t>
            </a:r>
            <a:r>
              <a:rPr lang="en-US" sz="1600" b="1" dirty="0">
                <a:solidFill>
                  <a:srgbClr val="000000"/>
                </a:solidFill>
                <a:latin typeface="Arial" charset="0"/>
                <a:cs typeface="+mn-cs"/>
              </a:rPr>
              <a:t>two different categories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+mn-cs"/>
              </a:rPr>
              <a:t>.</a:t>
            </a:r>
          </a:p>
        </p:txBody>
      </p:sp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93663" y="4068763"/>
          <a:ext cx="6581774" cy="2378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0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0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9038">
                <a:tc>
                  <a:txBody>
                    <a:bodyPr/>
                    <a:lstStyle/>
                    <a:p>
                      <a:pPr marL="174625" indent="-174625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5. 	Estimate the probability that a student will favor football given that the student is male.</a:t>
                      </a:r>
                    </a:p>
                  </a:txBody>
                  <a:tcPr marL="91445" marR="91445" marT="45733" marB="45733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4625" indent="-174625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6. 	Estimate the probability that a student will favor soccer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given that the student is female.</a:t>
                      </a:r>
                    </a:p>
                  </a:txBody>
                  <a:tcPr marL="91445" marR="91445" marT="45733" marB="45733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9038">
                <a:tc>
                  <a:txBody>
                    <a:bodyPr/>
                    <a:lstStyle/>
                    <a:p>
                      <a:pPr marL="174625" indent="-174625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7. 	Estimate the probability that a student will favor basketball or football given that the student is female.</a:t>
                      </a:r>
                    </a:p>
                  </a:txBody>
                  <a:tcPr marL="91445" marR="91445" marT="45733" marB="45733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4625" indent="-174625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8. 	Estimate the probability that a student will favor soccer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or basketball, given that the student is male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45" marR="91445" marT="45733" marB="45733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962025" y="2832100"/>
          <a:ext cx="4845049" cy="1146176"/>
        </p:xfrm>
        <a:graphic>
          <a:graphicData uri="http://schemas.openxmlformats.org/drawingml/2006/table">
            <a:tbl>
              <a:tblPr firstRow="1" firstCol="1" bandRow="1"/>
              <a:tblGrid>
                <a:gridCol w="897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4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52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90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90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654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36576" marR="36576" marT="36579" marB="3657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ill Sans MT" pitchFamily="34" charset="0"/>
                          <a:ea typeface="Times New Roman"/>
                        </a:rPr>
                        <a:t>Soccer</a:t>
                      </a:r>
                    </a:p>
                  </a:txBody>
                  <a:tcPr marL="36576" marR="36576" marT="36579" marB="365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ill Sans MT" pitchFamily="34" charset="0"/>
                          <a:ea typeface="Times New Roman"/>
                        </a:rPr>
                        <a:t>Football</a:t>
                      </a:r>
                    </a:p>
                  </a:txBody>
                  <a:tcPr marL="36576" marR="36576" marT="36579" marB="365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ill Sans MT" pitchFamily="34" charset="0"/>
                          <a:ea typeface="Times New Roman"/>
                        </a:rPr>
                        <a:t>Basketball</a:t>
                      </a:r>
                    </a:p>
                  </a:txBody>
                  <a:tcPr marL="36576" marR="36576" marT="36579" marB="365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ill Sans MT" pitchFamily="34" charset="0"/>
                          <a:ea typeface="Times New Roman"/>
                        </a:rPr>
                        <a:t>Total</a:t>
                      </a:r>
                    </a:p>
                  </a:txBody>
                  <a:tcPr marL="36576" marR="36576" marT="36579" marB="365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5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ill Sans MT" pitchFamily="34" charset="0"/>
                          <a:ea typeface="Times New Roman"/>
                        </a:rPr>
                        <a:t>Male</a:t>
                      </a:r>
                    </a:p>
                  </a:txBody>
                  <a:tcPr marL="36576" marR="36576" marT="36579" marB="365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ill Sans MT" pitchFamily="34" charset="0"/>
                          <a:ea typeface="Times New Roman"/>
                        </a:rPr>
                        <a:t>6</a:t>
                      </a:r>
                    </a:p>
                  </a:txBody>
                  <a:tcPr marL="36576" marR="36576" marT="36579" marB="365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ill Sans MT" pitchFamily="34" charset="0"/>
                          <a:ea typeface="Times New Roman"/>
                        </a:rPr>
                        <a:t>9</a:t>
                      </a:r>
                    </a:p>
                  </a:txBody>
                  <a:tcPr marL="36576" marR="36576" marT="36579" marB="365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ill Sans MT" pitchFamily="34" charset="0"/>
                          <a:ea typeface="Times New Roman"/>
                        </a:rPr>
                        <a:t>5</a:t>
                      </a:r>
                    </a:p>
                  </a:txBody>
                  <a:tcPr marL="36576" marR="36576" marT="36579" marB="365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ill Sans MT" pitchFamily="34" charset="0"/>
                          <a:ea typeface="Times New Roman"/>
                        </a:rPr>
                        <a:t>20</a:t>
                      </a:r>
                    </a:p>
                  </a:txBody>
                  <a:tcPr marL="36576" marR="36576" marT="36579" marB="365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5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ill Sans MT" pitchFamily="34" charset="0"/>
                          <a:ea typeface="Times New Roman"/>
                        </a:rPr>
                        <a:t>Female</a:t>
                      </a:r>
                    </a:p>
                  </a:txBody>
                  <a:tcPr marL="36576" marR="36576" marT="36579" marB="365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ill Sans MT" pitchFamily="34" charset="0"/>
                          <a:ea typeface="Times New Roman"/>
                        </a:rPr>
                        <a:t>12</a:t>
                      </a:r>
                    </a:p>
                  </a:txBody>
                  <a:tcPr marL="36576" marR="36576" marT="36579" marB="365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ill Sans MT" pitchFamily="34" charset="0"/>
                          <a:ea typeface="Times New Roman"/>
                        </a:rPr>
                        <a:t>8</a:t>
                      </a:r>
                    </a:p>
                  </a:txBody>
                  <a:tcPr marL="36576" marR="36576" marT="36579" marB="365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ill Sans MT" pitchFamily="34" charset="0"/>
                          <a:ea typeface="Times New Roman"/>
                        </a:rPr>
                        <a:t>10</a:t>
                      </a:r>
                    </a:p>
                  </a:txBody>
                  <a:tcPr marL="36576" marR="36576" marT="36579" marB="365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ill Sans MT" pitchFamily="34" charset="0"/>
                          <a:ea typeface="Times New Roman"/>
                        </a:rPr>
                        <a:t>30</a:t>
                      </a:r>
                    </a:p>
                  </a:txBody>
                  <a:tcPr marL="36576" marR="36576" marT="36579" marB="365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5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ill Sans MT" pitchFamily="34" charset="0"/>
                          <a:ea typeface="Times New Roman"/>
                        </a:rPr>
                        <a:t>Total</a:t>
                      </a:r>
                    </a:p>
                  </a:txBody>
                  <a:tcPr marL="36576" marR="36576" marT="36579" marB="365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ill Sans MT" pitchFamily="34" charset="0"/>
                          <a:ea typeface="Times New Roman"/>
                        </a:rPr>
                        <a:t>18</a:t>
                      </a:r>
                    </a:p>
                  </a:txBody>
                  <a:tcPr marL="36576" marR="36576" marT="36579" marB="365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ill Sans MT" pitchFamily="34" charset="0"/>
                          <a:ea typeface="Times New Roman"/>
                        </a:rPr>
                        <a:t>17</a:t>
                      </a:r>
                    </a:p>
                  </a:txBody>
                  <a:tcPr marL="36576" marR="36576" marT="36579" marB="365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ill Sans MT" pitchFamily="34" charset="0"/>
                          <a:ea typeface="Times New Roman"/>
                        </a:rPr>
                        <a:t>15</a:t>
                      </a:r>
                    </a:p>
                  </a:txBody>
                  <a:tcPr marL="36576" marR="36576" marT="36579" marB="365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50</a:t>
                      </a:r>
                    </a:p>
                  </a:txBody>
                  <a:tcPr marL="36576" marR="36576" marT="36579" marB="365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236" name="Rectangle 46"/>
          <p:cNvSpPr>
            <a:spLocks noChangeArrowheads="1"/>
          </p:cNvSpPr>
          <p:nvPr/>
        </p:nvSpPr>
        <p:spPr bwMode="auto">
          <a:xfrm>
            <a:off x="593725" y="2257425"/>
            <a:ext cx="5580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400" i="1" dirty="0">
                <a:latin typeface="Gill Sans MT" panose="020B0502020104020203" pitchFamily="34" charset="0"/>
              </a:rPr>
              <a:t>A survey of 50 male and female students is conducted to determine each student’s choice of their favorite sport from soccer, football, and basketball.</a:t>
            </a:r>
            <a:endParaRPr lang="en-US" altLang="en-US" sz="1400" dirty="0">
              <a:latin typeface="Gill Sans MT" panose="020B0502020104020203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998663" y="2482850"/>
            <a:ext cx="1143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827463" y="2705100"/>
            <a:ext cx="2024062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 bwMode="auto">
          <a:xfrm>
            <a:off x="2817813" y="3124200"/>
            <a:ext cx="1054100" cy="274638"/>
          </a:xfrm>
          <a:prstGeom prst="roundRect">
            <a:avLst/>
          </a:prstGeom>
          <a:solidFill>
            <a:srgbClr val="FF0000">
              <a:alpha val="14902"/>
            </a:srgbClr>
          </a:solidFill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lIns="0" tIns="0" rIns="0" bIns="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latin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4840288" y="3124200"/>
            <a:ext cx="965200" cy="274638"/>
          </a:xfrm>
          <a:prstGeom prst="roundRect">
            <a:avLst/>
          </a:prstGeom>
          <a:solidFill>
            <a:srgbClr val="FF0000">
              <a:alpha val="14902"/>
            </a:srgbClr>
          </a:solidFill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lIns="0" tIns="0" rIns="0" bIns="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latin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709613" y="4343400"/>
            <a:ext cx="492125" cy="206375"/>
          </a:xfrm>
          <a:prstGeom prst="round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latin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2805113" y="4343400"/>
            <a:ext cx="368300" cy="206375"/>
          </a:xfrm>
          <a:prstGeom prst="round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latin typeface="Arial" pitchFamily="34" charset="0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4008438" y="4343400"/>
            <a:ext cx="447675" cy="206375"/>
          </a:xfrm>
          <a:prstGeom prst="round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latin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6056313" y="4343400"/>
            <a:ext cx="492125" cy="206375"/>
          </a:xfrm>
          <a:prstGeom prst="round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latin typeface="Aria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1866900" y="3413125"/>
            <a:ext cx="958850" cy="273050"/>
          </a:xfrm>
          <a:prstGeom prst="roundRect">
            <a:avLst/>
          </a:prstGeom>
          <a:solidFill>
            <a:srgbClr val="FF0000">
              <a:alpha val="14902"/>
            </a:srgbClr>
          </a:solidFill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lIns="0" tIns="0" rIns="0" bIns="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latin typeface="Arial" pitchFamily="34" charset="0"/>
            </a:endParaRPr>
          </a:p>
        </p:txBody>
      </p:sp>
      <p:sp>
        <p:nvSpPr>
          <p:cNvPr id="37" name="Rounded Rectangle 36"/>
          <p:cNvSpPr/>
          <p:nvPr/>
        </p:nvSpPr>
        <p:spPr bwMode="auto">
          <a:xfrm>
            <a:off x="4840288" y="3413125"/>
            <a:ext cx="965200" cy="273050"/>
          </a:xfrm>
          <a:prstGeom prst="roundRect">
            <a:avLst/>
          </a:prstGeom>
          <a:solidFill>
            <a:srgbClr val="FF0000">
              <a:alpha val="14902"/>
            </a:srgbClr>
          </a:solidFill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lIns="0" tIns="0" rIns="0" bIns="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latin typeface="Arial" pitchFamily="34" charset="0"/>
            </a:endParaRPr>
          </a:p>
        </p:txBody>
      </p:sp>
      <p:grpSp>
        <p:nvGrpSpPr>
          <p:cNvPr id="8247" name="Group 2"/>
          <p:cNvGrpSpPr>
            <a:grpSpLocks/>
          </p:cNvGrpSpPr>
          <p:nvPr/>
        </p:nvGrpSpPr>
        <p:grpSpPr bwMode="auto">
          <a:xfrm>
            <a:off x="6729413" y="2135188"/>
            <a:ext cx="2598737" cy="3944937"/>
            <a:chOff x="5923730" y="3989700"/>
            <a:chExt cx="2597350" cy="3945671"/>
          </a:xfrm>
        </p:grpSpPr>
        <p:grpSp>
          <p:nvGrpSpPr>
            <p:cNvPr id="8275" name="Group 43"/>
            <p:cNvGrpSpPr>
              <a:grpSpLocks/>
            </p:cNvGrpSpPr>
            <p:nvPr/>
          </p:nvGrpSpPr>
          <p:grpSpPr bwMode="auto">
            <a:xfrm>
              <a:off x="5923730" y="3989700"/>
              <a:ext cx="2597350" cy="3945671"/>
              <a:chOff x="6147749" y="3867044"/>
              <a:chExt cx="2597350" cy="3945671"/>
            </a:xfrm>
          </p:grpSpPr>
          <p:sp>
            <p:nvSpPr>
              <p:cNvPr id="51" name="Application Card Vector"/>
              <p:cNvSpPr/>
              <p:nvPr/>
            </p:nvSpPr>
            <p:spPr bwMode="auto">
              <a:xfrm rot="21540000">
                <a:off x="6147749" y="3867044"/>
                <a:ext cx="2597350" cy="3945671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75000">
                    <a:schemeClr val="bg1">
                      <a:lumMod val="95000"/>
                    </a:schemeClr>
                  </a:gs>
                  <a:gs pos="100000">
                    <a:schemeClr val="bg1">
                      <a:lumMod val="90000"/>
                    </a:schemeClr>
                  </a:gs>
                </a:gsLst>
                <a:lin ang="2700000" scaled="1"/>
                <a:tileRect/>
              </a:gradFill>
              <a:ln w="3175">
                <a:noFill/>
              </a:ln>
              <a:effectLst>
                <a:outerShdw blurRad="50800" dist="25400" dir="13500000" algn="br" rotWithShape="0">
                  <a:prstClr val="black">
                    <a:alpha val="4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pic>
            <p:nvPicPr>
              <p:cNvPr id="8278" name="Picture 129" descr="C:\Documents and Settings\jim\Desktop\Transparent PNG\Magnifying glass transparent lens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6686847">
                <a:off x="6159534" y="3992755"/>
                <a:ext cx="361502" cy="22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79" name="Text Box 1302"/>
              <p:cNvSpPr txBox="1">
                <a:spLocks noChangeArrowheads="1"/>
              </p:cNvSpPr>
              <p:nvPr/>
            </p:nvSpPr>
            <p:spPr bwMode="auto">
              <a:xfrm>
                <a:off x="6419363" y="3925210"/>
                <a:ext cx="1144596" cy="307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400" b="1">
                    <a:latin typeface="Gill Sans MT" panose="020B0502020104020203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Application</a:t>
                </a:r>
              </a:p>
            </p:txBody>
          </p:sp>
        </p:grpSp>
        <p:sp>
          <p:nvSpPr>
            <p:cNvPr id="8276" name="TextBox 1"/>
            <p:cNvSpPr txBox="1">
              <a:spLocks noChangeArrowheads="1"/>
            </p:cNvSpPr>
            <p:nvPr/>
          </p:nvSpPr>
          <p:spPr bwMode="auto">
            <a:xfrm>
              <a:off x="5943586" y="4299577"/>
              <a:ext cx="2393845" cy="3590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>
                  <a:latin typeface="Arial Narrow" panose="020B0606020202030204" pitchFamily="34" charset="0"/>
                </a:rPr>
                <a:t>Determine whether the given events  are independent. Explain.</a:t>
              </a:r>
            </a:p>
            <a:p>
              <a:pPr eaLnBrk="1" hangingPunct="1">
                <a:spcBef>
                  <a:spcPts val="1000"/>
                </a:spcBef>
              </a:pPr>
              <a:r>
                <a:rPr lang="en-US" altLang="en-US" sz="1200">
                  <a:latin typeface="Arial Narrow" panose="020B0606020202030204" pitchFamily="34" charset="0"/>
                </a:rPr>
                <a:t>T:    𝑷(𝒇𝒐𝒐𝒕𝒃𝒂𝒍𝒍│𝒎𝒂𝒍𝒆)</a:t>
              </a:r>
            </a:p>
            <a:p>
              <a:pPr eaLnBrk="1" hangingPunct="1">
                <a:spcBef>
                  <a:spcPts val="1000"/>
                </a:spcBef>
              </a:pPr>
              <a:r>
                <a:rPr lang="en-US" altLang="en-US" sz="1200">
                  <a:latin typeface="Arial Narrow" panose="020B0606020202030204" pitchFamily="34" charset="0"/>
                </a:rPr>
                <a:t>______________________________</a:t>
              </a:r>
            </a:p>
            <a:p>
              <a:pPr eaLnBrk="1" hangingPunct="1">
                <a:spcBef>
                  <a:spcPts val="1000"/>
                </a:spcBef>
              </a:pPr>
              <a:r>
                <a:rPr lang="en-US" altLang="en-US" sz="1200">
                  <a:latin typeface="Arial Narrow" panose="020B0606020202030204" pitchFamily="34" charset="0"/>
                </a:rPr>
                <a:t>______________________________</a:t>
              </a:r>
            </a:p>
            <a:p>
              <a:pPr eaLnBrk="1" hangingPunct="1">
                <a:spcBef>
                  <a:spcPts val="1000"/>
                </a:spcBef>
              </a:pPr>
              <a:r>
                <a:rPr lang="en-US" altLang="en-US" sz="1200">
                  <a:latin typeface="Arial Narrow" panose="020B0606020202030204" pitchFamily="34" charset="0"/>
                </a:rPr>
                <a:t>______________________________</a:t>
              </a:r>
            </a:p>
            <a:p>
              <a:pPr eaLnBrk="1" hangingPunct="1">
                <a:spcBef>
                  <a:spcPts val="1000"/>
                </a:spcBef>
              </a:pPr>
              <a:r>
                <a:rPr lang="en-US" altLang="en-US" sz="1200">
                  <a:latin typeface="Arial Narrow" panose="020B0606020202030204" pitchFamily="34" charset="0"/>
                </a:rPr>
                <a:t>______________________________</a:t>
              </a:r>
            </a:p>
            <a:p>
              <a:pPr eaLnBrk="1" hangingPunct="1">
                <a:spcBef>
                  <a:spcPts val="1000"/>
                </a:spcBef>
              </a:pPr>
              <a:r>
                <a:rPr lang="en-US" altLang="en-US" sz="1200">
                  <a:latin typeface="Arial Narrow" panose="020B0606020202030204" pitchFamily="34" charset="0"/>
                </a:rPr>
                <a:t>S:    𝑷(𝒔𝒐𝒄𝒄𝒆𝒓│𝒇𝒆𝒎𝒂𝒍𝒆)</a:t>
              </a:r>
            </a:p>
            <a:p>
              <a:pPr eaLnBrk="1" hangingPunct="1">
                <a:spcBef>
                  <a:spcPts val="1000"/>
                </a:spcBef>
              </a:pPr>
              <a:r>
                <a:rPr lang="en-US" altLang="en-US" sz="1200">
                  <a:latin typeface="Arial Narrow" panose="020B0606020202030204" pitchFamily="34" charset="0"/>
                </a:rPr>
                <a:t>______________________________</a:t>
              </a:r>
            </a:p>
            <a:p>
              <a:pPr eaLnBrk="1" hangingPunct="1">
                <a:spcBef>
                  <a:spcPts val="1000"/>
                </a:spcBef>
              </a:pPr>
              <a:r>
                <a:rPr lang="en-US" altLang="en-US" sz="1200">
                  <a:latin typeface="Arial Narrow" panose="020B0606020202030204" pitchFamily="34" charset="0"/>
                </a:rPr>
                <a:t>______________________________</a:t>
              </a:r>
            </a:p>
            <a:p>
              <a:pPr eaLnBrk="1" hangingPunct="1">
                <a:spcBef>
                  <a:spcPts val="1000"/>
                </a:spcBef>
              </a:pPr>
              <a:r>
                <a:rPr lang="en-US" altLang="en-US" sz="1200">
                  <a:latin typeface="Arial Narrow" panose="020B0606020202030204" pitchFamily="34" charset="0"/>
                </a:rPr>
                <a:t>______________________________</a:t>
              </a:r>
            </a:p>
            <a:p>
              <a:pPr eaLnBrk="1" hangingPunct="1">
                <a:spcBef>
                  <a:spcPts val="1000"/>
                </a:spcBef>
              </a:pPr>
              <a:r>
                <a:rPr lang="en-US" altLang="en-US" sz="1200">
                  <a:latin typeface="Arial Narrow" panose="020B0606020202030204" pitchFamily="34" charset="0"/>
                </a:rPr>
                <a:t>______________________________</a:t>
              </a:r>
            </a:p>
          </p:txBody>
        </p:sp>
      </p:grpSp>
      <p:sp>
        <p:nvSpPr>
          <p:cNvPr id="54" name="Rectangle 5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6039" y="4739028"/>
            <a:ext cx="1924758" cy="307777"/>
          </a:xfrm>
          <a:prstGeom prst="rect">
            <a:avLst/>
          </a:prstGeom>
          <a:blipFill rotWithShape="1">
            <a:blip r:embed="rId6"/>
            <a:stretch>
              <a:fillRect b="-7843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5" name="Rectangle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81854" y="4739028"/>
            <a:ext cx="795089" cy="307777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7" name="Rectangle 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917259" y="4549491"/>
            <a:ext cx="708464" cy="697755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55" name="Rectangle 5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385059" y="4722945"/>
            <a:ext cx="1960024" cy="307777"/>
          </a:xfrm>
          <a:prstGeom prst="rect">
            <a:avLst/>
          </a:prstGeom>
          <a:blipFill rotWithShape="1">
            <a:blip r:embed="rId9"/>
            <a:stretch>
              <a:fillRect b="-10000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56" name="Rectangle 5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900874" y="4722945"/>
            <a:ext cx="687689" cy="307777"/>
          </a:xfrm>
          <a:prstGeom prst="rect">
            <a:avLst/>
          </a:prstGeom>
          <a:blipFill rotWithShape="1">
            <a:blip r:embed="rId10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57" name="Rectangle 5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236279" y="4533408"/>
            <a:ext cx="708464" cy="697755"/>
          </a:xfrm>
          <a:prstGeom prst="rect">
            <a:avLst/>
          </a:prstGeom>
          <a:blipFill rotWithShape="1">
            <a:blip r:embed="rId11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58" name="Rectangle 5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83" y="5921573"/>
            <a:ext cx="3354636" cy="307777"/>
          </a:xfrm>
          <a:prstGeom prst="rect">
            <a:avLst/>
          </a:prstGeom>
          <a:blipFill rotWithShape="1">
            <a:blip r:embed="rId12"/>
            <a:stretch>
              <a:fillRect b="-7843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59" name="Rectangle 5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73946" y="6355048"/>
            <a:ext cx="687689" cy="307777"/>
          </a:xfrm>
          <a:prstGeom prst="rect">
            <a:avLst/>
          </a:prstGeom>
          <a:blipFill rotWithShape="1">
            <a:blip r:embed="rId1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60" name="Rectangle 5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224890" y="6164286"/>
            <a:ext cx="708464" cy="697755"/>
          </a:xfrm>
          <a:prstGeom prst="rect">
            <a:avLst/>
          </a:prstGeom>
          <a:blipFill rotWithShape="1">
            <a:blip r:embed="rId1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61" name="Rounded Rectangle 60"/>
          <p:cNvSpPr/>
          <p:nvPr/>
        </p:nvSpPr>
        <p:spPr bwMode="auto">
          <a:xfrm>
            <a:off x="2825750" y="3413125"/>
            <a:ext cx="2022475" cy="273050"/>
          </a:xfrm>
          <a:prstGeom prst="roundRect">
            <a:avLst/>
          </a:prstGeom>
          <a:solidFill>
            <a:srgbClr val="FF0000">
              <a:alpha val="14902"/>
            </a:srgbClr>
          </a:solidFill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lIns="0" tIns="0" rIns="0" bIns="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latin typeface="Arial" pitchFamily="34" charset="0"/>
            </a:endParaRPr>
          </a:p>
        </p:txBody>
      </p:sp>
      <p:sp>
        <p:nvSpPr>
          <p:cNvPr id="62" name="Rectangle 6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11289" y="5927824"/>
            <a:ext cx="2989152" cy="307777"/>
          </a:xfrm>
          <a:prstGeom prst="rect">
            <a:avLst/>
          </a:prstGeom>
          <a:blipFill rotWithShape="1">
            <a:blip r:embed="rId1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63" name="Rectangle 6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282552" y="6361299"/>
            <a:ext cx="795089" cy="307777"/>
          </a:xfrm>
          <a:prstGeom prst="rect">
            <a:avLst/>
          </a:prstGeom>
          <a:blipFill rotWithShape="1">
            <a:blip r:embed="rId1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64" name="Rectangle 6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633496" y="6170537"/>
            <a:ext cx="708464" cy="697755"/>
          </a:xfrm>
          <a:prstGeom prst="rect">
            <a:avLst/>
          </a:prstGeom>
          <a:blipFill rotWithShape="1">
            <a:blip r:embed="rId1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65" name="Rounded Rectangle 64"/>
          <p:cNvSpPr/>
          <p:nvPr/>
        </p:nvSpPr>
        <p:spPr bwMode="auto">
          <a:xfrm>
            <a:off x="1866900" y="3122613"/>
            <a:ext cx="958850" cy="273050"/>
          </a:xfrm>
          <a:prstGeom prst="roundRect">
            <a:avLst/>
          </a:prstGeom>
          <a:solidFill>
            <a:srgbClr val="FF0000">
              <a:alpha val="14902"/>
            </a:srgbClr>
          </a:solidFill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lIns="0" tIns="0" rIns="0" bIns="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latin typeface="Arial" pitchFamily="34" charset="0"/>
            </a:endParaRPr>
          </a:p>
        </p:txBody>
      </p:sp>
      <p:sp>
        <p:nvSpPr>
          <p:cNvPr id="68" name="Rounded Rectangle 67"/>
          <p:cNvSpPr/>
          <p:nvPr/>
        </p:nvSpPr>
        <p:spPr bwMode="auto">
          <a:xfrm>
            <a:off x="3871913" y="3128963"/>
            <a:ext cx="958850" cy="274637"/>
          </a:xfrm>
          <a:prstGeom prst="roundRect">
            <a:avLst/>
          </a:prstGeom>
          <a:solidFill>
            <a:srgbClr val="FF0000">
              <a:alpha val="14902"/>
            </a:srgbClr>
          </a:solidFill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lIns="0" tIns="0" rIns="0" bIns="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latin typeface="Arial" pitchFamily="34" charset="0"/>
            </a:endParaRPr>
          </a:p>
        </p:txBody>
      </p:sp>
      <p:sp>
        <p:nvSpPr>
          <p:cNvPr id="69" name="Rounded Rectangle 68"/>
          <p:cNvSpPr/>
          <p:nvPr/>
        </p:nvSpPr>
        <p:spPr bwMode="auto">
          <a:xfrm>
            <a:off x="709613" y="5524500"/>
            <a:ext cx="1376362" cy="206375"/>
          </a:xfrm>
          <a:prstGeom prst="round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latin typeface="Arial" pitchFamily="34" charset="0"/>
            </a:endParaRPr>
          </a:p>
        </p:txBody>
      </p:sp>
      <p:sp>
        <p:nvSpPr>
          <p:cNvPr id="70" name="Rounded Rectangle 69"/>
          <p:cNvSpPr/>
          <p:nvPr/>
        </p:nvSpPr>
        <p:spPr bwMode="auto">
          <a:xfrm>
            <a:off x="1003300" y="5743575"/>
            <a:ext cx="492125" cy="206375"/>
          </a:xfrm>
          <a:prstGeom prst="round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latin typeface="Arial" pitchFamily="34" charset="0"/>
            </a:endParaRPr>
          </a:p>
        </p:txBody>
      </p:sp>
      <p:sp>
        <p:nvSpPr>
          <p:cNvPr id="71" name="Rounded Rectangle 70"/>
          <p:cNvSpPr/>
          <p:nvPr/>
        </p:nvSpPr>
        <p:spPr bwMode="auto">
          <a:xfrm>
            <a:off x="4008438" y="5527675"/>
            <a:ext cx="1336675" cy="206375"/>
          </a:xfrm>
          <a:prstGeom prst="round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latin typeface="Arial" pitchFamily="34" charset="0"/>
            </a:endParaRPr>
          </a:p>
        </p:txBody>
      </p:sp>
      <p:sp>
        <p:nvSpPr>
          <p:cNvPr id="72" name="Rounded Rectangle 71"/>
          <p:cNvSpPr/>
          <p:nvPr/>
        </p:nvSpPr>
        <p:spPr bwMode="auto">
          <a:xfrm>
            <a:off x="4287838" y="5746750"/>
            <a:ext cx="369887" cy="206375"/>
          </a:xfrm>
          <a:prstGeom prst="round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latin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750050" y="3160713"/>
            <a:ext cx="2301875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en-US" sz="1100">
                <a:solidFill>
                  <a:srgbClr val="FF0000"/>
                </a:solidFill>
                <a:latin typeface="Arial Narrow" panose="020B0606020202030204" pitchFamily="34" charset="0"/>
              </a:rPr>
              <a:t>The events of a student favoring football and being male are NOT independent because </a:t>
            </a:r>
            <a:r>
              <a:rPr lang="en-US" altLang="en-US" sz="1100" i="1">
                <a:solidFill>
                  <a:srgbClr val="FF0000"/>
                </a:solidFill>
                <a:latin typeface="Arial Narrow" panose="020B0606020202030204" pitchFamily="34" charset="0"/>
              </a:rPr>
              <a:t>P</a:t>
            </a:r>
            <a:r>
              <a:rPr lang="en-US" altLang="en-US" sz="1100">
                <a:solidFill>
                  <a:srgbClr val="FF0000"/>
                </a:solidFill>
                <a:latin typeface="Arial Narrow" panose="020B0606020202030204" pitchFamily="34" charset="0"/>
              </a:rPr>
              <a:t>(football</a:t>
            </a:r>
            <a:r>
              <a:rPr lang="en-US" altLang="en-US" sz="1100">
                <a:solidFill>
                  <a:srgbClr val="FF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male) ≈ 0.45 is </a:t>
            </a:r>
            <a:r>
              <a:rPr lang="en-US" altLang="en-US" sz="1100" b="1">
                <a:solidFill>
                  <a:srgbClr val="FF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NOT</a:t>
            </a:r>
            <a:r>
              <a:rPr lang="en-US" altLang="en-US" sz="1100">
                <a:solidFill>
                  <a:srgbClr val="FF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 approximately equal to </a:t>
            </a:r>
            <a:r>
              <a:rPr lang="en-US" altLang="en-US" sz="1100" i="1">
                <a:solidFill>
                  <a:srgbClr val="FF0000"/>
                </a:solidFill>
                <a:latin typeface="Arial Narrow" panose="020B0606020202030204" pitchFamily="34" charset="0"/>
              </a:rPr>
              <a:t>P</a:t>
            </a:r>
            <a:r>
              <a:rPr lang="en-US" altLang="en-US" sz="1100">
                <a:solidFill>
                  <a:srgbClr val="FF0000"/>
                </a:solidFill>
                <a:latin typeface="Arial Narrow" panose="020B0606020202030204" pitchFamily="34" charset="0"/>
              </a:rPr>
              <a:t>(football</a:t>
            </a:r>
            <a:r>
              <a:rPr lang="en-US" altLang="en-US" sz="1100">
                <a:solidFill>
                  <a:srgbClr val="FF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) = </a:t>
            </a:r>
            <a:r>
              <a:rPr lang="en-US" altLang="en-US" sz="1100">
                <a:solidFill>
                  <a:srgbClr val="FF0000"/>
                </a:solidFill>
                <a:latin typeface="Arial Narrow" panose="020B0606020202030204" pitchFamily="34" charset="0"/>
              </a:rPr>
              <a:t>0.34. </a:t>
            </a:r>
            <a:endParaRPr lang="en-US" altLang="en-US" sz="1400">
              <a:solidFill>
                <a:srgbClr val="FF0000"/>
              </a:solidFill>
            </a:endParaRPr>
          </a:p>
        </p:txBody>
      </p:sp>
      <p:sp>
        <p:nvSpPr>
          <p:cNvPr id="74" name="Rectangle 73"/>
          <p:cNvSpPr>
            <a:spLocks noChangeArrowheads="1"/>
          </p:cNvSpPr>
          <p:nvPr/>
        </p:nvSpPr>
        <p:spPr bwMode="auto">
          <a:xfrm>
            <a:off x="6767513" y="4702175"/>
            <a:ext cx="2303462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en-US" sz="1100">
                <a:solidFill>
                  <a:srgbClr val="FF0000"/>
                </a:solidFill>
                <a:latin typeface="Arial Narrow" panose="020B0606020202030204" pitchFamily="34" charset="0"/>
              </a:rPr>
              <a:t>The events of a student favoring soccer and being female are NOT independent because </a:t>
            </a:r>
            <a:r>
              <a:rPr lang="en-US" altLang="en-US" sz="1100" i="1">
                <a:solidFill>
                  <a:srgbClr val="FF0000"/>
                </a:solidFill>
                <a:latin typeface="Arial Narrow" panose="020B0606020202030204" pitchFamily="34" charset="0"/>
              </a:rPr>
              <a:t>P</a:t>
            </a:r>
            <a:r>
              <a:rPr lang="en-US" altLang="en-US" sz="1100">
                <a:solidFill>
                  <a:srgbClr val="FF0000"/>
                </a:solidFill>
                <a:latin typeface="Arial Narrow" panose="020B0606020202030204" pitchFamily="34" charset="0"/>
              </a:rPr>
              <a:t>(soccer</a:t>
            </a:r>
            <a:r>
              <a:rPr lang="en-US" altLang="en-US" sz="1100">
                <a:solidFill>
                  <a:srgbClr val="FF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female) ≈ 0.4 is NOT approximately equal to </a:t>
            </a:r>
            <a:r>
              <a:rPr lang="en-US" altLang="en-US" sz="1100" i="1">
                <a:solidFill>
                  <a:srgbClr val="FF0000"/>
                </a:solidFill>
                <a:latin typeface="Arial Narrow" panose="020B0606020202030204" pitchFamily="34" charset="0"/>
              </a:rPr>
              <a:t>P</a:t>
            </a:r>
            <a:r>
              <a:rPr lang="en-US" altLang="en-US" sz="1100">
                <a:solidFill>
                  <a:srgbClr val="FF0000"/>
                </a:solidFill>
                <a:latin typeface="Arial Narrow" panose="020B0606020202030204" pitchFamily="34" charset="0"/>
              </a:rPr>
              <a:t>(soccer</a:t>
            </a:r>
            <a:r>
              <a:rPr lang="en-US" altLang="en-US" sz="1100">
                <a:solidFill>
                  <a:srgbClr val="FF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) = </a:t>
            </a:r>
            <a:r>
              <a:rPr lang="en-US" altLang="en-US" sz="1100">
                <a:solidFill>
                  <a:srgbClr val="FF0000"/>
                </a:solidFill>
                <a:latin typeface="Arial Narrow" panose="020B0606020202030204" pitchFamily="34" charset="0"/>
              </a:rPr>
              <a:t>0.36. </a:t>
            </a:r>
            <a:endParaRPr lang="en-US" altLang="en-US" sz="1400">
              <a:solidFill>
                <a:srgbClr val="FF0000"/>
              </a:solidFill>
            </a:endParaRPr>
          </a:p>
        </p:txBody>
      </p:sp>
      <p:sp>
        <p:nvSpPr>
          <p:cNvPr id="75" name="Heading"/>
          <p:cNvSpPr/>
          <p:nvPr/>
        </p:nvSpPr>
        <p:spPr bwMode="auto">
          <a:xfrm>
            <a:off x="0" y="0"/>
            <a:ext cx="2876550" cy="247650"/>
          </a:xfrm>
          <a:prstGeom prst="homePlate">
            <a:avLst>
              <a:gd name="adj" fmla="val 40355"/>
            </a:avLst>
          </a:prstGeom>
          <a:solidFill>
            <a:srgbClr val="21A8B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Skill Development/Guided Practice 2</a:t>
            </a:r>
          </a:p>
        </p:txBody>
      </p:sp>
      <p:grpSp>
        <p:nvGrpSpPr>
          <p:cNvPr id="8270" name="Group 63"/>
          <p:cNvGrpSpPr>
            <a:grpSpLocks/>
          </p:cNvGrpSpPr>
          <p:nvPr/>
        </p:nvGrpSpPr>
        <p:grpSpPr bwMode="auto">
          <a:xfrm>
            <a:off x="6761163" y="1071563"/>
            <a:ext cx="2190750" cy="966787"/>
            <a:chOff x="6742113" y="947738"/>
            <a:chExt cx="2190750" cy="966737"/>
          </a:xfrm>
        </p:grpSpPr>
        <p:sp>
          <p:nvSpPr>
            <p:cNvPr id="76" name="Rectangle 75"/>
            <p:cNvSpPr/>
            <p:nvPr/>
          </p:nvSpPr>
          <p:spPr bwMode="auto">
            <a:xfrm>
              <a:off x="6742113" y="947738"/>
              <a:ext cx="2184400" cy="966737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301752" rIns="45720">
              <a:spAutoFit/>
            </a:bodyPr>
            <a:lstStyle/>
            <a:p>
              <a:pPr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How did I/you identify the sample space in question?</a:t>
              </a:r>
            </a:p>
            <a:p>
              <a:pPr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How did I/you approximate the conditional probability?</a:t>
              </a: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6748463" y="947738"/>
              <a:ext cx="2184400" cy="231763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000" b="1" dirty="0">
                  <a:solidFill>
                    <a:prstClr val="white"/>
                  </a:solidFill>
                  <a:latin typeface="Gill Sans MT" pitchFamily="34" charset="0"/>
                  <a:cs typeface="Arial" charset="0"/>
                </a:rPr>
                <a:t>CFU</a:t>
              </a: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6808788" y="1235060"/>
              <a:ext cx="173037" cy="173029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6808788" y="1547782"/>
              <a:ext cx="173037" cy="17302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3</a:t>
              </a:r>
            </a:p>
          </p:txBody>
        </p:sp>
      </p:grp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8" grpId="0" animBg="1"/>
      <p:bldP spid="28" grpId="1" animBg="1"/>
      <p:bldP spid="28" grpId="2" animBg="1"/>
      <p:bldP spid="29" grpId="0" animBg="1"/>
      <p:bldP spid="30" grpId="0" animBg="1"/>
      <p:bldP spid="31" grpId="0" animBg="1"/>
      <p:bldP spid="35" grpId="0" animBg="1"/>
      <p:bldP spid="36" grpId="0" animBg="1"/>
      <p:bldP spid="36" grpId="1" animBg="1"/>
      <p:bldP spid="37" grpId="0" animBg="1"/>
      <p:bldP spid="37" grpId="1" animBg="1"/>
      <p:bldP spid="37" grpId="2" animBg="1"/>
      <p:bldP spid="37" grpId="3" animBg="1"/>
      <p:bldP spid="61" grpId="0" animBg="1"/>
      <p:bldP spid="61" grpId="1" animBg="1"/>
      <p:bldP spid="65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6" grpId="0"/>
      <p:bldP spid="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93663" y="122238"/>
            <a:ext cx="9005887" cy="44450"/>
          </a:xfrm>
          <a:prstGeom prst="rect">
            <a:avLst/>
          </a:prstGeom>
          <a:solidFill>
            <a:srgbClr val="21A8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Heading"/>
          <p:cNvSpPr/>
          <p:nvPr/>
        </p:nvSpPr>
        <p:spPr bwMode="auto">
          <a:xfrm>
            <a:off x="0" y="0"/>
            <a:ext cx="3749675" cy="247650"/>
          </a:xfrm>
          <a:prstGeom prst="homePlate">
            <a:avLst>
              <a:gd name="adj" fmla="val 40355"/>
            </a:avLst>
          </a:prstGeom>
          <a:solidFill>
            <a:srgbClr val="21A8B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Skill Development/Guided Practice 2 (continued)</a:t>
            </a:r>
          </a:p>
        </p:txBody>
      </p:sp>
      <p:grpSp>
        <p:nvGrpSpPr>
          <p:cNvPr id="9220" name="Group 63"/>
          <p:cNvGrpSpPr>
            <a:grpSpLocks/>
          </p:cNvGrpSpPr>
          <p:nvPr/>
        </p:nvGrpSpPr>
        <p:grpSpPr bwMode="auto">
          <a:xfrm>
            <a:off x="4281488" y="228600"/>
            <a:ext cx="2476500" cy="1889125"/>
            <a:chOff x="6742114" y="947738"/>
            <a:chExt cx="2475202" cy="1891159"/>
          </a:xfrm>
        </p:grpSpPr>
        <p:sp>
          <p:nvSpPr>
            <p:cNvPr id="44" name="Rectangle 43"/>
            <p:cNvSpPr/>
            <p:nvPr/>
          </p:nvSpPr>
          <p:spPr bwMode="auto">
            <a:xfrm>
              <a:off x="6742114" y="947738"/>
              <a:ext cx="2468855" cy="1891159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301752" rIns="45720">
              <a:spAutoFit/>
            </a:bodyPr>
            <a:lstStyle/>
            <a:p>
              <a:pPr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How did I/you determine what the question is asking?</a:t>
              </a:r>
            </a:p>
            <a:p>
              <a:pPr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How did I/you determine the math concept required?</a:t>
              </a:r>
            </a:p>
            <a:p>
              <a:pPr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How did I/you determine the relevant information?</a:t>
              </a:r>
            </a:p>
            <a:p>
              <a:pPr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How did I/you solve and interpret the problem?</a:t>
              </a:r>
            </a:p>
            <a:p>
              <a:pPr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How did I/you check the reasonableness of the answer?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6748461" y="947738"/>
              <a:ext cx="2468855" cy="232025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000" b="1" dirty="0">
                  <a:solidFill>
                    <a:prstClr val="white"/>
                  </a:solidFill>
                  <a:latin typeface="Gill Sans MT" pitchFamily="34" charset="0"/>
                  <a:cs typeface="Arial" charset="0"/>
                </a:rPr>
                <a:t>CFU</a:t>
              </a: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6797647" y="1550049"/>
              <a:ext cx="172947" cy="173223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6797647" y="1248099"/>
              <a:ext cx="174533" cy="174813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1</a:t>
              </a: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6797647" y="1863123"/>
              <a:ext cx="172947" cy="174813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3</a:t>
              </a: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6797647" y="2153948"/>
              <a:ext cx="172947" cy="173223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4</a:t>
              </a: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6797647" y="2468612"/>
              <a:ext cx="172947" cy="174813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5</a:t>
              </a:r>
            </a:p>
          </p:txBody>
        </p:sp>
      </p:grpSp>
      <p:pic>
        <p:nvPicPr>
          <p:cNvPr id="9221" name="Picture 5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9"/>
          <a:stretch>
            <a:fillRect/>
          </a:stretch>
        </p:blipFill>
        <p:spPr bwMode="auto">
          <a:xfrm>
            <a:off x="0" y="271463"/>
            <a:ext cx="4279900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 hidden="1"/>
          <p:cNvSpPr txBox="1"/>
          <p:nvPr/>
        </p:nvSpPr>
        <p:spPr>
          <a:xfrm>
            <a:off x="-4587875" y="3916363"/>
            <a:ext cx="4479925" cy="210826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2700000" scaled="1"/>
            <a:tileRect/>
          </a:gra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290513" indent="-290513" algn="ctr" defTabSz="457200">
              <a:spcBef>
                <a:spcPts val="600"/>
              </a:spcBef>
              <a:defRPr/>
            </a:pPr>
            <a:r>
              <a:rPr lang="en-US" b="1" u="sng" spc="-90" dirty="0">
                <a:latin typeface="Century Gothic" panose="020B0502020202020204" pitchFamily="34" charset="0"/>
                <a:cs typeface="Arial" charset="0"/>
              </a:rPr>
              <a:t>Solving Math Problems</a:t>
            </a:r>
          </a:p>
          <a:p>
            <a:pPr marL="290513" indent="-290513" defTabSz="457200">
              <a:spcBef>
                <a:spcPts val="600"/>
              </a:spcBef>
              <a:defRPr/>
            </a:pPr>
            <a:r>
              <a:rPr lang="en-US" b="1" spc="-9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  <a:t>1 	What am I trying to find?</a:t>
            </a:r>
          </a:p>
          <a:p>
            <a:pPr marL="290513" indent="-290513" defTabSz="457200">
              <a:spcBef>
                <a:spcPts val="0"/>
              </a:spcBef>
              <a:defRPr/>
            </a:pPr>
            <a:r>
              <a:rPr lang="en-US" b="1" spc="-9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charset="0"/>
              </a:rPr>
              <a:t>2	What do I know about this idea?</a:t>
            </a:r>
          </a:p>
          <a:p>
            <a:pPr marL="290513" indent="-290513" defTabSz="457200">
              <a:spcBef>
                <a:spcPts val="0"/>
              </a:spcBef>
              <a:defRPr/>
            </a:pPr>
            <a:r>
              <a:rPr lang="en-US" b="1" spc="-90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  <a:cs typeface="Arial" charset="0"/>
              </a:rPr>
              <a:t>3	What amounts do I know?</a:t>
            </a:r>
          </a:p>
          <a:p>
            <a:pPr marL="290513" indent="-290513" defTabSz="457200">
              <a:spcBef>
                <a:spcPts val="0"/>
              </a:spcBef>
              <a:defRPr/>
            </a:pPr>
            <a:r>
              <a:rPr lang="en-US" b="1" spc="-90" dirty="0">
                <a:solidFill>
                  <a:schemeClr val="accent2"/>
                </a:solidFill>
                <a:latin typeface="Century Gothic" panose="020B0502020202020204" pitchFamily="34" charset="0"/>
                <a:cs typeface="Arial" charset="0"/>
              </a:rPr>
              <a:t>4	Solve the problem or answer the question. </a:t>
            </a:r>
          </a:p>
          <a:p>
            <a:pPr marL="290513" indent="-290513" defTabSz="457200">
              <a:spcBef>
                <a:spcPts val="0"/>
              </a:spcBef>
              <a:defRPr/>
            </a:pPr>
            <a:r>
              <a:rPr lang="en-US" b="1" spc="-90" dirty="0">
                <a:solidFill>
                  <a:srgbClr val="7030A0"/>
                </a:solidFill>
                <a:latin typeface="Century Gothic" panose="020B0502020202020204" pitchFamily="34" charset="0"/>
                <a:cs typeface="Arial" charset="0"/>
              </a:rPr>
              <a:t>5	Did I answer all parts of the question?</a:t>
            </a:r>
          </a:p>
        </p:txBody>
      </p:sp>
      <p:sp>
        <p:nvSpPr>
          <p:cNvPr id="27" name="TextBox 26" hidden="1"/>
          <p:cNvSpPr txBox="1"/>
          <p:nvPr/>
        </p:nvSpPr>
        <p:spPr>
          <a:xfrm>
            <a:off x="-4846638" y="407988"/>
            <a:ext cx="4754563" cy="210826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2700000" scaled="1"/>
            <a:tileRect/>
          </a:gra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290513" indent="-290513" algn="ctr" defTabSz="457200">
              <a:spcBef>
                <a:spcPts val="600"/>
              </a:spcBef>
              <a:defRPr/>
            </a:pPr>
            <a:r>
              <a:rPr lang="en-US" b="1" u="sng" spc="-90" dirty="0">
                <a:latin typeface="Century Gothic" panose="020B0502020202020204" pitchFamily="34" charset="0"/>
                <a:cs typeface="Arial" charset="0"/>
              </a:rPr>
              <a:t>Solving Math Problems</a:t>
            </a:r>
          </a:p>
          <a:p>
            <a:pPr marL="290513" indent="-290513" defTabSz="457200">
              <a:spcBef>
                <a:spcPts val="600"/>
              </a:spcBef>
              <a:defRPr/>
            </a:pPr>
            <a:r>
              <a:rPr lang="en-US" b="1" spc="-9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  <a:t>1 	Determine what the question is asking.</a:t>
            </a:r>
          </a:p>
          <a:p>
            <a:pPr marL="290513" indent="-290513" defTabSz="457200">
              <a:spcBef>
                <a:spcPts val="0"/>
              </a:spcBef>
              <a:defRPr/>
            </a:pPr>
            <a:r>
              <a:rPr lang="en-US" b="1" spc="-9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charset="0"/>
              </a:rPr>
              <a:t>2	Determine the math concept required.</a:t>
            </a:r>
          </a:p>
          <a:p>
            <a:pPr marL="290513" indent="-290513" defTabSz="457200">
              <a:spcBef>
                <a:spcPts val="0"/>
              </a:spcBef>
              <a:defRPr/>
            </a:pPr>
            <a:r>
              <a:rPr lang="en-US" b="1" spc="-90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  <a:cs typeface="Arial" charset="0"/>
              </a:rPr>
              <a:t>3	Determine relevant information.</a:t>
            </a:r>
          </a:p>
          <a:p>
            <a:pPr marL="290513" indent="-290513" defTabSz="457200">
              <a:spcBef>
                <a:spcPts val="0"/>
              </a:spcBef>
              <a:defRPr/>
            </a:pPr>
            <a:r>
              <a:rPr lang="en-US" b="1" spc="-90" dirty="0">
                <a:solidFill>
                  <a:schemeClr val="accent2"/>
                </a:solidFill>
                <a:latin typeface="Century Gothic" panose="020B0502020202020204" pitchFamily="34" charset="0"/>
                <a:cs typeface="Arial" charset="0"/>
              </a:rPr>
              <a:t>4	Solve the problem, then interpret the answer.</a:t>
            </a:r>
          </a:p>
          <a:p>
            <a:pPr marL="290513" indent="-290513" defTabSz="457200">
              <a:spcBef>
                <a:spcPts val="0"/>
              </a:spcBef>
              <a:defRPr/>
            </a:pPr>
            <a:r>
              <a:rPr lang="en-US" b="1" spc="-90" dirty="0">
                <a:solidFill>
                  <a:srgbClr val="7030A0"/>
                </a:solidFill>
                <a:latin typeface="Century Gothic" panose="020B0502020202020204" pitchFamily="34" charset="0"/>
                <a:cs typeface="Arial" charset="0"/>
              </a:rPr>
              <a:t>5	Check the reasonableness of your answer.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060724"/>
              </p:ext>
            </p:extLst>
          </p:nvPr>
        </p:nvGraphicFramePr>
        <p:xfrm>
          <a:off x="92075" y="2165350"/>
          <a:ext cx="6672263" cy="4281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72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40744">
                <a:tc>
                  <a:txBody>
                    <a:bodyPr/>
                    <a:lstStyle/>
                    <a:p>
                      <a:pPr marL="174625" indent="-174625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9. 	</a:t>
                      </a:r>
                    </a:p>
                  </a:txBody>
                  <a:tcPr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0744">
                <a:tc>
                  <a:txBody>
                    <a:bodyPr/>
                    <a:lstStyle/>
                    <a:p>
                      <a:pPr marL="174625" indent="-174625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10. 	</a:t>
                      </a:r>
                    </a:p>
                  </a:txBody>
                  <a:tcPr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2925763" y="2832100"/>
          <a:ext cx="3932237" cy="1146176"/>
        </p:xfrm>
        <a:graphic>
          <a:graphicData uri="http://schemas.openxmlformats.org/drawingml/2006/table">
            <a:tbl>
              <a:tblPr firstRow="1" firstCol="1" bandRow="1"/>
              <a:tblGrid>
                <a:gridCol w="839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6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60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0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654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36588" marR="36588" marT="36579" marB="3657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ill Sans MT" pitchFamily="34" charset="0"/>
                          <a:ea typeface="Times New Roman"/>
                        </a:rPr>
                        <a:t>Underclassmen</a:t>
                      </a:r>
                    </a:p>
                  </a:txBody>
                  <a:tcPr marL="36588" marR="36588" marT="36579" marB="365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ill Sans MT" pitchFamily="34" charset="0"/>
                          <a:ea typeface="Times New Roman"/>
                        </a:rPr>
                        <a:t>Upperclassmen</a:t>
                      </a:r>
                    </a:p>
                  </a:txBody>
                  <a:tcPr marL="36588" marR="36588" marT="36579" marB="365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ill Sans MT" pitchFamily="34" charset="0"/>
                          <a:ea typeface="Times New Roman"/>
                        </a:rPr>
                        <a:t>Total</a:t>
                      </a:r>
                    </a:p>
                  </a:txBody>
                  <a:tcPr marL="36588" marR="36588" marT="36579" marB="365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5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ill Sans MT" pitchFamily="34" charset="0"/>
                          <a:ea typeface="Times New Roman"/>
                        </a:rPr>
                        <a:t>Sport</a:t>
                      </a:r>
                    </a:p>
                  </a:txBody>
                  <a:tcPr marL="36588" marR="36588" marT="36579" marB="365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36588" marR="36588" marT="36579" marB="365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36588" marR="36588" marT="36579" marB="365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36588" marR="36588" marT="36579" marB="365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5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ill Sans MT" pitchFamily="34" charset="0"/>
                          <a:ea typeface="Times New Roman"/>
                        </a:rPr>
                        <a:t>No Sport</a:t>
                      </a:r>
                    </a:p>
                  </a:txBody>
                  <a:tcPr marL="36588" marR="36588" marT="36579" marB="365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36588" marR="36588" marT="36579" marB="365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36588" marR="36588" marT="36579" marB="365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36588" marR="36588" marT="36579" marB="365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5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ill Sans MT" pitchFamily="34" charset="0"/>
                          <a:ea typeface="Times New Roman"/>
                        </a:rPr>
                        <a:t>Total</a:t>
                      </a:r>
                    </a:p>
                  </a:txBody>
                  <a:tcPr marL="36588" marR="36588" marT="36579" marB="365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36588" marR="36588" marT="36579" marB="365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36588" marR="36588" marT="36579" marB="365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36588" marR="36588" marT="36579" marB="365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255" name="Rectangle 18"/>
          <p:cNvSpPr>
            <a:spLocks noChangeArrowheads="1"/>
          </p:cNvSpPr>
          <p:nvPr/>
        </p:nvSpPr>
        <p:spPr bwMode="auto">
          <a:xfrm>
            <a:off x="1127125" y="2165350"/>
            <a:ext cx="4602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400" i="1">
                <a:latin typeface="Gill Sans MT" panose="020B0502020104020203" pitchFamily="34" charset="0"/>
              </a:rPr>
              <a:t>A teacher takes a sample of 40 high school underclassmen and upperclassman to determine how many students play a sport.</a:t>
            </a:r>
            <a:endParaRPr lang="en-US" altLang="en-US" sz="1400">
              <a:latin typeface="Gill Sans MT" panose="020B0502020104020203" pitchFamily="34" charset="0"/>
            </a:endParaRPr>
          </a:p>
        </p:txBody>
      </p:sp>
      <p:sp>
        <p:nvSpPr>
          <p:cNvPr id="9256" name="Rectangle 20"/>
          <p:cNvSpPr>
            <a:spLocks noChangeArrowheads="1"/>
          </p:cNvSpPr>
          <p:nvPr/>
        </p:nvSpPr>
        <p:spPr bwMode="auto">
          <a:xfrm>
            <a:off x="974725" y="4308475"/>
            <a:ext cx="4905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400" i="1">
                <a:latin typeface="Gill Sans MT" panose="020B0502020104020203" pitchFamily="34" charset="0"/>
              </a:rPr>
              <a:t>A teacher takes a sample of 30 high school underclassmen and upperclassman to determine how many students play an instrument.</a:t>
            </a:r>
            <a:endParaRPr lang="en-US" altLang="en-US" sz="1400">
              <a:latin typeface="Gill Sans MT" panose="020B0502020104020203" pitchFamily="34" charset="0"/>
            </a:endParaRPr>
          </a:p>
        </p:txBody>
      </p:sp>
      <p:sp>
        <p:nvSpPr>
          <p:cNvPr id="9257" name="Rectangle 21"/>
          <p:cNvSpPr>
            <a:spLocks noChangeArrowheads="1"/>
          </p:cNvSpPr>
          <p:nvPr/>
        </p:nvSpPr>
        <p:spPr bwMode="auto">
          <a:xfrm>
            <a:off x="274638" y="2697163"/>
            <a:ext cx="2468562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latin typeface="Arial Narrow" panose="020B0606020202030204" pitchFamily="34" charset="0"/>
              </a:rPr>
              <a:t>The probability of a randomly selected student from the sample playing a sport, given that student is an upperclassmen is     . </a:t>
            </a:r>
          </a:p>
          <a:p>
            <a:r>
              <a:rPr lang="en-US" altLang="en-US" sz="1400">
                <a:latin typeface="Arial Narrow" panose="020B0606020202030204" pitchFamily="34" charset="0"/>
              </a:rPr>
              <a:t>Fill in the two-way table to </a:t>
            </a:r>
          </a:p>
          <a:p>
            <a:r>
              <a:rPr lang="en-US" altLang="en-US" sz="1400">
                <a:latin typeface="Arial Narrow" panose="020B0606020202030204" pitchFamily="34" charset="0"/>
              </a:rPr>
              <a:t>show how this is possible.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2835275" y="5060950"/>
          <a:ext cx="4205287" cy="1146176"/>
        </p:xfrm>
        <a:graphic>
          <a:graphicData uri="http://schemas.openxmlformats.org/drawingml/2006/table">
            <a:tbl>
              <a:tblPr firstRow="1" firstCol="1" bandRow="1"/>
              <a:tblGrid>
                <a:gridCol w="118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3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3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05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654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36577" marR="36577" marT="36579" marB="3657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ill Sans MT" pitchFamily="34" charset="0"/>
                          <a:ea typeface="Times New Roman"/>
                        </a:rPr>
                        <a:t>Underclassmen</a:t>
                      </a:r>
                    </a:p>
                  </a:txBody>
                  <a:tcPr marL="36577" marR="36577" marT="36579" marB="365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ill Sans MT" pitchFamily="34" charset="0"/>
                          <a:ea typeface="Times New Roman"/>
                        </a:rPr>
                        <a:t>Upperclassmen</a:t>
                      </a:r>
                    </a:p>
                  </a:txBody>
                  <a:tcPr marL="36577" marR="36577" marT="36579" marB="365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ill Sans MT" pitchFamily="34" charset="0"/>
                          <a:ea typeface="Times New Roman"/>
                        </a:rPr>
                        <a:t>Total</a:t>
                      </a:r>
                    </a:p>
                  </a:txBody>
                  <a:tcPr marL="36577" marR="36577" marT="36579" marB="365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5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ill Sans MT" pitchFamily="34" charset="0"/>
                          <a:ea typeface="Times New Roman"/>
                        </a:rPr>
                        <a:t>Instrument</a:t>
                      </a:r>
                    </a:p>
                  </a:txBody>
                  <a:tcPr marL="36577" marR="36577" marT="36579" marB="365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36577" marR="36577" marT="36579" marB="365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36577" marR="36577" marT="36579" marB="365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36577" marR="36577" marT="36579" marB="365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5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ill Sans MT" pitchFamily="34" charset="0"/>
                          <a:ea typeface="Times New Roman"/>
                        </a:rPr>
                        <a:t>No Instrument</a:t>
                      </a:r>
                    </a:p>
                  </a:txBody>
                  <a:tcPr marL="36577" marR="36577" marT="36579" marB="365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36577" marR="36577" marT="36579" marB="365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36577" marR="36577" marT="36579" marB="365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36577" marR="36577" marT="36579" marB="365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5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ill Sans MT" pitchFamily="34" charset="0"/>
                          <a:ea typeface="Times New Roman"/>
                        </a:rPr>
                        <a:t>Total</a:t>
                      </a:r>
                    </a:p>
                  </a:txBody>
                  <a:tcPr marL="36577" marR="36577" marT="36579" marB="365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36577" marR="36577" marT="36579" marB="365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36577" marR="36577" marT="36579" marB="365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36577" marR="36577" marT="36579" marB="365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8" name="Rectangle 27"/>
          <p:cNvSpPr/>
          <p:nvPr/>
        </p:nvSpPr>
        <p:spPr>
          <a:xfrm>
            <a:off x="1828800" y="3328988"/>
            <a:ext cx="306388" cy="3492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000"/>
              </a:lnSpc>
              <a:defRPr/>
            </a:pPr>
            <a:r>
              <a:rPr lang="en-US" sz="1050" b="1" u="sng" dirty="0">
                <a:solidFill>
                  <a:prstClr val="black"/>
                </a:solidFill>
                <a:latin typeface="Arial Narrow" panose="020B0606020202030204" pitchFamily="34" charset="0"/>
              </a:rPr>
              <a:t>12</a:t>
            </a:r>
          </a:p>
          <a:p>
            <a:pPr algn="ctr">
              <a:lnSpc>
                <a:spcPts val="1000"/>
              </a:lnSpc>
              <a:defRPr/>
            </a:pPr>
            <a:r>
              <a:rPr lang="en-US" sz="1050" b="1" dirty="0">
                <a:solidFill>
                  <a:prstClr val="black"/>
                </a:solidFill>
                <a:latin typeface="Arial Narrow" panose="020B0606020202030204" pitchFamily="34" charset="0"/>
              </a:rPr>
              <a:t>25</a:t>
            </a:r>
            <a:endParaRPr lang="en-US" sz="1200" b="1" dirty="0">
              <a:latin typeface="Arial Narrow" panose="020B0606020202030204" pitchFamily="34" charset="0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3908425" y="3208338"/>
            <a:ext cx="1076325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8 </a:t>
            </a:r>
            <a:r>
              <a:rPr lang="en-US" altLang="en-US" sz="1400">
                <a:solidFill>
                  <a:srgbClr val="FF0000"/>
                </a:solidFill>
                <a:latin typeface="Arial Narrow" panose="020B0606020202030204" pitchFamily="34" charset="0"/>
              </a:rPr>
              <a:t>(may vary)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5386388" y="3208338"/>
            <a:ext cx="441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6338888" y="3208338"/>
            <a:ext cx="43973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20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5391150" y="3479800"/>
            <a:ext cx="441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13</a:t>
            </a: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6342063" y="3500438"/>
            <a:ext cx="441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20</a:t>
            </a: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4230688" y="3776663"/>
            <a:ext cx="441325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15</a:t>
            </a: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5391150" y="3776663"/>
            <a:ext cx="441325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25</a:t>
            </a: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6342063" y="3776663"/>
            <a:ext cx="441325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40</a:t>
            </a: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3913188" y="3500438"/>
            <a:ext cx="1076325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7 </a:t>
            </a:r>
            <a:r>
              <a:rPr lang="en-US" altLang="en-US" sz="1400">
                <a:solidFill>
                  <a:srgbClr val="FF0000"/>
                </a:solidFill>
                <a:latin typeface="Arial Narrow" panose="020B0606020202030204" pitchFamily="34" charset="0"/>
              </a:rPr>
              <a:t>(may vary)</a:t>
            </a: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4443413" y="5422900"/>
            <a:ext cx="31273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9</a:t>
            </a:r>
            <a:endParaRPr lang="en-US" altLang="en-US" sz="140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5226050" y="54229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3 </a:t>
            </a:r>
            <a:r>
              <a:rPr lang="en-US" altLang="en-US" sz="1400">
                <a:solidFill>
                  <a:srgbClr val="FF0000"/>
                </a:solidFill>
                <a:latin typeface="Arial Narrow" panose="020B0606020202030204" pitchFamily="34" charset="0"/>
              </a:rPr>
              <a:t>(may vary)</a:t>
            </a: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6491288" y="5422900"/>
            <a:ext cx="43973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5162550" y="5694363"/>
            <a:ext cx="1203325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10 </a:t>
            </a:r>
            <a:r>
              <a:rPr lang="en-US" altLang="en-US" sz="1400">
                <a:solidFill>
                  <a:srgbClr val="FF0000"/>
                </a:solidFill>
                <a:latin typeface="Arial Narrow" panose="020B0606020202030204" pitchFamily="34" charset="0"/>
              </a:rPr>
              <a:t>(may vary)</a:t>
            </a: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6494463" y="5715000"/>
            <a:ext cx="441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18</a:t>
            </a: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4383088" y="5991225"/>
            <a:ext cx="441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17</a:t>
            </a: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5543550" y="5991225"/>
            <a:ext cx="441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13</a:t>
            </a: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6494463" y="5991225"/>
            <a:ext cx="441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30</a:t>
            </a: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4446588" y="5715000"/>
            <a:ext cx="314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8</a:t>
            </a:r>
            <a:endParaRPr lang="en-US" altLang="en-US" sz="140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304" name="Rectangle 52"/>
          <p:cNvSpPr>
            <a:spLocks noChangeArrowheads="1"/>
          </p:cNvSpPr>
          <p:nvPr/>
        </p:nvSpPr>
        <p:spPr bwMode="auto">
          <a:xfrm>
            <a:off x="274638" y="4970463"/>
            <a:ext cx="25606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latin typeface="Arial Narrow" panose="020B0606020202030204" pitchFamily="34" charset="0"/>
              </a:rPr>
              <a:t>The probability of a randomly selected student from the sample not playing an instrument, given that student is an underclassmen is     . </a:t>
            </a:r>
          </a:p>
          <a:p>
            <a:r>
              <a:rPr lang="en-US" altLang="en-US" sz="1400">
                <a:latin typeface="Arial Narrow" panose="020B0606020202030204" pitchFamily="34" charset="0"/>
              </a:rPr>
              <a:t>Fill in the two-way table to </a:t>
            </a:r>
          </a:p>
          <a:p>
            <a:r>
              <a:rPr lang="en-US" altLang="en-US" sz="1400">
                <a:latin typeface="Arial Narrow" panose="020B0606020202030204" pitchFamily="34" charset="0"/>
              </a:rPr>
              <a:t>show how this is possible.</a:t>
            </a:r>
          </a:p>
        </p:txBody>
      </p:sp>
      <p:sp>
        <p:nvSpPr>
          <p:cNvPr id="54" name="Rectangle 53"/>
          <p:cNvSpPr/>
          <p:nvPr/>
        </p:nvSpPr>
        <p:spPr>
          <a:xfrm>
            <a:off x="2347913" y="5599113"/>
            <a:ext cx="306387" cy="3492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000"/>
              </a:lnSpc>
              <a:defRPr/>
            </a:pPr>
            <a:r>
              <a:rPr lang="en-US" sz="1050" b="1" u="sng" dirty="0">
                <a:solidFill>
                  <a:prstClr val="black"/>
                </a:solidFill>
                <a:latin typeface="Arial Narrow" panose="020B0606020202030204" pitchFamily="34" charset="0"/>
              </a:rPr>
              <a:t> 8 </a:t>
            </a:r>
          </a:p>
          <a:p>
            <a:pPr algn="ctr">
              <a:lnSpc>
                <a:spcPts val="1000"/>
              </a:lnSpc>
              <a:defRPr/>
            </a:pPr>
            <a:r>
              <a:rPr lang="en-US" sz="1050" b="1" dirty="0">
                <a:solidFill>
                  <a:prstClr val="black"/>
                </a:solidFill>
                <a:latin typeface="Arial Narrow" panose="020B0606020202030204" pitchFamily="34" charset="0"/>
              </a:rPr>
              <a:t>17</a:t>
            </a:r>
            <a:endParaRPr lang="en-US" sz="1200" b="1" dirty="0">
              <a:latin typeface="Arial Narrow" panose="020B0606020202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211513" y="2222500"/>
            <a:ext cx="227012" cy="195263"/>
          </a:xfrm>
          <a:prstGeom prst="round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latin typeface="Arial" pitchFamily="34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4265613" y="2398713"/>
            <a:ext cx="944562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4675188" y="2619375"/>
            <a:ext cx="779462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390650" y="2624138"/>
            <a:ext cx="944563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 bwMode="auto">
          <a:xfrm>
            <a:off x="3206750" y="4367213"/>
            <a:ext cx="227013" cy="195262"/>
          </a:xfrm>
          <a:prstGeom prst="round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latin typeface="Arial" pitchFamily="34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4257675" y="4543425"/>
            <a:ext cx="94615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4429125" y="4764088"/>
            <a:ext cx="12573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173163" y="4768850"/>
            <a:ext cx="944562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3" grpId="0"/>
      <p:bldP spid="34" grpId="0"/>
      <p:bldP spid="35" grpId="0"/>
      <p:bldP spid="36" grpId="0"/>
      <p:bldP spid="38" grpId="0"/>
      <p:bldP spid="39" grpId="0"/>
      <p:bldP spid="40" grpId="0"/>
      <p:bldP spid="41" grpId="0"/>
      <p:bldP spid="42" grpId="0"/>
      <p:bldP spid="43" grpId="0"/>
      <p:bldP spid="45" grpId="0"/>
      <p:bldP spid="48" grpId="0"/>
      <p:bldP spid="49" grpId="0"/>
      <p:bldP spid="51" grpId="0"/>
      <p:bldP spid="52" grpId="0"/>
      <p:bldP spid="6" grpId="0" animBg="1"/>
      <p:bldP spid="6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3663" y="122238"/>
            <a:ext cx="9005887" cy="44450"/>
          </a:xfrm>
          <a:prstGeom prst="rect">
            <a:avLst/>
          </a:prstGeom>
          <a:solidFill>
            <a:srgbClr val="21A8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43" name="Rectangle 14"/>
          <p:cNvSpPr>
            <a:spLocks noChangeArrowheads="1"/>
          </p:cNvSpPr>
          <p:nvPr/>
        </p:nvSpPr>
        <p:spPr bwMode="auto">
          <a:xfrm>
            <a:off x="688975" y="868363"/>
            <a:ext cx="60817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i="1">
                <a:latin typeface="Gill Sans MT" panose="020B0502020104020203" pitchFamily="34" charset="0"/>
              </a:rPr>
              <a:t>Constructing and interpreting two-way tables will help you understand data presented to you in different ways.</a:t>
            </a:r>
          </a:p>
        </p:txBody>
      </p:sp>
      <p:sp>
        <p:nvSpPr>
          <p:cNvPr id="10244" name="Rectangle 14"/>
          <p:cNvSpPr>
            <a:spLocks noChangeArrowheads="1"/>
          </p:cNvSpPr>
          <p:nvPr/>
        </p:nvSpPr>
        <p:spPr bwMode="auto">
          <a:xfrm>
            <a:off x="688975" y="3429000"/>
            <a:ext cx="60817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i="1">
                <a:latin typeface="Gill Sans MT" panose="020B0502020104020203" pitchFamily="34" charset="0"/>
              </a:rPr>
              <a:t>Constructing and interpreting two-way tables will help you do well on tests.</a:t>
            </a:r>
          </a:p>
        </p:txBody>
      </p:sp>
      <p:sp>
        <p:nvSpPr>
          <p:cNvPr id="45" name="Oval 44"/>
          <p:cNvSpPr/>
          <p:nvPr/>
        </p:nvSpPr>
        <p:spPr bwMode="auto">
          <a:xfrm>
            <a:off x="238125" y="881063"/>
            <a:ext cx="379413" cy="379412"/>
          </a:xfrm>
          <a:prstGeom prst="ellipse">
            <a:avLst/>
          </a:prstGeom>
          <a:solidFill>
            <a:srgbClr val="065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Gill Sans MT" pitchFamily="34" charset="0"/>
              </a:rPr>
              <a:t>1</a:t>
            </a:r>
          </a:p>
        </p:txBody>
      </p:sp>
      <p:grpSp>
        <p:nvGrpSpPr>
          <p:cNvPr id="10246" name="Group 2"/>
          <p:cNvGrpSpPr>
            <a:grpSpLocks/>
          </p:cNvGrpSpPr>
          <p:nvPr/>
        </p:nvGrpSpPr>
        <p:grpSpPr bwMode="auto">
          <a:xfrm>
            <a:off x="6765925" y="4619625"/>
            <a:ext cx="2195513" cy="1735138"/>
            <a:chOff x="6765925" y="4094163"/>
            <a:chExt cx="2195513" cy="1736583"/>
          </a:xfrm>
        </p:grpSpPr>
        <p:sp>
          <p:nvSpPr>
            <p:cNvPr id="57" name="Rectangle 56"/>
            <p:cNvSpPr/>
            <p:nvPr/>
          </p:nvSpPr>
          <p:spPr bwMode="auto">
            <a:xfrm>
              <a:off x="6765925" y="4094163"/>
              <a:ext cx="2190750" cy="1736583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01752" rIns="45720">
              <a:spAutoFit/>
            </a:bodyPr>
            <a:lstStyle/>
            <a:p>
              <a:pPr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Does anyone else have another reason why it is relevant to construct and interpret two-way tables? (Pair-Share) Why is it relevant to construct and interpret two-way tables? You may give one of my reasons or one of your own. Which reason is more relevant to you? Why? </a:t>
              </a: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6770688" y="4098930"/>
              <a:ext cx="2190750" cy="231968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000" b="1" dirty="0">
                  <a:solidFill>
                    <a:prstClr val="white"/>
                  </a:solidFill>
                  <a:latin typeface="Gill Sans MT" pitchFamily="34" charset="0"/>
                  <a:cs typeface="Arial" charset="0"/>
                </a:rPr>
                <a:t>CFU</a:t>
              </a:r>
            </a:p>
          </p:txBody>
        </p:sp>
      </p:grpSp>
      <p:sp>
        <p:nvSpPr>
          <p:cNvPr id="29" name="Oval 28"/>
          <p:cNvSpPr/>
          <p:nvPr/>
        </p:nvSpPr>
        <p:spPr bwMode="auto">
          <a:xfrm>
            <a:off x="238125" y="3479800"/>
            <a:ext cx="379413" cy="379413"/>
          </a:xfrm>
          <a:prstGeom prst="ellipse">
            <a:avLst/>
          </a:prstGeom>
          <a:solidFill>
            <a:srgbClr val="065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Gill Sans MT" pitchFamily="34" charset="0"/>
              </a:rPr>
              <a:t>2</a:t>
            </a: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1579563" y="4248150"/>
            <a:ext cx="3989387" cy="2363788"/>
          </a:xfrm>
          <a:prstGeom prst="roundRect">
            <a:avLst>
              <a:gd name="adj" fmla="val 7407"/>
            </a:avLst>
          </a:prstGeom>
          <a:noFill/>
          <a:ln w="19050" algn="ctr">
            <a:noFill/>
            <a:round/>
            <a:headEnd/>
            <a:tailEnd/>
          </a:ln>
          <a:effec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>
                <a:solidFill>
                  <a:srgbClr val="000000"/>
                </a:solidFill>
                <a:latin typeface="Arial" pitchFamily="34" charset="0"/>
              </a:rPr>
              <a:t>Sample Test Question: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b="1" kern="0" dirty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10249" name="Group 1"/>
          <p:cNvGrpSpPr>
            <a:grpSpLocks/>
          </p:cNvGrpSpPr>
          <p:nvPr/>
        </p:nvGrpSpPr>
        <p:grpSpPr bwMode="auto">
          <a:xfrm>
            <a:off x="1411288" y="4160838"/>
            <a:ext cx="4325937" cy="2560637"/>
            <a:chOff x="1434455" y="3520440"/>
            <a:chExt cx="2938162" cy="1871318"/>
          </a:xfrm>
        </p:grpSpPr>
        <p:pic>
          <p:nvPicPr>
            <p:cNvPr id="10258" name="Picture 66" descr="C:\Documents and Settings\jim\Desktop\My Stuff\Graphics\hd-blogshapes\line-horiz-black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4455" y="3557274"/>
              <a:ext cx="2938162" cy="108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9" name="Picture 66" descr="C:\Documents and Settings\jim\Desktop\My Stuff\Graphics\hd-blogshapes\line-horiz-black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4455" y="5257780"/>
              <a:ext cx="2938162" cy="108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0" name="Picture 66" descr="C:\Documents and Settings\jim\Desktop\My Stuff\Graphics\hd-blogshapes\line-horiz-black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634064" y="4389110"/>
              <a:ext cx="1845918" cy="108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1" name="Picture 66" descr="C:\Documents and Settings\jim\Desktop\My Stuff\Graphics\hd-blogshapes\line-horiz-black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367466" y="4414510"/>
              <a:ext cx="1845918" cy="108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Heading"/>
          <p:cNvSpPr/>
          <p:nvPr/>
        </p:nvSpPr>
        <p:spPr bwMode="auto">
          <a:xfrm>
            <a:off x="0" y="0"/>
            <a:ext cx="1735138" cy="247650"/>
          </a:xfrm>
          <a:prstGeom prst="homePlate">
            <a:avLst>
              <a:gd name="adj" fmla="val 40355"/>
            </a:avLst>
          </a:prstGeom>
          <a:solidFill>
            <a:srgbClr val="21A8B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Relevance</a:t>
            </a:r>
          </a:p>
        </p:txBody>
      </p:sp>
      <p:pic>
        <p:nvPicPr>
          <p:cNvPr id="10251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38" y="4578350"/>
            <a:ext cx="3582987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0" y="247650"/>
            <a:ext cx="5303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+mn-cs"/>
              </a:rPr>
              <a:t>A </a:t>
            </a:r>
            <a:r>
              <a:rPr lang="en-US" sz="1600" b="1" u="sng" dirty="0">
                <a:solidFill>
                  <a:srgbClr val="000000"/>
                </a:solidFill>
                <a:latin typeface="Arial" charset="0"/>
                <a:cs typeface="+mn-cs"/>
              </a:rPr>
              <a:t>two-way frequency table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+mn-cs"/>
              </a:rPr>
              <a:t> shows data from one</a:t>
            </a:r>
            <a:r>
              <a:rPr lang="en-US" sz="1600" b="1" dirty="0">
                <a:solidFill>
                  <a:srgbClr val="000000"/>
                </a:solidFill>
                <a:latin typeface="Arial" charset="0"/>
                <a:cs typeface="+mn-cs"/>
              </a:rPr>
              <a:t> sample group 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+mn-cs"/>
              </a:rPr>
              <a:t>as it relates to </a:t>
            </a:r>
            <a:r>
              <a:rPr lang="en-US" sz="1600" b="1" dirty="0">
                <a:solidFill>
                  <a:srgbClr val="000000"/>
                </a:solidFill>
                <a:latin typeface="Arial" charset="0"/>
                <a:cs typeface="+mn-cs"/>
              </a:rPr>
              <a:t>two different categories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+mn-cs"/>
              </a:rPr>
              <a:t>.</a:t>
            </a:r>
          </a:p>
        </p:txBody>
      </p:sp>
      <p:grpSp>
        <p:nvGrpSpPr>
          <p:cNvPr id="10253" name="Group 2"/>
          <p:cNvGrpSpPr>
            <a:grpSpLocks/>
          </p:cNvGrpSpPr>
          <p:nvPr/>
        </p:nvGrpSpPr>
        <p:grpSpPr bwMode="auto">
          <a:xfrm>
            <a:off x="3603625" y="1793875"/>
            <a:ext cx="4900613" cy="1609725"/>
            <a:chOff x="1203558" y="1765790"/>
            <a:chExt cx="4900785" cy="1608969"/>
          </a:xfrm>
        </p:grpSpPr>
        <p:sp>
          <p:nvSpPr>
            <p:cNvPr id="20" name="Freeform 19"/>
            <p:cNvSpPr/>
            <p:nvPr/>
          </p:nvSpPr>
          <p:spPr>
            <a:xfrm>
              <a:off x="1203558" y="1765790"/>
              <a:ext cx="4900785" cy="1608969"/>
            </a:xfrm>
            <a:custGeom>
              <a:avLst/>
              <a:gdLst>
                <a:gd name="connsiteX0" fmla="*/ 0 w 5805714"/>
                <a:gd name="connsiteY0" fmla="*/ 1001485 h 1059543"/>
                <a:gd name="connsiteX1" fmla="*/ 0 w 5805714"/>
                <a:gd name="connsiteY1" fmla="*/ 0 h 1059543"/>
                <a:gd name="connsiteX2" fmla="*/ 5805714 w 5805714"/>
                <a:gd name="connsiteY2" fmla="*/ 0 h 1059543"/>
                <a:gd name="connsiteX3" fmla="*/ 5805714 w 5805714"/>
                <a:gd name="connsiteY3" fmla="*/ 957943 h 1059543"/>
                <a:gd name="connsiteX4" fmla="*/ 5544457 w 5805714"/>
                <a:gd name="connsiteY4" fmla="*/ 885371 h 1059543"/>
                <a:gd name="connsiteX5" fmla="*/ 5355771 w 5805714"/>
                <a:gd name="connsiteY5" fmla="*/ 914400 h 1059543"/>
                <a:gd name="connsiteX6" fmla="*/ 5109028 w 5805714"/>
                <a:gd name="connsiteY6" fmla="*/ 899885 h 1059543"/>
                <a:gd name="connsiteX7" fmla="*/ 5007428 w 5805714"/>
                <a:gd name="connsiteY7" fmla="*/ 957943 h 1059543"/>
                <a:gd name="connsiteX8" fmla="*/ 4847771 w 5805714"/>
                <a:gd name="connsiteY8" fmla="*/ 870857 h 1059543"/>
                <a:gd name="connsiteX9" fmla="*/ 4760686 w 5805714"/>
                <a:gd name="connsiteY9" fmla="*/ 943428 h 1059543"/>
                <a:gd name="connsiteX10" fmla="*/ 4644571 w 5805714"/>
                <a:gd name="connsiteY10" fmla="*/ 943428 h 1059543"/>
                <a:gd name="connsiteX11" fmla="*/ 4499428 w 5805714"/>
                <a:gd name="connsiteY11" fmla="*/ 856343 h 1059543"/>
                <a:gd name="connsiteX12" fmla="*/ 4412343 w 5805714"/>
                <a:gd name="connsiteY12" fmla="*/ 914400 h 1059543"/>
                <a:gd name="connsiteX13" fmla="*/ 4252686 w 5805714"/>
                <a:gd name="connsiteY13" fmla="*/ 928914 h 1059543"/>
                <a:gd name="connsiteX14" fmla="*/ 4151086 w 5805714"/>
                <a:gd name="connsiteY14" fmla="*/ 856343 h 1059543"/>
                <a:gd name="connsiteX15" fmla="*/ 4034971 w 5805714"/>
                <a:gd name="connsiteY15" fmla="*/ 885371 h 1059543"/>
                <a:gd name="connsiteX16" fmla="*/ 3889828 w 5805714"/>
                <a:gd name="connsiteY16" fmla="*/ 914400 h 1059543"/>
                <a:gd name="connsiteX17" fmla="*/ 3788228 w 5805714"/>
                <a:gd name="connsiteY17" fmla="*/ 957943 h 1059543"/>
                <a:gd name="connsiteX18" fmla="*/ 3599543 w 5805714"/>
                <a:gd name="connsiteY18" fmla="*/ 885371 h 1059543"/>
                <a:gd name="connsiteX19" fmla="*/ 3483428 w 5805714"/>
                <a:gd name="connsiteY19" fmla="*/ 885371 h 1059543"/>
                <a:gd name="connsiteX20" fmla="*/ 3323771 w 5805714"/>
                <a:gd name="connsiteY20" fmla="*/ 943428 h 1059543"/>
                <a:gd name="connsiteX21" fmla="*/ 3164114 w 5805714"/>
                <a:gd name="connsiteY21" fmla="*/ 914400 h 1059543"/>
                <a:gd name="connsiteX22" fmla="*/ 3077028 w 5805714"/>
                <a:gd name="connsiteY22" fmla="*/ 870857 h 1059543"/>
                <a:gd name="connsiteX23" fmla="*/ 2931886 w 5805714"/>
                <a:gd name="connsiteY23" fmla="*/ 914400 h 1059543"/>
                <a:gd name="connsiteX24" fmla="*/ 2830286 w 5805714"/>
                <a:gd name="connsiteY24" fmla="*/ 943428 h 1059543"/>
                <a:gd name="connsiteX25" fmla="*/ 2801257 w 5805714"/>
                <a:gd name="connsiteY25" fmla="*/ 1001485 h 1059543"/>
                <a:gd name="connsiteX26" fmla="*/ 2699657 w 5805714"/>
                <a:gd name="connsiteY26" fmla="*/ 1001485 h 1059543"/>
                <a:gd name="connsiteX27" fmla="*/ 2612571 w 5805714"/>
                <a:gd name="connsiteY27" fmla="*/ 943428 h 1059543"/>
                <a:gd name="connsiteX28" fmla="*/ 2554514 w 5805714"/>
                <a:gd name="connsiteY28" fmla="*/ 943428 h 1059543"/>
                <a:gd name="connsiteX29" fmla="*/ 2380343 w 5805714"/>
                <a:gd name="connsiteY29" fmla="*/ 957943 h 1059543"/>
                <a:gd name="connsiteX30" fmla="*/ 2336800 w 5805714"/>
                <a:gd name="connsiteY30" fmla="*/ 972457 h 1059543"/>
                <a:gd name="connsiteX31" fmla="*/ 2220686 w 5805714"/>
                <a:gd name="connsiteY31" fmla="*/ 1001485 h 1059543"/>
                <a:gd name="connsiteX32" fmla="*/ 2075543 w 5805714"/>
                <a:gd name="connsiteY32" fmla="*/ 972457 h 1059543"/>
                <a:gd name="connsiteX33" fmla="*/ 1944914 w 5805714"/>
                <a:gd name="connsiteY33" fmla="*/ 928914 h 1059543"/>
                <a:gd name="connsiteX34" fmla="*/ 1654628 w 5805714"/>
                <a:gd name="connsiteY34" fmla="*/ 986971 h 1059543"/>
                <a:gd name="connsiteX35" fmla="*/ 1596571 w 5805714"/>
                <a:gd name="connsiteY35" fmla="*/ 1059543 h 1059543"/>
                <a:gd name="connsiteX36" fmla="*/ 1291771 w 5805714"/>
                <a:gd name="connsiteY36" fmla="*/ 928914 h 1059543"/>
                <a:gd name="connsiteX37" fmla="*/ 1204686 w 5805714"/>
                <a:gd name="connsiteY37" fmla="*/ 885371 h 1059543"/>
                <a:gd name="connsiteX38" fmla="*/ 1045028 w 5805714"/>
                <a:gd name="connsiteY38" fmla="*/ 928914 h 1059543"/>
                <a:gd name="connsiteX39" fmla="*/ 1030514 w 5805714"/>
                <a:gd name="connsiteY39" fmla="*/ 1016000 h 1059543"/>
                <a:gd name="connsiteX40" fmla="*/ 928914 w 5805714"/>
                <a:gd name="connsiteY40" fmla="*/ 1016000 h 1059543"/>
                <a:gd name="connsiteX41" fmla="*/ 798286 w 5805714"/>
                <a:gd name="connsiteY41" fmla="*/ 943428 h 1059543"/>
                <a:gd name="connsiteX42" fmla="*/ 653143 w 5805714"/>
                <a:gd name="connsiteY42" fmla="*/ 928914 h 1059543"/>
                <a:gd name="connsiteX43" fmla="*/ 537028 w 5805714"/>
                <a:gd name="connsiteY43" fmla="*/ 957943 h 1059543"/>
                <a:gd name="connsiteX44" fmla="*/ 493486 w 5805714"/>
                <a:gd name="connsiteY44" fmla="*/ 1001485 h 1059543"/>
                <a:gd name="connsiteX45" fmla="*/ 377371 w 5805714"/>
                <a:gd name="connsiteY45" fmla="*/ 943428 h 1059543"/>
                <a:gd name="connsiteX46" fmla="*/ 319314 w 5805714"/>
                <a:gd name="connsiteY46" fmla="*/ 928914 h 1059543"/>
                <a:gd name="connsiteX47" fmla="*/ 319314 w 5805714"/>
                <a:gd name="connsiteY47" fmla="*/ 928914 h 1059543"/>
                <a:gd name="connsiteX0" fmla="*/ 0 w 5805714"/>
                <a:gd name="connsiteY0" fmla="*/ 1001485 h 1059543"/>
                <a:gd name="connsiteX1" fmla="*/ 0 w 5805714"/>
                <a:gd name="connsiteY1" fmla="*/ 0 h 1059543"/>
                <a:gd name="connsiteX2" fmla="*/ 5805714 w 5805714"/>
                <a:gd name="connsiteY2" fmla="*/ 0 h 1059543"/>
                <a:gd name="connsiteX3" fmla="*/ 5805714 w 5805714"/>
                <a:gd name="connsiteY3" fmla="*/ 957943 h 1059543"/>
                <a:gd name="connsiteX4" fmla="*/ 5544457 w 5805714"/>
                <a:gd name="connsiteY4" fmla="*/ 885371 h 1059543"/>
                <a:gd name="connsiteX5" fmla="*/ 5355771 w 5805714"/>
                <a:gd name="connsiteY5" fmla="*/ 914400 h 1059543"/>
                <a:gd name="connsiteX6" fmla="*/ 5109028 w 5805714"/>
                <a:gd name="connsiteY6" fmla="*/ 899885 h 1059543"/>
                <a:gd name="connsiteX7" fmla="*/ 5007428 w 5805714"/>
                <a:gd name="connsiteY7" fmla="*/ 957943 h 1059543"/>
                <a:gd name="connsiteX8" fmla="*/ 4847771 w 5805714"/>
                <a:gd name="connsiteY8" fmla="*/ 870857 h 1059543"/>
                <a:gd name="connsiteX9" fmla="*/ 4760686 w 5805714"/>
                <a:gd name="connsiteY9" fmla="*/ 943428 h 1059543"/>
                <a:gd name="connsiteX10" fmla="*/ 4644571 w 5805714"/>
                <a:gd name="connsiteY10" fmla="*/ 943428 h 1059543"/>
                <a:gd name="connsiteX11" fmla="*/ 4499428 w 5805714"/>
                <a:gd name="connsiteY11" fmla="*/ 856343 h 1059543"/>
                <a:gd name="connsiteX12" fmla="*/ 4412343 w 5805714"/>
                <a:gd name="connsiteY12" fmla="*/ 914400 h 1059543"/>
                <a:gd name="connsiteX13" fmla="*/ 4252686 w 5805714"/>
                <a:gd name="connsiteY13" fmla="*/ 928914 h 1059543"/>
                <a:gd name="connsiteX14" fmla="*/ 4151086 w 5805714"/>
                <a:gd name="connsiteY14" fmla="*/ 856343 h 1059543"/>
                <a:gd name="connsiteX15" fmla="*/ 4034971 w 5805714"/>
                <a:gd name="connsiteY15" fmla="*/ 885371 h 1059543"/>
                <a:gd name="connsiteX16" fmla="*/ 3889828 w 5805714"/>
                <a:gd name="connsiteY16" fmla="*/ 914400 h 1059543"/>
                <a:gd name="connsiteX17" fmla="*/ 3788228 w 5805714"/>
                <a:gd name="connsiteY17" fmla="*/ 957943 h 1059543"/>
                <a:gd name="connsiteX18" fmla="*/ 3599543 w 5805714"/>
                <a:gd name="connsiteY18" fmla="*/ 885371 h 1059543"/>
                <a:gd name="connsiteX19" fmla="*/ 3483428 w 5805714"/>
                <a:gd name="connsiteY19" fmla="*/ 885371 h 1059543"/>
                <a:gd name="connsiteX20" fmla="*/ 3323771 w 5805714"/>
                <a:gd name="connsiteY20" fmla="*/ 943428 h 1059543"/>
                <a:gd name="connsiteX21" fmla="*/ 3164114 w 5805714"/>
                <a:gd name="connsiteY21" fmla="*/ 914400 h 1059543"/>
                <a:gd name="connsiteX22" fmla="*/ 3077028 w 5805714"/>
                <a:gd name="connsiteY22" fmla="*/ 870857 h 1059543"/>
                <a:gd name="connsiteX23" fmla="*/ 2931886 w 5805714"/>
                <a:gd name="connsiteY23" fmla="*/ 914400 h 1059543"/>
                <a:gd name="connsiteX24" fmla="*/ 2830286 w 5805714"/>
                <a:gd name="connsiteY24" fmla="*/ 943428 h 1059543"/>
                <a:gd name="connsiteX25" fmla="*/ 2801257 w 5805714"/>
                <a:gd name="connsiteY25" fmla="*/ 1001485 h 1059543"/>
                <a:gd name="connsiteX26" fmla="*/ 2699657 w 5805714"/>
                <a:gd name="connsiteY26" fmla="*/ 1001485 h 1059543"/>
                <a:gd name="connsiteX27" fmla="*/ 2612571 w 5805714"/>
                <a:gd name="connsiteY27" fmla="*/ 943428 h 1059543"/>
                <a:gd name="connsiteX28" fmla="*/ 2554514 w 5805714"/>
                <a:gd name="connsiteY28" fmla="*/ 943428 h 1059543"/>
                <a:gd name="connsiteX29" fmla="*/ 2380343 w 5805714"/>
                <a:gd name="connsiteY29" fmla="*/ 957943 h 1059543"/>
                <a:gd name="connsiteX30" fmla="*/ 2336800 w 5805714"/>
                <a:gd name="connsiteY30" fmla="*/ 972457 h 1059543"/>
                <a:gd name="connsiteX31" fmla="*/ 2220686 w 5805714"/>
                <a:gd name="connsiteY31" fmla="*/ 1001485 h 1059543"/>
                <a:gd name="connsiteX32" fmla="*/ 2075543 w 5805714"/>
                <a:gd name="connsiteY32" fmla="*/ 972457 h 1059543"/>
                <a:gd name="connsiteX33" fmla="*/ 1944914 w 5805714"/>
                <a:gd name="connsiteY33" fmla="*/ 928914 h 1059543"/>
                <a:gd name="connsiteX34" fmla="*/ 1654628 w 5805714"/>
                <a:gd name="connsiteY34" fmla="*/ 986971 h 1059543"/>
                <a:gd name="connsiteX35" fmla="*/ 1596571 w 5805714"/>
                <a:gd name="connsiteY35" fmla="*/ 1059543 h 1059543"/>
                <a:gd name="connsiteX36" fmla="*/ 1291771 w 5805714"/>
                <a:gd name="connsiteY36" fmla="*/ 928914 h 1059543"/>
                <a:gd name="connsiteX37" fmla="*/ 1204686 w 5805714"/>
                <a:gd name="connsiteY37" fmla="*/ 885371 h 1059543"/>
                <a:gd name="connsiteX38" fmla="*/ 1045028 w 5805714"/>
                <a:gd name="connsiteY38" fmla="*/ 928914 h 1059543"/>
                <a:gd name="connsiteX39" fmla="*/ 1030514 w 5805714"/>
                <a:gd name="connsiteY39" fmla="*/ 1016000 h 1059543"/>
                <a:gd name="connsiteX40" fmla="*/ 928914 w 5805714"/>
                <a:gd name="connsiteY40" fmla="*/ 1016000 h 1059543"/>
                <a:gd name="connsiteX41" fmla="*/ 798286 w 5805714"/>
                <a:gd name="connsiteY41" fmla="*/ 943428 h 1059543"/>
                <a:gd name="connsiteX42" fmla="*/ 653143 w 5805714"/>
                <a:gd name="connsiteY42" fmla="*/ 928914 h 1059543"/>
                <a:gd name="connsiteX43" fmla="*/ 537028 w 5805714"/>
                <a:gd name="connsiteY43" fmla="*/ 957943 h 1059543"/>
                <a:gd name="connsiteX44" fmla="*/ 493486 w 5805714"/>
                <a:gd name="connsiteY44" fmla="*/ 1001485 h 1059543"/>
                <a:gd name="connsiteX45" fmla="*/ 377371 w 5805714"/>
                <a:gd name="connsiteY45" fmla="*/ 943428 h 1059543"/>
                <a:gd name="connsiteX46" fmla="*/ 319314 w 5805714"/>
                <a:gd name="connsiteY46" fmla="*/ 928914 h 1059543"/>
                <a:gd name="connsiteX47" fmla="*/ 319314 w 5805714"/>
                <a:gd name="connsiteY47" fmla="*/ 928914 h 1059543"/>
                <a:gd name="connsiteX48" fmla="*/ 0 w 5805714"/>
                <a:gd name="connsiteY48" fmla="*/ 1001485 h 1059543"/>
                <a:gd name="connsiteX0" fmla="*/ 0 w 5805714"/>
                <a:gd name="connsiteY0" fmla="*/ 1001485 h 1059543"/>
                <a:gd name="connsiteX1" fmla="*/ 0 w 5805714"/>
                <a:gd name="connsiteY1" fmla="*/ 0 h 1059543"/>
                <a:gd name="connsiteX2" fmla="*/ 5805714 w 5805714"/>
                <a:gd name="connsiteY2" fmla="*/ 0 h 1059543"/>
                <a:gd name="connsiteX3" fmla="*/ 5805714 w 5805714"/>
                <a:gd name="connsiteY3" fmla="*/ 957943 h 1059543"/>
                <a:gd name="connsiteX4" fmla="*/ 5544457 w 5805714"/>
                <a:gd name="connsiteY4" fmla="*/ 885371 h 1059543"/>
                <a:gd name="connsiteX5" fmla="*/ 5355771 w 5805714"/>
                <a:gd name="connsiteY5" fmla="*/ 914400 h 1059543"/>
                <a:gd name="connsiteX6" fmla="*/ 5109028 w 5805714"/>
                <a:gd name="connsiteY6" fmla="*/ 899885 h 1059543"/>
                <a:gd name="connsiteX7" fmla="*/ 5007428 w 5805714"/>
                <a:gd name="connsiteY7" fmla="*/ 957943 h 1059543"/>
                <a:gd name="connsiteX8" fmla="*/ 4847771 w 5805714"/>
                <a:gd name="connsiteY8" fmla="*/ 870857 h 1059543"/>
                <a:gd name="connsiteX9" fmla="*/ 4760686 w 5805714"/>
                <a:gd name="connsiteY9" fmla="*/ 943428 h 1059543"/>
                <a:gd name="connsiteX10" fmla="*/ 4644571 w 5805714"/>
                <a:gd name="connsiteY10" fmla="*/ 943428 h 1059543"/>
                <a:gd name="connsiteX11" fmla="*/ 4499428 w 5805714"/>
                <a:gd name="connsiteY11" fmla="*/ 856343 h 1059543"/>
                <a:gd name="connsiteX12" fmla="*/ 4412343 w 5805714"/>
                <a:gd name="connsiteY12" fmla="*/ 914400 h 1059543"/>
                <a:gd name="connsiteX13" fmla="*/ 4252686 w 5805714"/>
                <a:gd name="connsiteY13" fmla="*/ 928914 h 1059543"/>
                <a:gd name="connsiteX14" fmla="*/ 4151086 w 5805714"/>
                <a:gd name="connsiteY14" fmla="*/ 856343 h 1059543"/>
                <a:gd name="connsiteX15" fmla="*/ 4034971 w 5805714"/>
                <a:gd name="connsiteY15" fmla="*/ 885371 h 1059543"/>
                <a:gd name="connsiteX16" fmla="*/ 3889828 w 5805714"/>
                <a:gd name="connsiteY16" fmla="*/ 914400 h 1059543"/>
                <a:gd name="connsiteX17" fmla="*/ 3788228 w 5805714"/>
                <a:gd name="connsiteY17" fmla="*/ 957943 h 1059543"/>
                <a:gd name="connsiteX18" fmla="*/ 3599543 w 5805714"/>
                <a:gd name="connsiteY18" fmla="*/ 885371 h 1059543"/>
                <a:gd name="connsiteX19" fmla="*/ 3483428 w 5805714"/>
                <a:gd name="connsiteY19" fmla="*/ 885371 h 1059543"/>
                <a:gd name="connsiteX20" fmla="*/ 3323771 w 5805714"/>
                <a:gd name="connsiteY20" fmla="*/ 943428 h 1059543"/>
                <a:gd name="connsiteX21" fmla="*/ 3164114 w 5805714"/>
                <a:gd name="connsiteY21" fmla="*/ 914400 h 1059543"/>
                <a:gd name="connsiteX22" fmla="*/ 3077028 w 5805714"/>
                <a:gd name="connsiteY22" fmla="*/ 870857 h 1059543"/>
                <a:gd name="connsiteX23" fmla="*/ 2931886 w 5805714"/>
                <a:gd name="connsiteY23" fmla="*/ 914400 h 1059543"/>
                <a:gd name="connsiteX24" fmla="*/ 2830286 w 5805714"/>
                <a:gd name="connsiteY24" fmla="*/ 943428 h 1059543"/>
                <a:gd name="connsiteX25" fmla="*/ 2801257 w 5805714"/>
                <a:gd name="connsiteY25" fmla="*/ 1001485 h 1059543"/>
                <a:gd name="connsiteX26" fmla="*/ 2699657 w 5805714"/>
                <a:gd name="connsiteY26" fmla="*/ 1001485 h 1059543"/>
                <a:gd name="connsiteX27" fmla="*/ 2612571 w 5805714"/>
                <a:gd name="connsiteY27" fmla="*/ 943428 h 1059543"/>
                <a:gd name="connsiteX28" fmla="*/ 2554514 w 5805714"/>
                <a:gd name="connsiteY28" fmla="*/ 943428 h 1059543"/>
                <a:gd name="connsiteX29" fmla="*/ 2380343 w 5805714"/>
                <a:gd name="connsiteY29" fmla="*/ 957943 h 1059543"/>
                <a:gd name="connsiteX30" fmla="*/ 2336800 w 5805714"/>
                <a:gd name="connsiteY30" fmla="*/ 972457 h 1059543"/>
                <a:gd name="connsiteX31" fmla="*/ 2220686 w 5805714"/>
                <a:gd name="connsiteY31" fmla="*/ 1001485 h 1059543"/>
                <a:gd name="connsiteX32" fmla="*/ 2075543 w 5805714"/>
                <a:gd name="connsiteY32" fmla="*/ 972457 h 1059543"/>
                <a:gd name="connsiteX33" fmla="*/ 1944914 w 5805714"/>
                <a:gd name="connsiteY33" fmla="*/ 928914 h 1059543"/>
                <a:gd name="connsiteX34" fmla="*/ 1654628 w 5805714"/>
                <a:gd name="connsiteY34" fmla="*/ 986971 h 1059543"/>
                <a:gd name="connsiteX35" fmla="*/ 1596571 w 5805714"/>
                <a:gd name="connsiteY35" fmla="*/ 1059543 h 1059543"/>
                <a:gd name="connsiteX36" fmla="*/ 1291771 w 5805714"/>
                <a:gd name="connsiteY36" fmla="*/ 928914 h 1059543"/>
                <a:gd name="connsiteX37" fmla="*/ 1204686 w 5805714"/>
                <a:gd name="connsiteY37" fmla="*/ 885371 h 1059543"/>
                <a:gd name="connsiteX38" fmla="*/ 1045028 w 5805714"/>
                <a:gd name="connsiteY38" fmla="*/ 928914 h 1059543"/>
                <a:gd name="connsiteX39" fmla="*/ 1030514 w 5805714"/>
                <a:gd name="connsiteY39" fmla="*/ 1016000 h 1059543"/>
                <a:gd name="connsiteX40" fmla="*/ 928914 w 5805714"/>
                <a:gd name="connsiteY40" fmla="*/ 1016000 h 1059543"/>
                <a:gd name="connsiteX41" fmla="*/ 798286 w 5805714"/>
                <a:gd name="connsiteY41" fmla="*/ 943428 h 1059543"/>
                <a:gd name="connsiteX42" fmla="*/ 653143 w 5805714"/>
                <a:gd name="connsiteY42" fmla="*/ 928914 h 1059543"/>
                <a:gd name="connsiteX43" fmla="*/ 537028 w 5805714"/>
                <a:gd name="connsiteY43" fmla="*/ 957943 h 1059543"/>
                <a:gd name="connsiteX44" fmla="*/ 493486 w 5805714"/>
                <a:gd name="connsiteY44" fmla="*/ 1001485 h 1059543"/>
                <a:gd name="connsiteX45" fmla="*/ 377371 w 5805714"/>
                <a:gd name="connsiteY45" fmla="*/ 943428 h 1059543"/>
                <a:gd name="connsiteX46" fmla="*/ 319314 w 5805714"/>
                <a:gd name="connsiteY46" fmla="*/ 928914 h 1059543"/>
                <a:gd name="connsiteX47" fmla="*/ 224064 w 5805714"/>
                <a:gd name="connsiteY47" fmla="*/ 947964 h 1059543"/>
                <a:gd name="connsiteX48" fmla="*/ 0 w 5805714"/>
                <a:gd name="connsiteY48" fmla="*/ 1001485 h 1059543"/>
                <a:gd name="connsiteX0" fmla="*/ 0 w 5805714"/>
                <a:gd name="connsiteY0" fmla="*/ 1001485 h 1059543"/>
                <a:gd name="connsiteX1" fmla="*/ 0 w 5805714"/>
                <a:gd name="connsiteY1" fmla="*/ 0 h 1059543"/>
                <a:gd name="connsiteX2" fmla="*/ 5805714 w 5805714"/>
                <a:gd name="connsiteY2" fmla="*/ 0 h 1059543"/>
                <a:gd name="connsiteX3" fmla="*/ 5805714 w 5805714"/>
                <a:gd name="connsiteY3" fmla="*/ 957943 h 1059543"/>
                <a:gd name="connsiteX4" fmla="*/ 5544457 w 5805714"/>
                <a:gd name="connsiteY4" fmla="*/ 885371 h 1059543"/>
                <a:gd name="connsiteX5" fmla="*/ 5355771 w 5805714"/>
                <a:gd name="connsiteY5" fmla="*/ 914400 h 1059543"/>
                <a:gd name="connsiteX6" fmla="*/ 5109028 w 5805714"/>
                <a:gd name="connsiteY6" fmla="*/ 899885 h 1059543"/>
                <a:gd name="connsiteX7" fmla="*/ 5007428 w 5805714"/>
                <a:gd name="connsiteY7" fmla="*/ 957943 h 1059543"/>
                <a:gd name="connsiteX8" fmla="*/ 4847771 w 5805714"/>
                <a:gd name="connsiteY8" fmla="*/ 870857 h 1059543"/>
                <a:gd name="connsiteX9" fmla="*/ 4760686 w 5805714"/>
                <a:gd name="connsiteY9" fmla="*/ 943428 h 1059543"/>
                <a:gd name="connsiteX10" fmla="*/ 4644571 w 5805714"/>
                <a:gd name="connsiteY10" fmla="*/ 943428 h 1059543"/>
                <a:gd name="connsiteX11" fmla="*/ 4499428 w 5805714"/>
                <a:gd name="connsiteY11" fmla="*/ 856343 h 1059543"/>
                <a:gd name="connsiteX12" fmla="*/ 4412343 w 5805714"/>
                <a:gd name="connsiteY12" fmla="*/ 914400 h 1059543"/>
                <a:gd name="connsiteX13" fmla="*/ 4252686 w 5805714"/>
                <a:gd name="connsiteY13" fmla="*/ 928914 h 1059543"/>
                <a:gd name="connsiteX14" fmla="*/ 4151086 w 5805714"/>
                <a:gd name="connsiteY14" fmla="*/ 856343 h 1059543"/>
                <a:gd name="connsiteX15" fmla="*/ 4034971 w 5805714"/>
                <a:gd name="connsiteY15" fmla="*/ 885371 h 1059543"/>
                <a:gd name="connsiteX16" fmla="*/ 3889828 w 5805714"/>
                <a:gd name="connsiteY16" fmla="*/ 914400 h 1059543"/>
                <a:gd name="connsiteX17" fmla="*/ 3788228 w 5805714"/>
                <a:gd name="connsiteY17" fmla="*/ 957943 h 1059543"/>
                <a:gd name="connsiteX18" fmla="*/ 3599543 w 5805714"/>
                <a:gd name="connsiteY18" fmla="*/ 885371 h 1059543"/>
                <a:gd name="connsiteX19" fmla="*/ 3483428 w 5805714"/>
                <a:gd name="connsiteY19" fmla="*/ 885371 h 1059543"/>
                <a:gd name="connsiteX20" fmla="*/ 3323771 w 5805714"/>
                <a:gd name="connsiteY20" fmla="*/ 943428 h 1059543"/>
                <a:gd name="connsiteX21" fmla="*/ 3164114 w 5805714"/>
                <a:gd name="connsiteY21" fmla="*/ 914400 h 1059543"/>
                <a:gd name="connsiteX22" fmla="*/ 3077028 w 5805714"/>
                <a:gd name="connsiteY22" fmla="*/ 870857 h 1059543"/>
                <a:gd name="connsiteX23" fmla="*/ 2931886 w 5805714"/>
                <a:gd name="connsiteY23" fmla="*/ 914400 h 1059543"/>
                <a:gd name="connsiteX24" fmla="*/ 2830286 w 5805714"/>
                <a:gd name="connsiteY24" fmla="*/ 943428 h 1059543"/>
                <a:gd name="connsiteX25" fmla="*/ 2801257 w 5805714"/>
                <a:gd name="connsiteY25" fmla="*/ 1001485 h 1059543"/>
                <a:gd name="connsiteX26" fmla="*/ 2699657 w 5805714"/>
                <a:gd name="connsiteY26" fmla="*/ 1001485 h 1059543"/>
                <a:gd name="connsiteX27" fmla="*/ 2612571 w 5805714"/>
                <a:gd name="connsiteY27" fmla="*/ 943428 h 1059543"/>
                <a:gd name="connsiteX28" fmla="*/ 2554514 w 5805714"/>
                <a:gd name="connsiteY28" fmla="*/ 943428 h 1059543"/>
                <a:gd name="connsiteX29" fmla="*/ 2380343 w 5805714"/>
                <a:gd name="connsiteY29" fmla="*/ 957943 h 1059543"/>
                <a:gd name="connsiteX30" fmla="*/ 2336800 w 5805714"/>
                <a:gd name="connsiteY30" fmla="*/ 972457 h 1059543"/>
                <a:gd name="connsiteX31" fmla="*/ 2220686 w 5805714"/>
                <a:gd name="connsiteY31" fmla="*/ 1001485 h 1059543"/>
                <a:gd name="connsiteX32" fmla="*/ 2075543 w 5805714"/>
                <a:gd name="connsiteY32" fmla="*/ 972457 h 1059543"/>
                <a:gd name="connsiteX33" fmla="*/ 1944914 w 5805714"/>
                <a:gd name="connsiteY33" fmla="*/ 928914 h 1059543"/>
                <a:gd name="connsiteX34" fmla="*/ 1654628 w 5805714"/>
                <a:gd name="connsiteY34" fmla="*/ 986971 h 1059543"/>
                <a:gd name="connsiteX35" fmla="*/ 1596571 w 5805714"/>
                <a:gd name="connsiteY35" fmla="*/ 1059543 h 1059543"/>
                <a:gd name="connsiteX36" fmla="*/ 1291771 w 5805714"/>
                <a:gd name="connsiteY36" fmla="*/ 928914 h 1059543"/>
                <a:gd name="connsiteX37" fmla="*/ 1204686 w 5805714"/>
                <a:gd name="connsiteY37" fmla="*/ 885371 h 1059543"/>
                <a:gd name="connsiteX38" fmla="*/ 1045028 w 5805714"/>
                <a:gd name="connsiteY38" fmla="*/ 928914 h 1059543"/>
                <a:gd name="connsiteX39" fmla="*/ 1030514 w 5805714"/>
                <a:gd name="connsiteY39" fmla="*/ 1016000 h 1059543"/>
                <a:gd name="connsiteX40" fmla="*/ 928914 w 5805714"/>
                <a:gd name="connsiteY40" fmla="*/ 1016000 h 1059543"/>
                <a:gd name="connsiteX41" fmla="*/ 798286 w 5805714"/>
                <a:gd name="connsiteY41" fmla="*/ 943428 h 1059543"/>
                <a:gd name="connsiteX42" fmla="*/ 653143 w 5805714"/>
                <a:gd name="connsiteY42" fmla="*/ 928914 h 1059543"/>
                <a:gd name="connsiteX43" fmla="*/ 537028 w 5805714"/>
                <a:gd name="connsiteY43" fmla="*/ 957943 h 1059543"/>
                <a:gd name="connsiteX44" fmla="*/ 493486 w 5805714"/>
                <a:gd name="connsiteY44" fmla="*/ 1001485 h 1059543"/>
                <a:gd name="connsiteX45" fmla="*/ 383721 w 5805714"/>
                <a:gd name="connsiteY45" fmla="*/ 962478 h 1059543"/>
                <a:gd name="connsiteX46" fmla="*/ 319314 w 5805714"/>
                <a:gd name="connsiteY46" fmla="*/ 928914 h 1059543"/>
                <a:gd name="connsiteX47" fmla="*/ 224064 w 5805714"/>
                <a:gd name="connsiteY47" fmla="*/ 947964 h 1059543"/>
                <a:gd name="connsiteX48" fmla="*/ 0 w 5805714"/>
                <a:gd name="connsiteY48" fmla="*/ 1001485 h 1059543"/>
                <a:gd name="connsiteX0" fmla="*/ 0 w 5805714"/>
                <a:gd name="connsiteY0" fmla="*/ 1001485 h 1059543"/>
                <a:gd name="connsiteX1" fmla="*/ 0 w 5805714"/>
                <a:gd name="connsiteY1" fmla="*/ 0 h 1059543"/>
                <a:gd name="connsiteX2" fmla="*/ 5805714 w 5805714"/>
                <a:gd name="connsiteY2" fmla="*/ 0 h 1059543"/>
                <a:gd name="connsiteX3" fmla="*/ 5805714 w 5805714"/>
                <a:gd name="connsiteY3" fmla="*/ 957943 h 1059543"/>
                <a:gd name="connsiteX4" fmla="*/ 5544457 w 5805714"/>
                <a:gd name="connsiteY4" fmla="*/ 885371 h 1059543"/>
                <a:gd name="connsiteX5" fmla="*/ 5355771 w 5805714"/>
                <a:gd name="connsiteY5" fmla="*/ 914400 h 1059543"/>
                <a:gd name="connsiteX6" fmla="*/ 5109028 w 5805714"/>
                <a:gd name="connsiteY6" fmla="*/ 899885 h 1059543"/>
                <a:gd name="connsiteX7" fmla="*/ 5007428 w 5805714"/>
                <a:gd name="connsiteY7" fmla="*/ 957943 h 1059543"/>
                <a:gd name="connsiteX8" fmla="*/ 4847771 w 5805714"/>
                <a:gd name="connsiteY8" fmla="*/ 870857 h 1059543"/>
                <a:gd name="connsiteX9" fmla="*/ 4760686 w 5805714"/>
                <a:gd name="connsiteY9" fmla="*/ 943428 h 1059543"/>
                <a:gd name="connsiteX10" fmla="*/ 4644571 w 5805714"/>
                <a:gd name="connsiteY10" fmla="*/ 943428 h 1059543"/>
                <a:gd name="connsiteX11" fmla="*/ 4499428 w 5805714"/>
                <a:gd name="connsiteY11" fmla="*/ 856343 h 1059543"/>
                <a:gd name="connsiteX12" fmla="*/ 4412343 w 5805714"/>
                <a:gd name="connsiteY12" fmla="*/ 914400 h 1059543"/>
                <a:gd name="connsiteX13" fmla="*/ 4252686 w 5805714"/>
                <a:gd name="connsiteY13" fmla="*/ 928914 h 1059543"/>
                <a:gd name="connsiteX14" fmla="*/ 4151086 w 5805714"/>
                <a:gd name="connsiteY14" fmla="*/ 856343 h 1059543"/>
                <a:gd name="connsiteX15" fmla="*/ 4034971 w 5805714"/>
                <a:gd name="connsiteY15" fmla="*/ 885371 h 1059543"/>
                <a:gd name="connsiteX16" fmla="*/ 3889828 w 5805714"/>
                <a:gd name="connsiteY16" fmla="*/ 914400 h 1059543"/>
                <a:gd name="connsiteX17" fmla="*/ 3788228 w 5805714"/>
                <a:gd name="connsiteY17" fmla="*/ 957943 h 1059543"/>
                <a:gd name="connsiteX18" fmla="*/ 3599543 w 5805714"/>
                <a:gd name="connsiteY18" fmla="*/ 885371 h 1059543"/>
                <a:gd name="connsiteX19" fmla="*/ 3483428 w 5805714"/>
                <a:gd name="connsiteY19" fmla="*/ 885371 h 1059543"/>
                <a:gd name="connsiteX20" fmla="*/ 3323771 w 5805714"/>
                <a:gd name="connsiteY20" fmla="*/ 943428 h 1059543"/>
                <a:gd name="connsiteX21" fmla="*/ 3164114 w 5805714"/>
                <a:gd name="connsiteY21" fmla="*/ 914400 h 1059543"/>
                <a:gd name="connsiteX22" fmla="*/ 3077028 w 5805714"/>
                <a:gd name="connsiteY22" fmla="*/ 870857 h 1059543"/>
                <a:gd name="connsiteX23" fmla="*/ 2931886 w 5805714"/>
                <a:gd name="connsiteY23" fmla="*/ 914400 h 1059543"/>
                <a:gd name="connsiteX24" fmla="*/ 2830286 w 5805714"/>
                <a:gd name="connsiteY24" fmla="*/ 943428 h 1059543"/>
                <a:gd name="connsiteX25" fmla="*/ 2801257 w 5805714"/>
                <a:gd name="connsiteY25" fmla="*/ 1001485 h 1059543"/>
                <a:gd name="connsiteX26" fmla="*/ 2699657 w 5805714"/>
                <a:gd name="connsiteY26" fmla="*/ 1001485 h 1059543"/>
                <a:gd name="connsiteX27" fmla="*/ 2612571 w 5805714"/>
                <a:gd name="connsiteY27" fmla="*/ 943428 h 1059543"/>
                <a:gd name="connsiteX28" fmla="*/ 2554514 w 5805714"/>
                <a:gd name="connsiteY28" fmla="*/ 943428 h 1059543"/>
                <a:gd name="connsiteX29" fmla="*/ 2380343 w 5805714"/>
                <a:gd name="connsiteY29" fmla="*/ 957943 h 1059543"/>
                <a:gd name="connsiteX30" fmla="*/ 2336800 w 5805714"/>
                <a:gd name="connsiteY30" fmla="*/ 972457 h 1059543"/>
                <a:gd name="connsiteX31" fmla="*/ 2220686 w 5805714"/>
                <a:gd name="connsiteY31" fmla="*/ 1001485 h 1059543"/>
                <a:gd name="connsiteX32" fmla="*/ 2075543 w 5805714"/>
                <a:gd name="connsiteY32" fmla="*/ 972457 h 1059543"/>
                <a:gd name="connsiteX33" fmla="*/ 1944914 w 5805714"/>
                <a:gd name="connsiteY33" fmla="*/ 928914 h 1059543"/>
                <a:gd name="connsiteX34" fmla="*/ 1654628 w 5805714"/>
                <a:gd name="connsiteY34" fmla="*/ 986971 h 1059543"/>
                <a:gd name="connsiteX35" fmla="*/ 1596571 w 5805714"/>
                <a:gd name="connsiteY35" fmla="*/ 1059543 h 1059543"/>
                <a:gd name="connsiteX36" fmla="*/ 1291771 w 5805714"/>
                <a:gd name="connsiteY36" fmla="*/ 928914 h 1059543"/>
                <a:gd name="connsiteX37" fmla="*/ 1204686 w 5805714"/>
                <a:gd name="connsiteY37" fmla="*/ 885371 h 1059543"/>
                <a:gd name="connsiteX38" fmla="*/ 1127578 w 5805714"/>
                <a:gd name="connsiteY38" fmla="*/ 954314 h 1059543"/>
                <a:gd name="connsiteX39" fmla="*/ 1030514 w 5805714"/>
                <a:gd name="connsiteY39" fmla="*/ 1016000 h 1059543"/>
                <a:gd name="connsiteX40" fmla="*/ 928914 w 5805714"/>
                <a:gd name="connsiteY40" fmla="*/ 1016000 h 1059543"/>
                <a:gd name="connsiteX41" fmla="*/ 798286 w 5805714"/>
                <a:gd name="connsiteY41" fmla="*/ 943428 h 1059543"/>
                <a:gd name="connsiteX42" fmla="*/ 653143 w 5805714"/>
                <a:gd name="connsiteY42" fmla="*/ 928914 h 1059543"/>
                <a:gd name="connsiteX43" fmla="*/ 537028 w 5805714"/>
                <a:gd name="connsiteY43" fmla="*/ 957943 h 1059543"/>
                <a:gd name="connsiteX44" fmla="*/ 493486 w 5805714"/>
                <a:gd name="connsiteY44" fmla="*/ 1001485 h 1059543"/>
                <a:gd name="connsiteX45" fmla="*/ 383721 w 5805714"/>
                <a:gd name="connsiteY45" fmla="*/ 962478 h 1059543"/>
                <a:gd name="connsiteX46" fmla="*/ 319314 w 5805714"/>
                <a:gd name="connsiteY46" fmla="*/ 928914 h 1059543"/>
                <a:gd name="connsiteX47" fmla="*/ 224064 w 5805714"/>
                <a:gd name="connsiteY47" fmla="*/ 947964 h 1059543"/>
                <a:gd name="connsiteX48" fmla="*/ 0 w 5805714"/>
                <a:gd name="connsiteY48" fmla="*/ 1001485 h 1059543"/>
                <a:gd name="connsiteX0" fmla="*/ 0 w 5805714"/>
                <a:gd name="connsiteY0" fmla="*/ 1001485 h 1059543"/>
                <a:gd name="connsiteX1" fmla="*/ 0 w 5805714"/>
                <a:gd name="connsiteY1" fmla="*/ 0 h 1059543"/>
                <a:gd name="connsiteX2" fmla="*/ 5805714 w 5805714"/>
                <a:gd name="connsiteY2" fmla="*/ 0 h 1059543"/>
                <a:gd name="connsiteX3" fmla="*/ 5805714 w 5805714"/>
                <a:gd name="connsiteY3" fmla="*/ 957943 h 1059543"/>
                <a:gd name="connsiteX4" fmla="*/ 5544457 w 5805714"/>
                <a:gd name="connsiteY4" fmla="*/ 885371 h 1059543"/>
                <a:gd name="connsiteX5" fmla="*/ 5355771 w 5805714"/>
                <a:gd name="connsiteY5" fmla="*/ 914400 h 1059543"/>
                <a:gd name="connsiteX6" fmla="*/ 5109028 w 5805714"/>
                <a:gd name="connsiteY6" fmla="*/ 899885 h 1059543"/>
                <a:gd name="connsiteX7" fmla="*/ 5007428 w 5805714"/>
                <a:gd name="connsiteY7" fmla="*/ 957943 h 1059543"/>
                <a:gd name="connsiteX8" fmla="*/ 4847771 w 5805714"/>
                <a:gd name="connsiteY8" fmla="*/ 870857 h 1059543"/>
                <a:gd name="connsiteX9" fmla="*/ 4760686 w 5805714"/>
                <a:gd name="connsiteY9" fmla="*/ 943428 h 1059543"/>
                <a:gd name="connsiteX10" fmla="*/ 4644571 w 5805714"/>
                <a:gd name="connsiteY10" fmla="*/ 943428 h 1059543"/>
                <a:gd name="connsiteX11" fmla="*/ 4499428 w 5805714"/>
                <a:gd name="connsiteY11" fmla="*/ 856343 h 1059543"/>
                <a:gd name="connsiteX12" fmla="*/ 4412343 w 5805714"/>
                <a:gd name="connsiteY12" fmla="*/ 914400 h 1059543"/>
                <a:gd name="connsiteX13" fmla="*/ 4252686 w 5805714"/>
                <a:gd name="connsiteY13" fmla="*/ 928914 h 1059543"/>
                <a:gd name="connsiteX14" fmla="*/ 4151086 w 5805714"/>
                <a:gd name="connsiteY14" fmla="*/ 856343 h 1059543"/>
                <a:gd name="connsiteX15" fmla="*/ 4034971 w 5805714"/>
                <a:gd name="connsiteY15" fmla="*/ 885371 h 1059543"/>
                <a:gd name="connsiteX16" fmla="*/ 3889828 w 5805714"/>
                <a:gd name="connsiteY16" fmla="*/ 914400 h 1059543"/>
                <a:gd name="connsiteX17" fmla="*/ 3788228 w 5805714"/>
                <a:gd name="connsiteY17" fmla="*/ 957943 h 1059543"/>
                <a:gd name="connsiteX18" fmla="*/ 3599543 w 5805714"/>
                <a:gd name="connsiteY18" fmla="*/ 885371 h 1059543"/>
                <a:gd name="connsiteX19" fmla="*/ 3483428 w 5805714"/>
                <a:gd name="connsiteY19" fmla="*/ 885371 h 1059543"/>
                <a:gd name="connsiteX20" fmla="*/ 3323771 w 5805714"/>
                <a:gd name="connsiteY20" fmla="*/ 943428 h 1059543"/>
                <a:gd name="connsiteX21" fmla="*/ 3164114 w 5805714"/>
                <a:gd name="connsiteY21" fmla="*/ 914400 h 1059543"/>
                <a:gd name="connsiteX22" fmla="*/ 3077028 w 5805714"/>
                <a:gd name="connsiteY22" fmla="*/ 870857 h 1059543"/>
                <a:gd name="connsiteX23" fmla="*/ 2931886 w 5805714"/>
                <a:gd name="connsiteY23" fmla="*/ 914400 h 1059543"/>
                <a:gd name="connsiteX24" fmla="*/ 2830286 w 5805714"/>
                <a:gd name="connsiteY24" fmla="*/ 943428 h 1059543"/>
                <a:gd name="connsiteX25" fmla="*/ 2801257 w 5805714"/>
                <a:gd name="connsiteY25" fmla="*/ 1001485 h 1059543"/>
                <a:gd name="connsiteX26" fmla="*/ 2699657 w 5805714"/>
                <a:gd name="connsiteY26" fmla="*/ 1001485 h 1059543"/>
                <a:gd name="connsiteX27" fmla="*/ 2612571 w 5805714"/>
                <a:gd name="connsiteY27" fmla="*/ 943428 h 1059543"/>
                <a:gd name="connsiteX28" fmla="*/ 2554514 w 5805714"/>
                <a:gd name="connsiteY28" fmla="*/ 943428 h 1059543"/>
                <a:gd name="connsiteX29" fmla="*/ 2380343 w 5805714"/>
                <a:gd name="connsiteY29" fmla="*/ 957943 h 1059543"/>
                <a:gd name="connsiteX30" fmla="*/ 2336800 w 5805714"/>
                <a:gd name="connsiteY30" fmla="*/ 972457 h 1059543"/>
                <a:gd name="connsiteX31" fmla="*/ 2220686 w 5805714"/>
                <a:gd name="connsiteY31" fmla="*/ 1001485 h 1059543"/>
                <a:gd name="connsiteX32" fmla="*/ 2075543 w 5805714"/>
                <a:gd name="connsiteY32" fmla="*/ 972457 h 1059543"/>
                <a:gd name="connsiteX33" fmla="*/ 1944914 w 5805714"/>
                <a:gd name="connsiteY33" fmla="*/ 928914 h 1059543"/>
                <a:gd name="connsiteX34" fmla="*/ 1654628 w 5805714"/>
                <a:gd name="connsiteY34" fmla="*/ 986971 h 1059543"/>
                <a:gd name="connsiteX35" fmla="*/ 1596571 w 5805714"/>
                <a:gd name="connsiteY35" fmla="*/ 1059543 h 1059543"/>
                <a:gd name="connsiteX36" fmla="*/ 1291771 w 5805714"/>
                <a:gd name="connsiteY36" fmla="*/ 928914 h 1059543"/>
                <a:gd name="connsiteX37" fmla="*/ 1230086 w 5805714"/>
                <a:gd name="connsiteY37" fmla="*/ 986971 h 1059543"/>
                <a:gd name="connsiteX38" fmla="*/ 1127578 w 5805714"/>
                <a:gd name="connsiteY38" fmla="*/ 954314 h 1059543"/>
                <a:gd name="connsiteX39" fmla="*/ 1030514 w 5805714"/>
                <a:gd name="connsiteY39" fmla="*/ 1016000 h 1059543"/>
                <a:gd name="connsiteX40" fmla="*/ 928914 w 5805714"/>
                <a:gd name="connsiteY40" fmla="*/ 1016000 h 1059543"/>
                <a:gd name="connsiteX41" fmla="*/ 798286 w 5805714"/>
                <a:gd name="connsiteY41" fmla="*/ 943428 h 1059543"/>
                <a:gd name="connsiteX42" fmla="*/ 653143 w 5805714"/>
                <a:gd name="connsiteY42" fmla="*/ 928914 h 1059543"/>
                <a:gd name="connsiteX43" fmla="*/ 537028 w 5805714"/>
                <a:gd name="connsiteY43" fmla="*/ 957943 h 1059543"/>
                <a:gd name="connsiteX44" fmla="*/ 493486 w 5805714"/>
                <a:gd name="connsiteY44" fmla="*/ 1001485 h 1059543"/>
                <a:gd name="connsiteX45" fmla="*/ 383721 w 5805714"/>
                <a:gd name="connsiteY45" fmla="*/ 962478 h 1059543"/>
                <a:gd name="connsiteX46" fmla="*/ 319314 w 5805714"/>
                <a:gd name="connsiteY46" fmla="*/ 928914 h 1059543"/>
                <a:gd name="connsiteX47" fmla="*/ 224064 w 5805714"/>
                <a:gd name="connsiteY47" fmla="*/ 947964 h 1059543"/>
                <a:gd name="connsiteX48" fmla="*/ 0 w 5805714"/>
                <a:gd name="connsiteY48" fmla="*/ 1001485 h 1059543"/>
                <a:gd name="connsiteX0" fmla="*/ 0 w 5805714"/>
                <a:gd name="connsiteY0" fmla="*/ 1001485 h 1059543"/>
                <a:gd name="connsiteX1" fmla="*/ 0 w 5805714"/>
                <a:gd name="connsiteY1" fmla="*/ 0 h 1059543"/>
                <a:gd name="connsiteX2" fmla="*/ 5805714 w 5805714"/>
                <a:gd name="connsiteY2" fmla="*/ 0 h 1059543"/>
                <a:gd name="connsiteX3" fmla="*/ 5805714 w 5805714"/>
                <a:gd name="connsiteY3" fmla="*/ 957943 h 1059543"/>
                <a:gd name="connsiteX4" fmla="*/ 5544457 w 5805714"/>
                <a:gd name="connsiteY4" fmla="*/ 885371 h 1059543"/>
                <a:gd name="connsiteX5" fmla="*/ 5355771 w 5805714"/>
                <a:gd name="connsiteY5" fmla="*/ 914400 h 1059543"/>
                <a:gd name="connsiteX6" fmla="*/ 5109028 w 5805714"/>
                <a:gd name="connsiteY6" fmla="*/ 899885 h 1059543"/>
                <a:gd name="connsiteX7" fmla="*/ 5007428 w 5805714"/>
                <a:gd name="connsiteY7" fmla="*/ 957943 h 1059543"/>
                <a:gd name="connsiteX8" fmla="*/ 4847771 w 5805714"/>
                <a:gd name="connsiteY8" fmla="*/ 870857 h 1059543"/>
                <a:gd name="connsiteX9" fmla="*/ 4760686 w 5805714"/>
                <a:gd name="connsiteY9" fmla="*/ 943428 h 1059543"/>
                <a:gd name="connsiteX10" fmla="*/ 4644571 w 5805714"/>
                <a:gd name="connsiteY10" fmla="*/ 943428 h 1059543"/>
                <a:gd name="connsiteX11" fmla="*/ 4499428 w 5805714"/>
                <a:gd name="connsiteY11" fmla="*/ 856343 h 1059543"/>
                <a:gd name="connsiteX12" fmla="*/ 4412343 w 5805714"/>
                <a:gd name="connsiteY12" fmla="*/ 914400 h 1059543"/>
                <a:gd name="connsiteX13" fmla="*/ 4252686 w 5805714"/>
                <a:gd name="connsiteY13" fmla="*/ 928914 h 1059543"/>
                <a:gd name="connsiteX14" fmla="*/ 4151086 w 5805714"/>
                <a:gd name="connsiteY14" fmla="*/ 856343 h 1059543"/>
                <a:gd name="connsiteX15" fmla="*/ 4034971 w 5805714"/>
                <a:gd name="connsiteY15" fmla="*/ 885371 h 1059543"/>
                <a:gd name="connsiteX16" fmla="*/ 3889828 w 5805714"/>
                <a:gd name="connsiteY16" fmla="*/ 914400 h 1059543"/>
                <a:gd name="connsiteX17" fmla="*/ 3788228 w 5805714"/>
                <a:gd name="connsiteY17" fmla="*/ 957943 h 1059543"/>
                <a:gd name="connsiteX18" fmla="*/ 3599543 w 5805714"/>
                <a:gd name="connsiteY18" fmla="*/ 885371 h 1059543"/>
                <a:gd name="connsiteX19" fmla="*/ 3483428 w 5805714"/>
                <a:gd name="connsiteY19" fmla="*/ 885371 h 1059543"/>
                <a:gd name="connsiteX20" fmla="*/ 3323771 w 5805714"/>
                <a:gd name="connsiteY20" fmla="*/ 943428 h 1059543"/>
                <a:gd name="connsiteX21" fmla="*/ 3164114 w 5805714"/>
                <a:gd name="connsiteY21" fmla="*/ 914400 h 1059543"/>
                <a:gd name="connsiteX22" fmla="*/ 3077028 w 5805714"/>
                <a:gd name="connsiteY22" fmla="*/ 870857 h 1059543"/>
                <a:gd name="connsiteX23" fmla="*/ 2931886 w 5805714"/>
                <a:gd name="connsiteY23" fmla="*/ 914400 h 1059543"/>
                <a:gd name="connsiteX24" fmla="*/ 2830286 w 5805714"/>
                <a:gd name="connsiteY24" fmla="*/ 943428 h 1059543"/>
                <a:gd name="connsiteX25" fmla="*/ 2801257 w 5805714"/>
                <a:gd name="connsiteY25" fmla="*/ 1001485 h 1059543"/>
                <a:gd name="connsiteX26" fmla="*/ 2699657 w 5805714"/>
                <a:gd name="connsiteY26" fmla="*/ 1001485 h 1059543"/>
                <a:gd name="connsiteX27" fmla="*/ 2612571 w 5805714"/>
                <a:gd name="connsiteY27" fmla="*/ 943428 h 1059543"/>
                <a:gd name="connsiteX28" fmla="*/ 2554514 w 5805714"/>
                <a:gd name="connsiteY28" fmla="*/ 943428 h 1059543"/>
                <a:gd name="connsiteX29" fmla="*/ 2380343 w 5805714"/>
                <a:gd name="connsiteY29" fmla="*/ 957943 h 1059543"/>
                <a:gd name="connsiteX30" fmla="*/ 2336800 w 5805714"/>
                <a:gd name="connsiteY30" fmla="*/ 972457 h 1059543"/>
                <a:gd name="connsiteX31" fmla="*/ 2220686 w 5805714"/>
                <a:gd name="connsiteY31" fmla="*/ 1001485 h 1059543"/>
                <a:gd name="connsiteX32" fmla="*/ 2075543 w 5805714"/>
                <a:gd name="connsiteY32" fmla="*/ 972457 h 1059543"/>
                <a:gd name="connsiteX33" fmla="*/ 1944914 w 5805714"/>
                <a:gd name="connsiteY33" fmla="*/ 928914 h 1059543"/>
                <a:gd name="connsiteX34" fmla="*/ 1654628 w 5805714"/>
                <a:gd name="connsiteY34" fmla="*/ 986971 h 1059543"/>
                <a:gd name="connsiteX35" fmla="*/ 1596571 w 5805714"/>
                <a:gd name="connsiteY35" fmla="*/ 1059543 h 1059543"/>
                <a:gd name="connsiteX36" fmla="*/ 1348921 w 5805714"/>
                <a:gd name="connsiteY36" fmla="*/ 960664 h 1059543"/>
                <a:gd name="connsiteX37" fmla="*/ 1230086 w 5805714"/>
                <a:gd name="connsiteY37" fmla="*/ 986971 h 1059543"/>
                <a:gd name="connsiteX38" fmla="*/ 1127578 w 5805714"/>
                <a:gd name="connsiteY38" fmla="*/ 954314 h 1059543"/>
                <a:gd name="connsiteX39" fmla="*/ 1030514 w 5805714"/>
                <a:gd name="connsiteY39" fmla="*/ 1016000 h 1059543"/>
                <a:gd name="connsiteX40" fmla="*/ 928914 w 5805714"/>
                <a:gd name="connsiteY40" fmla="*/ 1016000 h 1059543"/>
                <a:gd name="connsiteX41" fmla="*/ 798286 w 5805714"/>
                <a:gd name="connsiteY41" fmla="*/ 943428 h 1059543"/>
                <a:gd name="connsiteX42" fmla="*/ 653143 w 5805714"/>
                <a:gd name="connsiteY42" fmla="*/ 928914 h 1059543"/>
                <a:gd name="connsiteX43" fmla="*/ 537028 w 5805714"/>
                <a:gd name="connsiteY43" fmla="*/ 957943 h 1059543"/>
                <a:gd name="connsiteX44" fmla="*/ 493486 w 5805714"/>
                <a:gd name="connsiteY44" fmla="*/ 1001485 h 1059543"/>
                <a:gd name="connsiteX45" fmla="*/ 383721 w 5805714"/>
                <a:gd name="connsiteY45" fmla="*/ 962478 h 1059543"/>
                <a:gd name="connsiteX46" fmla="*/ 319314 w 5805714"/>
                <a:gd name="connsiteY46" fmla="*/ 928914 h 1059543"/>
                <a:gd name="connsiteX47" fmla="*/ 224064 w 5805714"/>
                <a:gd name="connsiteY47" fmla="*/ 947964 h 1059543"/>
                <a:gd name="connsiteX48" fmla="*/ 0 w 5805714"/>
                <a:gd name="connsiteY48" fmla="*/ 1001485 h 10595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544457 w 5805714"/>
                <a:gd name="connsiteY4" fmla="*/ 885371 h 1034143"/>
                <a:gd name="connsiteX5" fmla="*/ 5355771 w 5805714"/>
                <a:gd name="connsiteY5" fmla="*/ 914400 h 1034143"/>
                <a:gd name="connsiteX6" fmla="*/ 5109028 w 5805714"/>
                <a:gd name="connsiteY6" fmla="*/ 899885 h 1034143"/>
                <a:gd name="connsiteX7" fmla="*/ 5007428 w 5805714"/>
                <a:gd name="connsiteY7" fmla="*/ 957943 h 1034143"/>
                <a:gd name="connsiteX8" fmla="*/ 4847771 w 5805714"/>
                <a:gd name="connsiteY8" fmla="*/ 870857 h 1034143"/>
                <a:gd name="connsiteX9" fmla="*/ 4760686 w 5805714"/>
                <a:gd name="connsiteY9" fmla="*/ 943428 h 1034143"/>
                <a:gd name="connsiteX10" fmla="*/ 4644571 w 5805714"/>
                <a:gd name="connsiteY10" fmla="*/ 943428 h 1034143"/>
                <a:gd name="connsiteX11" fmla="*/ 4499428 w 5805714"/>
                <a:gd name="connsiteY11" fmla="*/ 856343 h 1034143"/>
                <a:gd name="connsiteX12" fmla="*/ 4412343 w 5805714"/>
                <a:gd name="connsiteY12" fmla="*/ 914400 h 1034143"/>
                <a:gd name="connsiteX13" fmla="*/ 4252686 w 5805714"/>
                <a:gd name="connsiteY13" fmla="*/ 928914 h 1034143"/>
                <a:gd name="connsiteX14" fmla="*/ 4151086 w 5805714"/>
                <a:gd name="connsiteY14" fmla="*/ 856343 h 1034143"/>
                <a:gd name="connsiteX15" fmla="*/ 4034971 w 5805714"/>
                <a:gd name="connsiteY15" fmla="*/ 885371 h 1034143"/>
                <a:gd name="connsiteX16" fmla="*/ 3889828 w 5805714"/>
                <a:gd name="connsiteY16" fmla="*/ 914400 h 1034143"/>
                <a:gd name="connsiteX17" fmla="*/ 3788228 w 5805714"/>
                <a:gd name="connsiteY17" fmla="*/ 957943 h 1034143"/>
                <a:gd name="connsiteX18" fmla="*/ 3599543 w 5805714"/>
                <a:gd name="connsiteY18" fmla="*/ 885371 h 1034143"/>
                <a:gd name="connsiteX19" fmla="*/ 3483428 w 5805714"/>
                <a:gd name="connsiteY19" fmla="*/ 885371 h 1034143"/>
                <a:gd name="connsiteX20" fmla="*/ 3323771 w 5805714"/>
                <a:gd name="connsiteY20" fmla="*/ 943428 h 1034143"/>
                <a:gd name="connsiteX21" fmla="*/ 3164114 w 5805714"/>
                <a:gd name="connsiteY21" fmla="*/ 914400 h 1034143"/>
                <a:gd name="connsiteX22" fmla="*/ 3077028 w 5805714"/>
                <a:gd name="connsiteY22" fmla="*/ 870857 h 1034143"/>
                <a:gd name="connsiteX23" fmla="*/ 2931886 w 5805714"/>
                <a:gd name="connsiteY23" fmla="*/ 914400 h 1034143"/>
                <a:gd name="connsiteX24" fmla="*/ 2830286 w 5805714"/>
                <a:gd name="connsiteY24" fmla="*/ 943428 h 1034143"/>
                <a:gd name="connsiteX25" fmla="*/ 2801257 w 5805714"/>
                <a:gd name="connsiteY25" fmla="*/ 1001485 h 1034143"/>
                <a:gd name="connsiteX26" fmla="*/ 2699657 w 5805714"/>
                <a:gd name="connsiteY26" fmla="*/ 1001485 h 1034143"/>
                <a:gd name="connsiteX27" fmla="*/ 2612571 w 5805714"/>
                <a:gd name="connsiteY27" fmla="*/ 943428 h 1034143"/>
                <a:gd name="connsiteX28" fmla="*/ 2554514 w 5805714"/>
                <a:gd name="connsiteY28" fmla="*/ 943428 h 1034143"/>
                <a:gd name="connsiteX29" fmla="*/ 2380343 w 5805714"/>
                <a:gd name="connsiteY29" fmla="*/ 957943 h 1034143"/>
                <a:gd name="connsiteX30" fmla="*/ 2336800 w 5805714"/>
                <a:gd name="connsiteY30" fmla="*/ 972457 h 1034143"/>
                <a:gd name="connsiteX31" fmla="*/ 2220686 w 5805714"/>
                <a:gd name="connsiteY31" fmla="*/ 1001485 h 1034143"/>
                <a:gd name="connsiteX32" fmla="*/ 2075543 w 5805714"/>
                <a:gd name="connsiteY32" fmla="*/ 972457 h 1034143"/>
                <a:gd name="connsiteX33" fmla="*/ 1944914 w 5805714"/>
                <a:gd name="connsiteY33" fmla="*/ 928914 h 1034143"/>
                <a:gd name="connsiteX34" fmla="*/ 1654628 w 5805714"/>
                <a:gd name="connsiteY34" fmla="*/ 986971 h 1034143"/>
                <a:gd name="connsiteX35" fmla="*/ 1520371 w 5805714"/>
                <a:gd name="connsiteY35" fmla="*/ 1034143 h 1034143"/>
                <a:gd name="connsiteX36" fmla="*/ 1348921 w 5805714"/>
                <a:gd name="connsiteY36" fmla="*/ 960664 h 1034143"/>
                <a:gd name="connsiteX37" fmla="*/ 1230086 w 5805714"/>
                <a:gd name="connsiteY37" fmla="*/ 986971 h 1034143"/>
                <a:gd name="connsiteX38" fmla="*/ 1127578 w 5805714"/>
                <a:gd name="connsiteY38" fmla="*/ 954314 h 1034143"/>
                <a:gd name="connsiteX39" fmla="*/ 1030514 w 5805714"/>
                <a:gd name="connsiteY39" fmla="*/ 1016000 h 1034143"/>
                <a:gd name="connsiteX40" fmla="*/ 928914 w 5805714"/>
                <a:gd name="connsiteY40" fmla="*/ 1016000 h 1034143"/>
                <a:gd name="connsiteX41" fmla="*/ 798286 w 5805714"/>
                <a:gd name="connsiteY41" fmla="*/ 943428 h 1034143"/>
                <a:gd name="connsiteX42" fmla="*/ 653143 w 5805714"/>
                <a:gd name="connsiteY42" fmla="*/ 928914 h 1034143"/>
                <a:gd name="connsiteX43" fmla="*/ 537028 w 5805714"/>
                <a:gd name="connsiteY43" fmla="*/ 957943 h 1034143"/>
                <a:gd name="connsiteX44" fmla="*/ 493486 w 5805714"/>
                <a:gd name="connsiteY44" fmla="*/ 1001485 h 1034143"/>
                <a:gd name="connsiteX45" fmla="*/ 383721 w 5805714"/>
                <a:gd name="connsiteY45" fmla="*/ 962478 h 1034143"/>
                <a:gd name="connsiteX46" fmla="*/ 319314 w 5805714"/>
                <a:gd name="connsiteY46" fmla="*/ 928914 h 1034143"/>
                <a:gd name="connsiteX47" fmla="*/ 224064 w 5805714"/>
                <a:gd name="connsiteY47" fmla="*/ 947964 h 1034143"/>
                <a:gd name="connsiteX48" fmla="*/ 0 w 5805714"/>
                <a:gd name="connsiteY48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544457 w 5805714"/>
                <a:gd name="connsiteY4" fmla="*/ 885371 h 1034143"/>
                <a:gd name="connsiteX5" fmla="*/ 5355771 w 5805714"/>
                <a:gd name="connsiteY5" fmla="*/ 914400 h 1034143"/>
                <a:gd name="connsiteX6" fmla="*/ 5109028 w 5805714"/>
                <a:gd name="connsiteY6" fmla="*/ 899885 h 1034143"/>
                <a:gd name="connsiteX7" fmla="*/ 5007428 w 5805714"/>
                <a:gd name="connsiteY7" fmla="*/ 957943 h 1034143"/>
                <a:gd name="connsiteX8" fmla="*/ 4847771 w 5805714"/>
                <a:gd name="connsiteY8" fmla="*/ 870857 h 1034143"/>
                <a:gd name="connsiteX9" fmla="*/ 4760686 w 5805714"/>
                <a:gd name="connsiteY9" fmla="*/ 943428 h 1034143"/>
                <a:gd name="connsiteX10" fmla="*/ 4644571 w 5805714"/>
                <a:gd name="connsiteY10" fmla="*/ 943428 h 1034143"/>
                <a:gd name="connsiteX11" fmla="*/ 4499428 w 5805714"/>
                <a:gd name="connsiteY11" fmla="*/ 856343 h 1034143"/>
                <a:gd name="connsiteX12" fmla="*/ 4412343 w 5805714"/>
                <a:gd name="connsiteY12" fmla="*/ 914400 h 1034143"/>
                <a:gd name="connsiteX13" fmla="*/ 4252686 w 5805714"/>
                <a:gd name="connsiteY13" fmla="*/ 928914 h 1034143"/>
                <a:gd name="connsiteX14" fmla="*/ 4151086 w 5805714"/>
                <a:gd name="connsiteY14" fmla="*/ 856343 h 1034143"/>
                <a:gd name="connsiteX15" fmla="*/ 4034971 w 5805714"/>
                <a:gd name="connsiteY15" fmla="*/ 885371 h 1034143"/>
                <a:gd name="connsiteX16" fmla="*/ 3889828 w 5805714"/>
                <a:gd name="connsiteY16" fmla="*/ 914400 h 1034143"/>
                <a:gd name="connsiteX17" fmla="*/ 3788228 w 5805714"/>
                <a:gd name="connsiteY17" fmla="*/ 957943 h 1034143"/>
                <a:gd name="connsiteX18" fmla="*/ 3599543 w 5805714"/>
                <a:gd name="connsiteY18" fmla="*/ 885371 h 1034143"/>
                <a:gd name="connsiteX19" fmla="*/ 3483428 w 5805714"/>
                <a:gd name="connsiteY19" fmla="*/ 885371 h 1034143"/>
                <a:gd name="connsiteX20" fmla="*/ 3323771 w 5805714"/>
                <a:gd name="connsiteY20" fmla="*/ 943428 h 1034143"/>
                <a:gd name="connsiteX21" fmla="*/ 3164114 w 5805714"/>
                <a:gd name="connsiteY21" fmla="*/ 914400 h 1034143"/>
                <a:gd name="connsiteX22" fmla="*/ 3077028 w 5805714"/>
                <a:gd name="connsiteY22" fmla="*/ 870857 h 1034143"/>
                <a:gd name="connsiteX23" fmla="*/ 2931886 w 5805714"/>
                <a:gd name="connsiteY23" fmla="*/ 914400 h 1034143"/>
                <a:gd name="connsiteX24" fmla="*/ 2830286 w 5805714"/>
                <a:gd name="connsiteY24" fmla="*/ 943428 h 1034143"/>
                <a:gd name="connsiteX25" fmla="*/ 2801257 w 5805714"/>
                <a:gd name="connsiteY25" fmla="*/ 1001485 h 1034143"/>
                <a:gd name="connsiteX26" fmla="*/ 2699657 w 5805714"/>
                <a:gd name="connsiteY26" fmla="*/ 1001485 h 1034143"/>
                <a:gd name="connsiteX27" fmla="*/ 2612571 w 5805714"/>
                <a:gd name="connsiteY27" fmla="*/ 943428 h 1034143"/>
                <a:gd name="connsiteX28" fmla="*/ 2554514 w 5805714"/>
                <a:gd name="connsiteY28" fmla="*/ 943428 h 1034143"/>
                <a:gd name="connsiteX29" fmla="*/ 2380343 w 5805714"/>
                <a:gd name="connsiteY29" fmla="*/ 957943 h 1034143"/>
                <a:gd name="connsiteX30" fmla="*/ 2336800 w 5805714"/>
                <a:gd name="connsiteY30" fmla="*/ 972457 h 1034143"/>
                <a:gd name="connsiteX31" fmla="*/ 2220686 w 5805714"/>
                <a:gd name="connsiteY31" fmla="*/ 1001485 h 1034143"/>
                <a:gd name="connsiteX32" fmla="*/ 2075543 w 5805714"/>
                <a:gd name="connsiteY32" fmla="*/ 972457 h 1034143"/>
                <a:gd name="connsiteX33" fmla="*/ 1944914 w 5805714"/>
                <a:gd name="connsiteY33" fmla="*/ 928914 h 1034143"/>
                <a:gd name="connsiteX34" fmla="*/ 1778907 w 5805714"/>
                <a:gd name="connsiteY34" fmla="*/ 960664 h 1034143"/>
                <a:gd name="connsiteX35" fmla="*/ 1654628 w 5805714"/>
                <a:gd name="connsiteY35" fmla="*/ 986971 h 1034143"/>
                <a:gd name="connsiteX36" fmla="*/ 1520371 w 5805714"/>
                <a:gd name="connsiteY36" fmla="*/ 1034143 h 1034143"/>
                <a:gd name="connsiteX37" fmla="*/ 1348921 w 5805714"/>
                <a:gd name="connsiteY37" fmla="*/ 960664 h 1034143"/>
                <a:gd name="connsiteX38" fmla="*/ 1230086 w 5805714"/>
                <a:gd name="connsiteY38" fmla="*/ 986971 h 1034143"/>
                <a:gd name="connsiteX39" fmla="*/ 1127578 w 5805714"/>
                <a:gd name="connsiteY39" fmla="*/ 954314 h 1034143"/>
                <a:gd name="connsiteX40" fmla="*/ 1030514 w 5805714"/>
                <a:gd name="connsiteY40" fmla="*/ 1016000 h 1034143"/>
                <a:gd name="connsiteX41" fmla="*/ 928914 w 5805714"/>
                <a:gd name="connsiteY41" fmla="*/ 1016000 h 1034143"/>
                <a:gd name="connsiteX42" fmla="*/ 798286 w 5805714"/>
                <a:gd name="connsiteY42" fmla="*/ 943428 h 1034143"/>
                <a:gd name="connsiteX43" fmla="*/ 653143 w 5805714"/>
                <a:gd name="connsiteY43" fmla="*/ 928914 h 1034143"/>
                <a:gd name="connsiteX44" fmla="*/ 537028 w 5805714"/>
                <a:gd name="connsiteY44" fmla="*/ 957943 h 1034143"/>
                <a:gd name="connsiteX45" fmla="*/ 493486 w 5805714"/>
                <a:gd name="connsiteY45" fmla="*/ 1001485 h 1034143"/>
                <a:gd name="connsiteX46" fmla="*/ 383721 w 5805714"/>
                <a:gd name="connsiteY46" fmla="*/ 962478 h 1034143"/>
                <a:gd name="connsiteX47" fmla="*/ 319314 w 5805714"/>
                <a:gd name="connsiteY47" fmla="*/ 928914 h 1034143"/>
                <a:gd name="connsiteX48" fmla="*/ 224064 w 5805714"/>
                <a:gd name="connsiteY48" fmla="*/ 947964 h 1034143"/>
                <a:gd name="connsiteX49" fmla="*/ 0 w 5805714"/>
                <a:gd name="connsiteY49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544457 w 5805714"/>
                <a:gd name="connsiteY4" fmla="*/ 885371 h 1034143"/>
                <a:gd name="connsiteX5" fmla="*/ 5355771 w 5805714"/>
                <a:gd name="connsiteY5" fmla="*/ 914400 h 1034143"/>
                <a:gd name="connsiteX6" fmla="*/ 5109028 w 5805714"/>
                <a:gd name="connsiteY6" fmla="*/ 899885 h 1034143"/>
                <a:gd name="connsiteX7" fmla="*/ 5007428 w 5805714"/>
                <a:gd name="connsiteY7" fmla="*/ 957943 h 1034143"/>
                <a:gd name="connsiteX8" fmla="*/ 4847771 w 5805714"/>
                <a:gd name="connsiteY8" fmla="*/ 870857 h 1034143"/>
                <a:gd name="connsiteX9" fmla="*/ 4760686 w 5805714"/>
                <a:gd name="connsiteY9" fmla="*/ 943428 h 1034143"/>
                <a:gd name="connsiteX10" fmla="*/ 4644571 w 5805714"/>
                <a:gd name="connsiteY10" fmla="*/ 943428 h 1034143"/>
                <a:gd name="connsiteX11" fmla="*/ 4499428 w 5805714"/>
                <a:gd name="connsiteY11" fmla="*/ 856343 h 1034143"/>
                <a:gd name="connsiteX12" fmla="*/ 4412343 w 5805714"/>
                <a:gd name="connsiteY12" fmla="*/ 914400 h 1034143"/>
                <a:gd name="connsiteX13" fmla="*/ 4252686 w 5805714"/>
                <a:gd name="connsiteY13" fmla="*/ 928914 h 1034143"/>
                <a:gd name="connsiteX14" fmla="*/ 4151086 w 5805714"/>
                <a:gd name="connsiteY14" fmla="*/ 856343 h 1034143"/>
                <a:gd name="connsiteX15" fmla="*/ 4034971 w 5805714"/>
                <a:gd name="connsiteY15" fmla="*/ 885371 h 1034143"/>
                <a:gd name="connsiteX16" fmla="*/ 3889828 w 5805714"/>
                <a:gd name="connsiteY16" fmla="*/ 914400 h 1034143"/>
                <a:gd name="connsiteX17" fmla="*/ 3788228 w 5805714"/>
                <a:gd name="connsiteY17" fmla="*/ 957943 h 1034143"/>
                <a:gd name="connsiteX18" fmla="*/ 3599543 w 5805714"/>
                <a:gd name="connsiteY18" fmla="*/ 885371 h 1034143"/>
                <a:gd name="connsiteX19" fmla="*/ 3483428 w 5805714"/>
                <a:gd name="connsiteY19" fmla="*/ 885371 h 1034143"/>
                <a:gd name="connsiteX20" fmla="*/ 3323771 w 5805714"/>
                <a:gd name="connsiteY20" fmla="*/ 943428 h 1034143"/>
                <a:gd name="connsiteX21" fmla="*/ 3164114 w 5805714"/>
                <a:gd name="connsiteY21" fmla="*/ 914400 h 1034143"/>
                <a:gd name="connsiteX22" fmla="*/ 3077028 w 5805714"/>
                <a:gd name="connsiteY22" fmla="*/ 870857 h 1034143"/>
                <a:gd name="connsiteX23" fmla="*/ 2931886 w 5805714"/>
                <a:gd name="connsiteY23" fmla="*/ 914400 h 1034143"/>
                <a:gd name="connsiteX24" fmla="*/ 2830286 w 5805714"/>
                <a:gd name="connsiteY24" fmla="*/ 943428 h 1034143"/>
                <a:gd name="connsiteX25" fmla="*/ 2801257 w 5805714"/>
                <a:gd name="connsiteY25" fmla="*/ 1001485 h 1034143"/>
                <a:gd name="connsiteX26" fmla="*/ 2699657 w 5805714"/>
                <a:gd name="connsiteY26" fmla="*/ 1001485 h 1034143"/>
                <a:gd name="connsiteX27" fmla="*/ 2612571 w 5805714"/>
                <a:gd name="connsiteY27" fmla="*/ 943428 h 1034143"/>
                <a:gd name="connsiteX28" fmla="*/ 2554514 w 5805714"/>
                <a:gd name="connsiteY28" fmla="*/ 943428 h 1034143"/>
                <a:gd name="connsiteX29" fmla="*/ 2380343 w 5805714"/>
                <a:gd name="connsiteY29" fmla="*/ 957943 h 1034143"/>
                <a:gd name="connsiteX30" fmla="*/ 2336800 w 5805714"/>
                <a:gd name="connsiteY30" fmla="*/ 972457 h 1034143"/>
                <a:gd name="connsiteX31" fmla="*/ 2220686 w 5805714"/>
                <a:gd name="connsiteY31" fmla="*/ 1001485 h 1034143"/>
                <a:gd name="connsiteX32" fmla="*/ 2075543 w 5805714"/>
                <a:gd name="connsiteY32" fmla="*/ 972457 h 1034143"/>
                <a:gd name="connsiteX33" fmla="*/ 1944914 w 5805714"/>
                <a:gd name="connsiteY33" fmla="*/ 928914 h 1034143"/>
                <a:gd name="connsiteX34" fmla="*/ 1785257 w 5805714"/>
                <a:gd name="connsiteY34" fmla="*/ 992414 h 1034143"/>
                <a:gd name="connsiteX35" fmla="*/ 1654628 w 5805714"/>
                <a:gd name="connsiteY35" fmla="*/ 986971 h 1034143"/>
                <a:gd name="connsiteX36" fmla="*/ 1520371 w 5805714"/>
                <a:gd name="connsiteY36" fmla="*/ 1034143 h 1034143"/>
                <a:gd name="connsiteX37" fmla="*/ 1348921 w 5805714"/>
                <a:gd name="connsiteY37" fmla="*/ 960664 h 1034143"/>
                <a:gd name="connsiteX38" fmla="*/ 1230086 w 5805714"/>
                <a:gd name="connsiteY38" fmla="*/ 986971 h 1034143"/>
                <a:gd name="connsiteX39" fmla="*/ 1127578 w 5805714"/>
                <a:gd name="connsiteY39" fmla="*/ 954314 h 1034143"/>
                <a:gd name="connsiteX40" fmla="*/ 1030514 w 5805714"/>
                <a:gd name="connsiteY40" fmla="*/ 1016000 h 1034143"/>
                <a:gd name="connsiteX41" fmla="*/ 928914 w 5805714"/>
                <a:gd name="connsiteY41" fmla="*/ 1016000 h 1034143"/>
                <a:gd name="connsiteX42" fmla="*/ 798286 w 5805714"/>
                <a:gd name="connsiteY42" fmla="*/ 943428 h 1034143"/>
                <a:gd name="connsiteX43" fmla="*/ 653143 w 5805714"/>
                <a:gd name="connsiteY43" fmla="*/ 928914 h 1034143"/>
                <a:gd name="connsiteX44" fmla="*/ 537028 w 5805714"/>
                <a:gd name="connsiteY44" fmla="*/ 957943 h 1034143"/>
                <a:gd name="connsiteX45" fmla="*/ 493486 w 5805714"/>
                <a:gd name="connsiteY45" fmla="*/ 1001485 h 1034143"/>
                <a:gd name="connsiteX46" fmla="*/ 383721 w 5805714"/>
                <a:gd name="connsiteY46" fmla="*/ 962478 h 1034143"/>
                <a:gd name="connsiteX47" fmla="*/ 319314 w 5805714"/>
                <a:gd name="connsiteY47" fmla="*/ 928914 h 1034143"/>
                <a:gd name="connsiteX48" fmla="*/ 224064 w 5805714"/>
                <a:gd name="connsiteY48" fmla="*/ 947964 h 1034143"/>
                <a:gd name="connsiteX49" fmla="*/ 0 w 5805714"/>
                <a:gd name="connsiteY49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544457 w 5805714"/>
                <a:gd name="connsiteY4" fmla="*/ 885371 h 1034143"/>
                <a:gd name="connsiteX5" fmla="*/ 5355771 w 5805714"/>
                <a:gd name="connsiteY5" fmla="*/ 914400 h 1034143"/>
                <a:gd name="connsiteX6" fmla="*/ 5109028 w 5805714"/>
                <a:gd name="connsiteY6" fmla="*/ 899885 h 1034143"/>
                <a:gd name="connsiteX7" fmla="*/ 5007428 w 5805714"/>
                <a:gd name="connsiteY7" fmla="*/ 957943 h 1034143"/>
                <a:gd name="connsiteX8" fmla="*/ 4847771 w 5805714"/>
                <a:gd name="connsiteY8" fmla="*/ 870857 h 1034143"/>
                <a:gd name="connsiteX9" fmla="*/ 4760686 w 5805714"/>
                <a:gd name="connsiteY9" fmla="*/ 943428 h 1034143"/>
                <a:gd name="connsiteX10" fmla="*/ 4644571 w 5805714"/>
                <a:gd name="connsiteY10" fmla="*/ 943428 h 1034143"/>
                <a:gd name="connsiteX11" fmla="*/ 4499428 w 5805714"/>
                <a:gd name="connsiteY11" fmla="*/ 856343 h 1034143"/>
                <a:gd name="connsiteX12" fmla="*/ 4412343 w 5805714"/>
                <a:gd name="connsiteY12" fmla="*/ 914400 h 1034143"/>
                <a:gd name="connsiteX13" fmla="*/ 4252686 w 5805714"/>
                <a:gd name="connsiteY13" fmla="*/ 928914 h 1034143"/>
                <a:gd name="connsiteX14" fmla="*/ 4151086 w 5805714"/>
                <a:gd name="connsiteY14" fmla="*/ 856343 h 1034143"/>
                <a:gd name="connsiteX15" fmla="*/ 4034971 w 5805714"/>
                <a:gd name="connsiteY15" fmla="*/ 885371 h 1034143"/>
                <a:gd name="connsiteX16" fmla="*/ 3889828 w 5805714"/>
                <a:gd name="connsiteY16" fmla="*/ 914400 h 1034143"/>
                <a:gd name="connsiteX17" fmla="*/ 3788228 w 5805714"/>
                <a:gd name="connsiteY17" fmla="*/ 957943 h 1034143"/>
                <a:gd name="connsiteX18" fmla="*/ 3599543 w 5805714"/>
                <a:gd name="connsiteY18" fmla="*/ 885371 h 1034143"/>
                <a:gd name="connsiteX19" fmla="*/ 3483428 w 5805714"/>
                <a:gd name="connsiteY19" fmla="*/ 885371 h 1034143"/>
                <a:gd name="connsiteX20" fmla="*/ 3323771 w 5805714"/>
                <a:gd name="connsiteY20" fmla="*/ 943428 h 1034143"/>
                <a:gd name="connsiteX21" fmla="*/ 3164114 w 5805714"/>
                <a:gd name="connsiteY21" fmla="*/ 914400 h 1034143"/>
                <a:gd name="connsiteX22" fmla="*/ 3077028 w 5805714"/>
                <a:gd name="connsiteY22" fmla="*/ 870857 h 1034143"/>
                <a:gd name="connsiteX23" fmla="*/ 2931886 w 5805714"/>
                <a:gd name="connsiteY23" fmla="*/ 914400 h 1034143"/>
                <a:gd name="connsiteX24" fmla="*/ 2830286 w 5805714"/>
                <a:gd name="connsiteY24" fmla="*/ 943428 h 1034143"/>
                <a:gd name="connsiteX25" fmla="*/ 2801257 w 5805714"/>
                <a:gd name="connsiteY25" fmla="*/ 1001485 h 1034143"/>
                <a:gd name="connsiteX26" fmla="*/ 2699657 w 5805714"/>
                <a:gd name="connsiteY26" fmla="*/ 1001485 h 1034143"/>
                <a:gd name="connsiteX27" fmla="*/ 2612571 w 5805714"/>
                <a:gd name="connsiteY27" fmla="*/ 943428 h 1034143"/>
                <a:gd name="connsiteX28" fmla="*/ 2554514 w 5805714"/>
                <a:gd name="connsiteY28" fmla="*/ 943428 h 1034143"/>
                <a:gd name="connsiteX29" fmla="*/ 2380343 w 5805714"/>
                <a:gd name="connsiteY29" fmla="*/ 957943 h 1034143"/>
                <a:gd name="connsiteX30" fmla="*/ 2336800 w 5805714"/>
                <a:gd name="connsiteY30" fmla="*/ 972457 h 1034143"/>
                <a:gd name="connsiteX31" fmla="*/ 2220686 w 5805714"/>
                <a:gd name="connsiteY31" fmla="*/ 1001485 h 1034143"/>
                <a:gd name="connsiteX32" fmla="*/ 2075543 w 5805714"/>
                <a:gd name="connsiteY32" fmla="*/ 972457 h 1034143"/>
                <a:gd name="connsiteX33" fmla="*/ 1944914 w 5805714"/>
                <a:gd name="connsiteY33" fmla="*/ 960664 h 1034143"/>
                <a:gd name="connsiteX34" fmla="*/ 1785257 w 5805714"/>
                <a:gd name="connsiteY34" fmla="*/ 992414 h 1034143"/>
                <a:gd name="connsiteX35" fmla="*/ 1654628 w 5805714"/>
                <a:gd name="connsiteY35" fmla="*/ 986971 h 1034143"/>
                <a:gd name="connsiteX36" fmla="*/ 1520371 w 5805714"/>
                <a:gd name="connsiteY36" fmla="*/ 1034143 h 1034143"/>
                <a:gd name="connsiteX37" fmla="*/ 1348921 w 5805714"/>
                <a:gd name="connsiteY37" fmla="*/ 960664 h 1034143"/>
                <a:gd name="connsiteX38" fmla="*/ 1230086 w 5805714"/>
                <a:gd name="connsiteY38" fmla="*/ 986971 h 1034143"/>
                <a:gd name="connsiteX39" fmla="*/ 1127578 w 5805714"/>
                <a:gd name="connsiteY39" fmla="*/ 954314 h 1034143"/>
                <a:gd name="connsiteX40" fmla="*/ 1030514 w 5805714"/>
                <a:gd name="connsiteY40" fmla="*/ 1016000 h 1034143"/>
                <a:gd name="connsiteX41" fmla="*/ 928914 w 5805714"/>
                <a:gd name="connsiteY41" fmla="*/ 1016000 h 1034143"/>
                <a:gd name="connsiteX42" fmla="*/ 798286 w 5805714"/>
                <a:gd name="connsiteY42" fmla="*/ 943428 h 1034143"/>
                <a:gd name="connsiteX43" fmla="*/ 653143 w 5805714"/>
                <a:gd name="connsiteY43" fmla="*/ 928914 h 1034143"/>
                <a:gd name="connsiteX44" fmla="*/ 537028 w 5805714"/>
                <a:gd name="connsiteY44" fmla="*/ 957943 h 1034143"/>
                <a:gd name="connsiteX45" fmla="*/ 493486 w 5805714"/>
                <a:gd name="connsiteY45" fmla="*/ 1001485 h 1034143"/>
                <a:gd name="connsiteX46" fmla="*/ 383721 w 5805714"/>
                <a:gd name="connsiteY46" fmla="*/ 962478 h 1034143"/>
                <a:gd name="connsiteX47" fmla="*/ 319314 w 5805714"/>
                <a:gd name="connsiteY47" fmla="*/ 928914 h 1034143"/>
                <a:gd name="connsiteX48" fmla="*/ 224064 w 5805714"/>
                <a:gd name="connsiteY48" fmla="*/ 947964 h 1034143"/>
                <a:gd name="connsiteX49" fmla="*/ 0 w 5805714"/>
                <a:gd name="connsiteY49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544457 w 5805714"/>
                <a:gd name="connsiteY4" fmla="*/ 885371 h 1034143"/>
                <a:gd name="connsiteX5" fmla="*/ 5355771 w 5805714"/>
                <a:gd name="connsiteY5" fmla="*/ 914400 h 1034143"/>
                <a:gd name="connsiteX6" fmla="*/ 5109028 w 5805714"/>
                <a:gd name="connsiteY6" fmla="*/ 899885 h 1034143"/>
                <a:gd name="connsiteX7" fmla="*/ 5007428 w 5805714"/>
                <a:gd name="connsiteY7" fmla="*/ 957943 h 1034143"/>
                <a:gd name="connsiteX8" fmla="*/ 4847771 w 5805714"/>
                <a:gd name="connsiteY8" fmla="*/ 870857 h 1034143"/>
                <a:gd name="connsiteX9" fmla="*/ 4760686 w 5805714"/>
                <a:gd name="connsiteY9" fmla="*/ 943428 h 1034143"/>
                <a:gd name="connsiteX10" fmla="*/ 4644571 w 5805714"/>
                <a:gd name="connsiteY10" fmla="*/ 943428 h 1034143"/>
                <a:gd name="connsiteX11" fmla="*/ 4499428 w 5805714"/>
                <a:gd name="connsiteY11" fmla="*/ 856343 h 1034143"/>
                <a:gd name="connsiteX12" fmla="*/ 4412343 w 5805714"/>
                <a:gd name="connsiteY12" fmla="*/ 914400 h 1034143"/>
                <a:gd name="connsiteX13" fmla="*/ 4252686 w 5805714"/>
                <a:gd name="connsiteY13" fmla="*/ 928914 h 1034143"/>
                <a:gd name="connsiteX14" fmla="*/ 4151086 w 5805714"/>
                <a:gd name="connsiteY14" fmla="*/ 856343 h 1034143"/>
                <a:gd name="connsiteX15" fmla="*/ 4034971 w 5805714"/>
                <a:gd name="connsiteY15" fmla="*/ 885371 h 1034143"/>
                <a:gd name="connsiteX16" fmla="*/ 3889828 w 5805714"/>
                <a:gd name="connsiteY16" fmla="*/ 914400 h 1034143"/>
                <a:gd name="connsiteX17" fmla="*/ 3788228 w 5805714"/>
                <a:gd name="connsiteY17" fmla="*/ 957943 h 1034143"/>
                <a:gd name="connsiteX18" fmla="*/ 3599543 w 5805714"/>
                <a:gd name="connsiteY18" fmla="*/ 885371 h 1034143"/>
                <a:gd name="connsiteX19" fmla="*/ 3483428 w 5805714"/>
                <a:gd name="connsiteY19" fmla="*/ 885371 h 1034143"/>
                <a:gd name="connsiteX20" fmla="*/ 3323771 w 5805714"/>
                <a:gd name="connsiteY20" fmla="*/ 943428 h 1034143"/>
                <a:gd name="connsiteX21" fmla="*/ 3164114 w 5805714"/>
                <a:gd name="connsiteY21" fmla="*/ 914400 h 1034143"/>
                <a:gd name="connsiteX22" fmla="*/ 3077028 w 5805714"/>
                <a:gd name="connsiteY22" fmla="*/ 870857 h 1034143"/>
                <a:gd name="connsiteX23" fmla="*/ 2931886 w 5805714"/>
                <a:gd name="connsiteY23" fmla="*/ 914400 h 1034143"/>
                <a:gd name="connsiteX24" fmla="*/ 2830286 w 5805714"/>
                <a:gd name="connsiteY24" fmla="*/ 943428 h 1034143"/>
                <a:gd name="connsiteX25" fmla="*/ 2801257 w 5805714"/>
                <a:gd name="connsiteY25" fmla="*/ 1001485 h 1034143"/>
                <a:gd name="connsiteX26" fmla="*/ 2699657 w 5805714"/>
                <a:gd name="connsiteY26" fmla="*/ 1001485 h 1034143"/>
                <a:gd name="connsiteX27" fmla="*/ 2612571 w 5805714"/>
                <a:gd name="connsiteY27" fmla="*/ 943428 h 1034143"/>
                <a:gd name="connsiteX28" fmla="*/ 2554514 w 5805714"/>
                <a:gd name="connsiteY28" fmla="*/ 943428 h 1034143"/>
                <a:gd name="connsiteX29" fmla="*/ 2380343 w 5805714"/>
                <a:gd name="connsiteY29" fmla="*/ 957943 h 1034143"/>
                <a:gd name="connsiteX30" fmla="*/ 2336800 w 5805714"/>
                <a:gd name="connsiteY30" fmla="*/ 972457 h 1034143"/>
                <a:gd name="connsiteX31" fmla="*/ 2220686 w 5805714"/>
                <a:gd name="connsiteY31" fmla="*/ 1001485 h 1034143"/>
                <a:gd name="connsiteX32" fmla="*/ 2075543 w 5805714"/>
                <a:gd name="connsiteY32" fmla="*/ 972457 h 1034143"/>
                <a:gd name="connsiteX33" fmla="*/ 1894114 w 5805714"/>
                <a:gd name="connsiteY33" fmla="*/ 941614 h 1034143"/>
                <a:gd name="connsiteX34" fmla="*/ 1785257 w 5805714"/>
                <a:gd name="connsiteY34" fmla="*/ 992414 h 1034143"/>
                <a:gd name="connsiteX35" fmla="*/ 1654628 w 5805714"/>
                <a:gd name="connsiteY35" fmla="*/ 986971 h 1034143"/>
                <a:gd name="connsiteX36" fmla="*/ 1520371 w 5805714"/>
                <a:gd name="connsiteY36" fmla="*/ 1034143 h 1034143"/>
                <a:gd name="connsiteX37" fmla="*/ 1348921 w 5805714"/>
                <a:gd name="connsiteY37" fmla="*/ 960664 h 1034143"/>
                <a:gd name="connsiteX38" fmla="*/ 1230086 w 5805714"/>
                <a:gd name="connsiteY38" fmla="*/ 986971 h 1034143"/>
                <a:gd name="connsiteX39" fmla="*/ 1127578 w 5805714"/>
                <a:gd name="connsiteY39" fmla="*/ 954314 h 1034143"/>
                <a:gd name="connsiteX40" fmla="*/ 1030514 w 5805714"/>
                <a:gd name="connsiteY40" fmla="*/ 1016000 h 1034143"/>
                <a:gd name="connsiteX41" fmla="*/ 928914 w 5805714"/>
                <a:gd name="connsiteY41" fmla="*/ 1016000 h 1034143"/>
                <a:gd name="connsiteX42" fmla="*/ 798286 w 5805714"/>
                <a:gd name="connsiteY42" fmla="*/ 943428 h 1034143"/>
                <a:gd name="connsiteX43" fmla="*/ 653143 w 5805714"/>
                <a:gd name="connsiteY43" fmla="*/ 928914 h 1034143"/>
                <a:gd name="connsiteX44" fmla="*/ 537028 w 5805714"/>
                <a:gd name="connsiteY44" fmla="*/ 957943 h 1034143"/>
                <a:gd name="connsiteX45" fmla="*/ 493486 w 5805714"/>
                <a:gd name="connsiteY45" fmla="*/ 1001485 h 1034143"/>
                <a:gd name="connsiteX46" fmla="*/ 383721 w 5805714"/>
                <a:gd name="connsiteY46" fmla="*/ 962478 h 1034143"/>
                <a:gd name="connsiteX47" fmla="*/ 319314 w 5805714"/>
                <a:gd name="connsiteY47" fmla="*/ 928914 h 1034143"/>
                <a:gd name="connsiteX48" fmla="*/ 224064 w 5805714"/>
                <a:gd name="connsiteY48" fmla="*/ 947964 h 1034143"/>
                <a:gd name="connsiteX49" fmla="*/ 0 w 5805714"/>
                <a:gd name="connsiteY49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544457 w 5805714"/>
                <a:gd name="connsiteY4" fmla="*/ 885371 h 1034143"/>
                <a:gd name="connsiteX5" fmla="*/ 5355771 w 5805714"/>
                <a:gd name="connsiteY5" fmla="*/ 914400 h 1034143"/>
                <a:gd name="connsiteX6" fmla="*/ 5109028 w 5805714"/>
                <a:gd name="connsiteY6" fmla="*/ 899885 h 1034143"/>
                <a:gd name="connsiteX7" fmla="*/ 5007428 w 5805714"/>
                <a:gd name="connsiteY7" fmla="*/ 957943 h 1034143"/>
                <a:gd name="connsiteX8" fmla="*/ 4847771 w 5805714"/>
                <a:gd name="connsiteY8" fmla="*/ 870857 h 1034143"/>
                <a:gd name="connsiteX9" fmla="*/ 4760686 w 5805714"/>
                <a:gd name="connsiteY9" fmla="*/ 943428 h 1034143"/>
                <a:gd name="connsiteX10" fmla="*/ 4644571 w 5805714"/>
                <a:gd name="connsiteY10" fmla="*/ 943428 h 1034143"/>
                <a:gd name="connsiteX11" fmla="*/ 4499428 w 5805714"/>
                <a:gd name="connsiteY11" fmla="*/ 856343 h 1034143"/>
                <a:gd name="connsiteX12" fmla="*/ 4412343 w 5805714"/>
                <a:gd name="connsiteY12" fmla="*/ 914400 h 1034143"/>
                <a:gd name="connsiteX13" fmla="*/ 4252686 w 5805714"/>
                <a:gd name="connsiteY13" fmla="*/ 928914 h 1034143"/>
                <a:gd name="connsiteX14" fmla="*/ 4151086 w 5805714"/>
                <a:gd name="connsiteY14" fmla="*/ 856343 h 1034143"/>
                <a:gd name="connsiteX15" fmla="*/ 4034971 w 5805714"/>
                <a:gd name="connsiteY15" fmla="*/ 885371 h 1034143"/>
                <a:gd name="connsiteX16" fmla="*/ 3889828 w 5805714"/>
                <a:gd name="connsiteY16" fmla="*/ 914400 h 1034143"/>
                <a:gd name="connsiteX17" fmla="*/ 3788228 w 5805714"/>
                <a:gd name="connsiteY17" fmla="*/ 957943 h 1034143"/>
                <a:gd name="connsiteX18" fmla="*/ 3599543 w 5805714"/>
                <a:gd name="connsiteY18" fmla="*/ 885371 h 1034143"/>
                <a:gd name="connsiteX19" fmla="*/ 3483428 w 5805714"/>
                <a:gd name="connsiteY19" fmla="*/ 885371 h 1034143"/>
                <a:gd name="connsiteX20" fmla="*/ 3323771 w 5805714"/>
                <a:gd name="connsiteY20" fmla="*/ 943428 h 1034143"/>
                <a:gd name="connsiteX21" fmla="*/ 3164114 w 5805714"/>
                <a:gd name="connsiteY21" fmla="*/ 914400 h 1034143"/>
                <a:gd name="connsiteX22" fmla="*/ 3077028 w 5805714"/>
                <a:gd name="connsiteY22" fmla="*/ 870857 h 1034143"/>
                <a:gd name="connsiteX23" fmla="*/ 2931886 w 5805714"/>
                <a:gd name="connsiteY23" fmla="*/ 914400 h 1034143"/>
                <a:gd name="connsiteX24" fmla="*/ 2830286 w 5805714"/>
                <a:gd name="connsiteY24" fmla="*/ 943428 h 1034143"/>
                <a:gd name="connsiteX25" fmla="*/ 2801257 w 5805714"/>
                <a:gd name="connsiteY25" fmla="*/ 1001485 h 1034143"/>
                <a:gd name="connsiteX26" fmla="*/ 2699657 w 5805714"/>
                <a:gd name="connsiteY26" fmla="*/ 1001485 h 1034143"/>
                <a:gd name="connsiteX27" fmla="*/ 2612571 w 5805714"/>
                <a:gd name="connsiteY27" fmla="*/ 943428 h 1034143"/>
                <a:gd name="connsiteX28" fmla="*/ 2554514 w 5805714"/>
                <a:gd name="connsiteY28" fmla="*/ 943428 h 1034143"/>
                <a:gd name="connsiteX29" fmla="*/ 2380343 w 5805714"/>
                <a:gd name="connsiteY29" fmla="*/ 957943 h 1034143"/>
                <a:gd name="connsiteX30" fmla="*/ 2336800 w 5805714"/>
                <a:gd name="connsiteY30" fmla="*/ 972457 h 1034143"/>
                <a:gd name="connsiteX31" fmla="*/ 2220686 w 5805714"/>
                <a:gd name="connsiteY31" fmla="*/ 1001485 h 1034143"/>
                <a:gd name="connsiteX32" fmla="*/ 2012043 w 5805714"/>
                <a:gd name="connsiteY32" fmla="*/ 997857 h 1034143"/>
                <a:gd name="connsiteX33" fmla="*/ 1894114 w 5805714"/>
                <a:gd name="connsiteY33" fmla="*/ 941614 h 1034143"/>
                <a:gd name="connsiteX34" fmla="*/ 1785257 w 5805714"/>
                <a:gd name="connsiteY34" fmla="*/ 992414 h 1034143"/>
                <a:gd name="connsiteX35" fmla="*/ 1654628 w 5805714"/>
                <a:gd name="connsiteY35" fmla="*/ 986971 h 1034143"/>
                <a:gd name="connsiteX36" fmla="*/ 1520371 w 5805714"/>
                <a:gd name="connsiteY36" fmla="*/ 1034143 h 1034143"/>
                <a:gd name="connsiteX37" fmla="*/ 1348921 w 5805714"/>
                <a:gd name="connsiteY37" fmla="*/ 960664 h 1034143"/>
                <a:gd name="connsiteX38" fmla="*/ 1230086 w 5805714"/>
                <a:gd name="connsiteY38" fmla="*/ 986971 h 1034143"/>
                <a:gd name="connsiteX39" fmla="*/ 1127578 w 5805714"/>
                <a:gd name="connsiteY39" fmla="*/ 954314 h 1034143"/>
                <a:gd name="connsiteX40" fmla="*/ 1030514 w 5805714"/>
                <a:gd name="connsiteY40" fmla="*/ 1016000 h 1034143"/>
                <a:gd name="connsiteX41" fmla="*/ 928914 w 5805714"/>
                <a:gd name="connsiteY41" fmla="*/ 1016000 h 1034143"/>
                <a:gd name="connsiteX42" fmla="*/ 798286 w 5805714"/>
                <a:gd name="connsiteY42" fmla="*/ 943428 h 1034143"/>
                <a:gd name="connsiteX43" fmla="*/ 653143 w 5805714"/>
                <a:gd name="connsiteY43" fmla="*/ 928914 h 1034143"/>
                <a:gd name="connsiteX44" fmla="*/ 537028 w 5805714"/>
                <a:gd name="connsiteY44" fmla="*/ 957943 h 1034143"/>
                <a:gd name="connsiteX45" fmla="*/ 493486 w 5805714"/>
                <a:gd name="connsiteY45" fmla="*/ 1001485 h 1034143"/>
                <a:gd name="connsiteX46" fmla="*/ 383721 w 5805714"/>
                <a:gd name="connsiteY46" fmla="*/ 962478 h 1034143"/>
                <a:gd name="connsiteX47" fmla="*/ 319314 w 5805714"/>
                <a:gd name="connsiteY47" fmla="*/ 928914 h 1034143"/>
                <a:gd name="connsiteX48" fmla="*/ 224064 w 5805714"/>
                <a:gd name="connsiteY48" fmla="*/ 947964 h 1034143"/>
                <a:gd name="connsiteX49" fmla="*/ 0 w 5805714"/>
                <a:gd name="connsiteY49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544457 w 5805714"/>
                <a:gd name="connsiteY4" fmla="*/ 885371 h 1034143"/>
                <a:gd name="connsiteX5" fmla="*/ 5355771 w 5805714"/>
                <a:gd name="connsiteY5" fmla="*/ 914400 h 1034143"/>
                <a:gd name="connsiteX6" fmla="*/ 5109028 w 5805714"/>
                <a:gd name="connsiteY6" fmla="*/ 899885 h 1034143"/>
                <a:gd name="connsiteX7" fmla="*/ 5007428 w 5805714"/>
                <a:gd name="connsiteY7" fmla="*/ 957943 h 1034143"/>
                <a:gd name="connsiteX8" fmla="*/ 4847771 w 5805714"/>
                <a:gd name="connsiteY8" fmla="*/ 870857 h 1034143"/>
                <a:gd name="connsiteX9" fmla="*/ 4760686 w 5805714"/>
                <a:gd name="connsiteY9" fmla="*/ 943428 h 1034143"/>
                <a:gd name="connsiteX10" fmla="*/ 4644571 w 5805714"/>
                <a:gd name="connsiteY10" fmla="*/ 943428 h 1034143"/>
                <a:gd name="connsiteX11" fmla="*/ 4499428 w 5805714"/>
                <a:gd name="connsiteY11" fmla="*/ 856343 h 1034143"/>
                <a:gd name="connsiteX12" fmla="*/ 4412343 w 5805714"/>
                <a:gd name="connsiteY12" fmla="*/ 914400 h 1034143"/>
                <a:gd name="connsiteX13" fmla="*/ 4252686 w 5805714"/>
                <a:gd name="connsiteY13" fmla="*/ 928914 h 1034143"/>
                <a:gd name="connsiteX14" fmla="*/ 4151086 w 5805714"/>
                <a:gd name="connsiteY14" fmla="*/ 856343 h 1034143"/>
                <a:gd name="connsiteX15" fmla="*/ 4034971 w 5805714"/>
                <a:gd name="connsiteY15" fmla="*/ 885371 h 1034143"/>
                <a:gd name="connsiteX16" fmla="*/ 3889828 w 5805714"/>
                <a:gd name="connsiteY16" fmla="*/ 914400 h 1034143"/>
                <a:gd name="connsiteX17" fmla="*/ 3788228 w 5805714"/>
                <a:gd name="connsiteY17" fmla="*/ 957943 h 1034143"/>
                <a:gd name="connsiteX18" fmla="*/ 3599543 w 5805714"/>
                <a:gd name="connsiteY18" fmla="*/ 885371 h 1034143"/>
                <a:gd name="connsiteX19" fmla="*/ 3483428 w 5805714"/>
                <a:gd name="connsiteY19" fmla="*/ 885371 h 1034143"/>
                <a:gd name="connsiteX20" fmla="*/ 3323771 w 5805714"/>
                <a:gd name="connsiteY20" fmla="*/ 943428 h 1034143"/>
                <a:gd name="connsiteX21" fmla="*/ 3164114 w 5805714"/>
                <a:gd name="connsiteY21" fmla="*/ 914400 h 1034143"/>
                <a:gd name="connsiteX22" fmla="*/ 3077028 w 5805714"/>
                <a:gd name="connsiteY22" fmla="*/ 870857 h 1034143"/>
                <a:gd name="connsiteX23" fmla="*/ 2931886 w 5805714"/>
                <a:gd name="connsiteY23" fmla="*/ 914400 h 1034143"/>
                <a:gd name="connsiteX24" fmla="*/ 2830286 w 5805714"/>
                <a:gd name="connsiteY24" fmla="*/ 943428 h 1034143"/>
                <a:gd name="connsiteX25" fmla="*/ 2801257 w 5805714"/>
                <a:gd name="connsiteY25" fmla="*/ 1001485 h 1034143"/>
                <a:gd name="connsiteX26" fmla="*/ 2699657 w 5805714"/>
                <a:gd name="connsiteY26" fmla="*/ 1001485 h 1034143"/>
                <a:gd name="connsiteX27" fmla="*/ 2612571 w 5805714"/>
                <a:gd name="connsiteY27" fmla="*/ 943428 h 1034143"/>
                <a:gd name="connsiteX28" fmla="*/ 2554514 w 5805714"/>
                <a:gd name="connsiteY28" fmla="*/ 943428 h 1034143"/>
                <a:gd name="connsiteX29" fmla="*/ 2380343 w 5805714"/>
                <a:gd name="connsiteY29" fmla="*/ 957943 h 1034143"/>
                <a:gd name="connsiteX30" fmla="*/ 2336800 w 5805714"/>
                <a:gd name="connsiteY30" fmla="*/ 972457 h 1034143"/>
                <a:gd name="connsiteX31" fmla="*/ 2169886 w 5805714"/>
                <a:gd name="connsiteY31" fmla="*/ 982435 h 1034143"/>
                <a:gd name="connsiteX32" fmla="*/ 2012043 w 5805714"/>
                <a:gd name="connsiteY32" fmla="*/ 997857 h 1034143"/>
                <a:gd name="connsiteX33" fmla="*/ 1894114 w 5805714"/>
                <a:gd name="connsiteY33" fmla="*/ 941614 h 1034143"/>
                <a:gd name="connsiteX34" fmla="*/ 1785257 w 5805714"/>
                <a:gd name="connsiteY34" fmla="*/ 992414 h 1034143"/>
                <a:gd name="connsiteX35" fmla="*/ 1654628 w 5805714"/>
                <a:gd name="connsiteY35" fmla="*/ 986971 h 1034143"/>
                <a:gd name="connsiteX36" fmla="*/ 1520371 w 5805714"/>
                <a:gd name="connsiteY36" fmla="*/ 1034143 h 1034143"/>
                <a:gd name="connsiteX37" fmla="*/ 1348921 w 5805714"/>
                <a:gd name="connsiteY37" fmla="*/ 960664 h 1034143"/>
                <a:gd name="connsiteX38" fmla="*/ 1230086 w 5805714"/>
                <a:gd name="connsiteY38" fmla="*/ 986971 h 1034143"/>
                <a:gd name="connsiteX39" fmla="*/ 1127578 w 5805714"/>
                <a:gd name="connsiteY39" fmla="*/ 954314 h 1034143"/>
                <a:gd name="connsiteX40" fmla="*/ 1030514 w 5805714"/>
                <a:gd name="connsiteY40" fmla="*/ 1016000 h 1034143"/>
                <a:gd name="connsiteX41" fmla="*/ 928914 w 5805714"/>
                <a:gd name="connsiteY41" fmla="*/ 1016000 h 1034143"/>
                <a:gd name="connsiteX42" fmla="*/ 798286 w 5805714"/>
                <a:gd name="connsiteY42" fmla="*/ 943428 h 1034143"/>
                <a:gd name="connsiteX43" fmla="*/ 653143 w 5805714"/>
                <a:gd name="connsiteY43" fmla="*/ 928914 h 1034143"/>
                <a:gd name="connsiteX44" fmla="*/ 537028 w 5805714"/>
                <a:gd name="connsiteY44" fmla="*/ 957943 h 1034143"/>
                <a:gd name="connsiteX45" fmla="*/ 493486 w 5805714"/>
                <a:gd name="connsiteY45" fmla="*/ 1001485 h 1034143"/>
                <a:gd name="connsiteX46" fmla="*/ 383721 w 5805714"/>
                <a:gd name="connsiteY46" fmla="*/ 962478 h 1034143"/>
                <a:gd name="connsiteX47" fmla="*/ 319314 w 5805714"/>
                <a:gd name="connsiteY47" fmla="*/ 928914 h 1034143"/>
                <a:gd name="connsiteX48" fmla="*/ 224064 w 5805714"/>
                <a:gd name="connsiteY48" fmla="*/ 947964 h 1034143"/>
                <a:gd name="connsiteX49" fmla="*/ 0 w 5805714"/>
                <a:gd name="connsiteY49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544457 w 5805714"/>
                <a:gd name="connsiteY4" fmla="*/ 885371 h 1034143"/>
                <a:gd name="connsiteX5" fmla="*/ 5355771 w 5805714"/>
                <a:gd name="connsiteY5" fmla="*/ 914400 h 1034143"/>
                <a:gd name="connsiteX6" fmla="*/ 5109028 w 5805714"/>
                <a:gd name="connsiteY6" fmla="*/ 899885 h 1034143"/>
                <a:gd name="connsiteX7" fmla="*/ 5007428 w 5805714"/>
                <a:gd name="connsiteY7" fmla="*/ 957943 h 1034143"/>
                <a:gd name="connsiteX8" fmla="*/ 4847771 w 5805714"/>
                <a:gd name="connsiteY8" fmla="*/ 870857 h 1034143"/>
                <a:gd name="connsiteX9" fmla="*/ 4760686 w 5805714"/>
                <a:gd name="connsiteY9" fmla="*/ 943428 h 1034143"/>
                <a:gd name="connsiteX10" fmla="*/ 4644571 w 5805714"/>
                <a:gd name="connsiteY10" fmla="*/ 943428 h 1034143"/>
                <a:gd name="connsiteX11" fmla="*/ 4499428 w 5805714"/>
                <a:gd name="connsiteY11" fmla="*/ 856343 h 1034143"/>
                <a:gd name="connsiteX12" fmla="*/ 4412343 w 5805714"/>
                <a:gd name="connsiteY12" fmla="*/ 914400 h 1034143"/>
                <a:gd name="connsiteX13" fmla="*/ 4252686 w 5805714"/>
                <a:gd name="connsiteY13" fmla="*/ 928914 h 1034143"/>
                <a:gd name="connsiteX14" fmla="*/ 4151086 w 5805714"/>
                <a:gd name="connsiteY14" fmla="*/ 856343 h 1034143"/>
                <a:gd name="connsiteX15" fmla="*/ 4034971 w 5805714"/>
                <a:gd name="connsiteY15" fmla="*/ 885371 h 1034143"/>
                <a:gd name="connsiteX16" fmla="*/ 3889828 w 5805714"/>
                <a:gd name="connsiteY16" fmla="*/ 914400 h 1034143"/>
                <a:gd name="connsiteX17" fmla="*/ 3788228 w 5805714"/>
                <a:gd name="connsiteY17" fmla="*/ 957943 h 1034143"/>
                <a:gd name="connsiteX18" fmla="*/ 3599543 w 5805714"/>
                <a:gd name="connsiteY18" fmla="*/ 885371 h 1034143"/>
                <a:gd name="connsiteX19" fmla="*/ 3483428 w 5805714"/>
                <a:gd name="connsiteY19" fmla="*/ 885371 h 1034143"/>
                <a:gd name="connsiteX20" fmla="*/ 3323771 w 5805714"/>
                <a:gd name="connsiteY20" fmla="*/ 943428 h 1034143"/>
                <a:gd name="connsiteX21" fmla="*/ 3164114 w 5805714"/>
                <a:gd name="connsiteY21" fmla="*/ 914400 h 1034143"/>
                <a:gd name="connsiteX22" fmla="*/ 3077028 w 5805714"/>
                <a:gd name="connsiteY22" fmla="*/ 870857 h 1034143"/>
                <a:gd name="connsiteX23" fmla="*/ 2931886 w 5805714"/>
                <a:gd name="connsiteY23" fmla="*/ 914400 h 1034143"/>
                <a:gd name="connsiteX24" fmla="*/ 2830286 w 5805714"/>
                <a:gd name="connsiteY24" fmla="*/ 943428 h 1034143"/>
                <a:gd name="connsiteX25" fmla="*/ 2801257 w 5805714"/>
                <a:gd name="connsiteY25" fmla="*/ 1001485 h 1034143"/>
                <a:gd name="connsiteX26" fmla="*/ 2699657 w 5805714"/>
                <a:gd name="connsiteY26" fmla="*/ 1001485 h 1034143"/>
                <a:gd name="connsiteX27" fmla="*/ 2612571 w 5805714"/>
                <a:gd name="connsiteY27" fmla="*/ 943428 h 1034143"/>
                <a:gd name="connsiteX28" fmla="*/ 2554514 w 5805714"/>
                <a:gd name="connsiteY28" fmla="*/ 943428 h 1034143"/>
                <a:gd name="connsiteX29" fmla="*/ 2380343 w 5805714"/>
                <a:gd name="connsiteY29" fmla="*/ 957943 h 1034143"/>
                <a:gd name="connsiteX30" fmla="*/ 2305050 w 5805714"/>
                <a:gd name="connsiteY30" fmla="*/ 1023257 h 1034143"/>
                <a:gd name="connsiteX31" fmla="*/ 2169886 w 5805714"/>
                <a:gd name="connsiteY31" fmla="*/ 982435 h 1034143"/>
                <a:gd name="connsiteX32" fmla="*/ 2012043 w 5805714"/>
                <a:gd name="connsiteY32" fmla="*/ 997857 h 1034143"/>
                <a:gd name="connsiteX33" fmla="*/ 1894114 w 5805714"/>
                <a:gd name="connsiteY33" fmla="*/ 941614 h 1034143"/>
                <a:gd name="connsiteX34" fmla="*/ 1785257 w 5805714"/>
                <a:gd name="connsiteY34" fmla="*/ 992414 h 1034143"/>
                <a:gd name="connsiteX35" fmla="*/ 1654628 w 5805714"/>
                <a:gd name="connsiteY35" fmla="*/ 986971 h 1034143"/>
                <a:gd name="connsiteX36" fmla="*/ 1520371 w 5805714"/>
                <a:gd name="connsiteY36" fmla="*/ 1034143 h 1034143"/>
                <a:gd name="connsiteX37" fmla="*/ 1348921 w 5805714"/>
                <a:gd name="connsiteY37" fmla="*/ 960664 h 1034143"/>
                <a:gd name="connsiteX38" fmla="*/ 1230086 w 5805714"/>
                <a:gd name="connsiteY38" fmla="*/ 986971 h 1034143"/>
                <a:gd name="connsiteX39" fmla="*/ 1127578 w 5805714"/>
                <a:gd name="connsiteY39" fmla="*/ 954314 h 1034143"/>
                <a:gd name="connsiteX40" fmla="*/ 1030514 w 5805714"/>
                <a:gd name="connsiteY40" fmla="*/ 1016000 h 1034143"/>
                <a:gd name="connsiteX41" fmla="*/ 928914 w 5805714"/>
                <a:gd name="connsiteY41" fmla="*/ 1016000 h 1034143"/>
                <a:gd name="connsiteX42" fmla="*/ 798286 w 5805714"/>
                <a:gd name="connsiteY42" fmla="*/ 943428 h 1034143"/>
                <a:gd name="connsiteX43" fmla="*/ 653143 w 5805714"/>
                <a:gd name="connsiteY43" fmla="*/ 928914 h 1034143"/>
                <a:gd name="connsiteX44" fmla="*/ 537028 w 5805714"/>
                <a:gd name="connsiteY44" fmla="*/ 957943 h 1034143"/>
                <a:gd name="connsiteX45" fmla="*/ 493486 w 5805714"/>
                <a:gd name="connsiteY45" fmla="*/ 1001485 h 1034143"/>
                <a:gd name="connsiteX46" fmla="*/ 383721 w 5805714"/>
                <a:gd name="connsiteY46" fmla="*/ 962478 h 1034143"/>
                <a:gd name="connsiteX47" fmla="*/ 319314 w 5805714"/>
                <a:gd name="connsiteY47" fmla="*/ 928914 h 1034143"/>
                <a:gd name="connsiteX48" fmla="*/ 224064 w 5805714"/>
                <a:gd name="connsiteY48" fmla="*/ 947964 h 1034143"/>
                <a:gd name="connsiteX49" fmla="*/ 0 w 5805714"/>
                <a:gd name="connsiteY49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544457 w 5805714"/>
                <a:gd name="connsiteY4" fmla="*/ 885371 h 1034143"/>
                <a:gd name="connsiteX5" fmla="*/ 5355771 w 5805714"/>
                <a:gd name="connsiteY5" fmla="*/ 914400 h 1034143"/>
                <a:gd name="connsiteX6" fmla="*/ 5109028 w 5805714"/>
                <a:gd name="connsiteY6" fmla="*/ 899885 h 1034143"/>
                <a:gd name="connsiteX7" fmla="*/ 5007428 w 5805714"/>
                <a:gd name="connsiteY7" fmla="*/ 957943 h 1034143"/>
                <a:gd name="connsiteX8" fmla="*/ 4847771 w 5805714"/>
                <a:gd name="connsiteY8" fmla="*/ 870857 h 1034143"/>
                <a:gd name="connsiteX9" fmla="*/ 4760686 w 5805714"/>
                <a:gd name="connsiteY9" fmla="*/ 943428 h 1034143"/>
                <a:gd name="connsiteX10" fmla="*/ 4644571 w 5805714"/>
                <a:gd name="connsiteY10" fmla="*/ 943428 h 1034143"/>
                <a:gd name="connsiteX11" fmla="*/ 4499428 w 5805714"/>
                <a:gd name="connsiteY11" fmla="*/ 856343 h 1034143"/>
                <a:gd name="connsiteX12" fmla="*/ 4412343 w 5805714"/>
                <a:gd name="connsiteY12" fmla="*/ 914400 h 1034143"/>
                <a:gd name="connsiteX13" fmla="*/ 4252686 w 5805714"/>
                <a:gd name="connsiteY13" fmla="*/ 928914 h 1034143"/>
                <a:gd name="connsiteX14" fmla="*/ 4151086 w 5805714"/>
                <a:gd name="connsiteY14" fmla="*/ 856343 h 1034143"/>
                <a:gd name="connsiteX15" fmla="*/ 4034971 w 5805714"/>
                <a:gd name="connsiteY15" fmla="*/ 885371 h 1034143"/>
                <a:gd name="connsiteX16" fmla="*/ 3889828 w 5805714"/>
                <a:gd name="connsiteY16" fmla="*/ 914400 h 1034143"/>
                <a:gd name="connsiteX17" fmla="*/ 3788228 w 5805714"/>
                <a:gd name="connsiteY17" fmla="*/ 957943 h 1034143"/>
                <a:gd name="connsiteX18" fmla="*/ 3599543 w 5805714"/>
                <a:gd name="connsiteY18" fmla="*/ 885371 h 1034143"/>
                <a:gd name="connsiteX19" fmla="*/ 3483428 w 5805714"/>
                <a:gd name="connsiteY19" fmla="*/ 885371 h 1034143"/>
                <a:gd name="connsiteX20" fmla="*/ 3323771 w 5805714"/>
                <a:gd name="connsiteY20" fmla="*/ 943428 h 1034143"/>
                <a:gd name="connsiteX21" fmla="*/ 3164114 w 5805714"/>
                <a:gd name="connsiteY21" fmla="*/ 914400 h 1034143"/>
                <a:gd name="connsiteX22" fmla="*/ 3077028 w 5805714"/>
                <a:gd name="connsiteY22" fmla="*/ 870857 h 1034143"/>
                <a:gd name="connsiteX23" fmla="*/ 2931886 w 5805714"/>
                <a:gd name="connsiteY23" fmla="*/ 914400 h 1034143"/>
                <a:gd name="connsiteX24" fmla="*/ 2830286 w 5805714"/>
                <a:gd name="connsiteY24" fmla="*/ 943428 h 1034143"/>
                <a:gd name="connsiteX25" fmla="*/ 2801257 w 5805714"/>
                <a:gd name="connsiteY25" fmla="*/ 1001485 h 1034143"/>
                <a:gd name="connsiteX26" fmla="*/ 2699657 w 5805714"/>
                <a:gd name="connsiteY26" fmla="*/ 1001485 h 1034143"/>
                <a:gd name="connsiteX27" fmla="*/ 2612571 w 5805714"/>
                <a:gd name="connsiteY27" fmla="*/ 943428 h 1034143"/>
                <a:gd name="connsiteX28" fmla="*/ 2554514 w 5805714"/>
                <a:gd name="connsiteY28" fmla="*/ 943428 h 1034143"/>
                <a:gd name="connsiteX29" fmla="*/ 2405743 w 5805714"/>
                <a:gd name="connsiteY29" fmla="*/ 932543 h 1034143"/>
                <a:gd name="connsiteX30" fmla="*/ 2305050 w 5805714"/>
                <a:gd name="connsiteY30" fmla="*/ 1023257 h 1034143"/>
                <a:gd name="connsiteX31" fmla="*/ 2169886 w 5805714"/>
                <a:gd name="connsiteY31" fmla="*/ 982435 h 1034143"/>
                <a:gd name="connsiteX32" fmla="*/ 2012043 w 5805714"/>
                <a:gd name="connsiteY32" fmla="*/ 997857 h 1034143"/>
                <a:gd name="connsiteX33" fmla="*/ 1894114 w 5805714"/>
                <a:gd name="connsiteY33" fmla="*/ 941614 h 1034143"/>
                <a:gd name="connsiteX34" fmla="*/ 1785257 w 5805714"/>
                <a:gd name="connsiteY34" fmla="*/ 992414 h 1034143"/>
                <a:gd name="connsiteX35" fmla="*/ 1654628 w 5805714"/>
                <a:gd name="connsiteY35" fmla="*/ 986971 h 1034143"/>
                <a:gd name="connsiteX36" fmla="*/ 1520371 w 5805714"/>
                <a:gd name="connsiteY36" fmla="*/ 1034143 h 1034143"/>
                <a:gd name="connsiteX37" fmla="*/ 1348921 w 5805714"/>
                <a:gd name="connsiteY37" fmla="*/ 960664 h 1034143"/>
                <a:gd name="connsiteX38" fmla="*/ 1230086 w 5805714"/>
                <a:gd name="connsiteY38" fmla="*/ 986971 h 1034143"/>
                <a:gd name="connsiteX39" fmla="*/ 1127578 w 5805714"/>
                <a:gd name="connsiteY39" fmla="*/ 954314 h 1034143"/>
                <a:gd name="connsiteX40" fmla="*/ 1030514 w 5805714"/>
                <a:gd name="connsiteY40" fmla="*/ 1016000 h 1034143"/>
                <a:gd name="connsiteX41" fmla="*/ 928914 w 5805714"/>
                <a:gd name="connsiteY41" fmla="*/ 1016000 h 1034143"/>
                <a:gd name="connsiteX42" fmla="*/ 798286 w 5805714"/>
                <a:gd name="connsiteY42" fmla="*/ 943428 h 1034143"/>
                <a:gd name="connsiteX43" fmla="*/ 653143 w 5805714"/>
                <a:gd name="connsiteY43" fmla="*/ 928914 h 1034143"/>
                <a:gd name="connsiteX44" fmla="*/ 537028 w 5805714"/>
                <a:gd name="connsiteY44" fmla="*/ 957943 h 1034143"/>
                <a:gd name="connsiteX45" fmla="*/ 493486 w 5805714"/>
                <a:gd name="connsiteY45" fmla="*/ 1001485 h 1034143"/>
                <a:gd name="connsiteX46" fmla="*/ 383721 w 5805714"/>
                <a:gd name="connsiteY46" fmla="*/ 962478 h 1034143"/>
                <a:gd name="connsiteX47" fmla="*/ 319314 w 5805714"/>
                <a:gd name="connsiteY47" fmla="*/ 928914 h 1034143"/>
                <a:gd name="connsiteX48" fmla="*/ 224064 w 5805714"/>
                <a:gd name="connsiteY48" fmla="*/ 947964 h 1034143"/>
                <a:gd name="connsiteX49" fmla="*/ 0 w 5805714"/>
                <a:gd name="connsiteY49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544457 w 5805714"/>
                <a:gd name="connsiteY4" fmla="*/ 885371 h 1034143"/>
                <a:gd name="connsiteX5" fmla="*/ 5355771 w 5805714"/>
                <a:gd name="connsiteY5" fmla="*/ 914400 h 1034143"/>
                <a:gd name="connsiteX6" fmla="*/ 5109028 w 5805714"/>
                <a:gd name="connsiteY6" fmla="*/ 899885 h 1034143"/>
                <a:gd name="connsiteX7" fmla="*/ 5007428 w 5805714"/>
                <a:gd name="connsiteY7" fmla="*/ 957943 h 1034143"/>
                <a:gd name="connsiteX8" fmla="*/ 4847771 w 5805714"/>
                <a:gd name="connsiteY8" fmla="*/ 870857 h 1034143"/>
                <a:gd name="connsiteX9" fmla="*/ 4760686 w 5805714"/>
                <a:gd name="connsiteY9" fmla="*/ 943428 h 1034143"/>
                <a:gd name="connsiteX10" fmla="*/ 4644571 w 5805714"/>
                <a:gd name="connsiteY10" fmla="*/ 943428 h 1034143"/>
                <a:gd name="connsiteX11" fmla="*/ 4499428 w 5805714"/>
                <a:gd name="connsiteY11" fmla="*/ 856343 h 1034143"/>
                <a:gd name="connsiteX12" fmla="*/ 4412343 w 5805714"/>
                <a:gd name="connsiteY12" fmla="*/ 914400 h 1034143"/>
                <a:gd name="connsiteX13" fmla="*/ 4252686 w 5805714"/>
                <a:gd name="connsiteY13" fmla="*/ 928914 h 1034143"/>
                <a:gd name="connsiteX14" fmla="*/ 4151086 w 5805714"/>
                <a:gd name="connsiteY14" fmla="*/ 856343 h 1034143"/>
                <a:gd name="connsiteX15" fmla="*/ 4034971 w 5805714"/>
                <a:gd name="connsiteY15" fmla="*/ 885371 h 1034143"/>
                <a:gd name="connsiteX16" fmla="*/ 3889828 w 5805714"/>
                <a:gd name="connsiteY16" fmla="*/ 914400 h 1034143"/>
                <a:gd name="connsiteX17" fmla="*/ 3788228 w 5805714"/>
                <a:gd name="connsiteY17" fmla="*/ 957943 h 1034143"/>
                <a:gd name="connsiteX18" fmla="*/ 3599543 w 5805714"/>
                <a:gd name="connsiteY18" fmla="*/ 885371 h 1034143"/>
                <a:gd name="connsiteX19" fmla="*/ 3483428 w 5805714"/>
                <a:gd name="connsiteY19" fmla="*/ 885371 h 1034143"/>
                <a:gd name="connsiteX20" fmla="*/ 3323771 w 5805714"/>
                <a:gd name="connsiteY20" fmla="*/ 943428 h 1034143"/>
                <a:gd name="connsiteX21" fmla="*/ 3164114 w 5805714"/>
                <a:gd name="connsiteY21" fmla="*/ 914400 h 1034143"/>
                <a:gd name="connsiteX22" fmla="*/ 3077028 w 5805714"/>
                <a:gd name="connsiteY22" fmla="*/ 870857 h 1034143"/>
                <a:gd name="connsiteX23" fmla="*/ 2931886 w 5805714"/>
                <a:gd name="connsiteY23" fmla="*/ 914400 h 1034143"/>
                <a:gd name="connsiteX24" fmla="*/ 2830286 w 5805714"/>
                <a:gd name="connsiteY24" fmla="*/ 943428 h 1034143"/>
                <a:gd name="connsiteX25" fmla="*/ 2801257 w 5805714"/>
                <a:gd name="connsiteY25" fmla="*/ 1001485 h 1034143"/>
                <a:gd name="connsiteX26" fmla="*/ 2699657 w 5805714"/>
                <a:gd name="connsiteY26" fmla="*/ 1001485 h 1034143"/>
                <a:gd name="connsiteX27" fmla="*/ 2612571 w 5805714"/>
                <a:gd name="connsiteY27" fmla="*/ 943428 h 1034143"/>
                <a:gd name="connsiteX28" fmla="*/ 2554514 w 5805714"/>
                <a:gd name="connsiteY28" fmla="*/ 943428 h 1034143"/>
                <a:gd name="connsiteX29" fmla="*/ 2509157 w 5805714"/>
                <a:gd name="connsiteY29" fmla="*/ 986064 h 1034143"/>
                <a:gd name="connsiteX30" fmla="*/ 2405743 w 5805714"/>
                <a:gd name="connsiteY30" fmla="*/ 932543 h 1034143"/>
                <a:gd name="connsiteX31" fmla="*/ 2305050 w 5805714"/>
                <a:gd name="connsiteY31" fmla="*/ 1023257 h 1034143"/>
                <a:gd name="connsiteX32" fmla="*/ 2169886 w 5805714"/>
                <a:gd name="connsiteY32" fmla="*/ 982435 h 1034143"/>
                <a:gd name="connsiteX33" fmla="*/ 2012043 w 5805714"/>
                <a:gd name="connsiteY33" fmla="*/ 997857 h 1034143"/>
                <a:gd name="connsiteX34" fmla="*/ 1894114 w 5805714"/>
                <a:gd name="connsiteY34" fmla="*/ 941614 h 1034143"/>
                <a:gd name="connsiteX35" fmla="*/ 1785257 w 5805714"/>
                <a:gd name="connsiteY35" fmla="*/ 992414 h 1034143"/>
                <a:gd name="connsiteX36" fmla="*/ 1654628 w 5805714"/>
                <a:gd name="connsiteY36" fmla="*/ 986971 h 1034143"/>
                <a:gd name="connsiteX37" fmla="*/ 1520371 w 5805714"/>
                <a:gd name="connsiteY37" fmla="*/ 1034143 h 1034143"/>
                <a:gd name="connsiteX38" fmla="*/ 1348921 w 5805714"/>
                <a:gd name="connsiteY38" fmla="*/ 960664 h 1034143"/>
                <a:gd name="connsiteX39" fmla="*/ 1230086 w 5805714"/>
                <a:gd name="connsiteY39" fmla="*/ 986971 h 1034143"/>
                <a:gd name="connsiteX40" fmla="*/ 1127578 w 5805714"/>
                <a:gd name="connsiteY40" fmla="*/ 954314 h 1034143"/>
                <a:gd name="connsiteX41" fmla="*/ 1030514 w 5805714"/>
                <a:gd name="connsiteY41" fmla="*/ 1016000 h 1034143"/>
                <a:gd name="connsiteX42" fmla="*/ 928914 w 5805714"/>
                <a:gd name="connsiteY42" fmla="*/ 1016000 h 1034143"/>
                <a:gd name="connsiteX43" fmla="*/ 798286 w 5805714"/>
                <a:gd name="connsiteY43" fmla="*/ 943428 h 1034143"/>
                <a:gd name="connsiteX44" fmla="*/ 653143 w 5805714"/>
                <a:gd name="connsiteY44" fmla="*/ 928914 h 1034143"/>
                <a:gd name="connsiteX45" fmla="*/ 537028 w 5805714"/>
                <a:gd name="connsiteY45" fmla="*/ 957943 h 1034143"/>
                <a:gd name="connsiteX46" fmla="*/ 493486 w 5805714"/>
                <a:gd name="connsiteY46" fmla="*/ 1001485 h 1034143"/>
                <a:gd name="connsiteX47" fmla="*/ 383721 w 5805714"/>
                <a:gd name="connsiteY47" fmla="*/ 962478 h 1034143"/>
                <a:gd name="connsiteX48" fmla="*/ 319314 w 5805714"/>
                <a:gd name="connsiteY48" fmla="*/ 928914 h 1034143"/>
                <a:gd name="connsiteX49" fmla="*/ 224064 w 5805714"/>
                <a:gd name="connsiteY49" fmla="*/ 947964 h 1034143"/>
                <a:gd name="connsiteX50" fmla="*/ 0 w 5805714"/>
                <a:gd name="connsiteY50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544457 w 5805714"/>
                <a:gd name="connsiteY4" fmla="*/ 885371 h 1034143"/>
                <a:gd name="connsiteX5" fmla="*/ 5355771 w 5805714"/>
                <a:gd name="connsiteY5" fmla="*/ 914400 h 1034143"/>
                <a:gd name="connsiteX6" fmla="*/ 5109028 w 5805714"/>
                <a:gd name="connsiteY6" fmla="*/ 899885 h 1034143"/>
                <a:gd name="connsiteX7" fmla="*/ 5007428 w 5805714"/>
                <a:gd name="connsiteY7" fmla="*/ 957943 h 1034143"/>
                <a:gd name="connsiteX8" fmla="*/ 4847771 w 5805714"/>
                <a:gd name="connsiteY8" fmla="*/ 870857 h 1034143"/>
                <a:gd name="connsiteX9" fmla="*/ 4760686 w 5805714"/>
                <a:gd name="connsiteY9" fmla="*/ 943428 h 1034143"/>
                <a:gd name="connsiteX10" fmla="*/ 4644571 w 5805714"/>
                <a:gd name="connsiteY10" fmla="*/ 943428 h 1034143"/>
                <a:gd name="connsiteX11" fmla="*/ 4499428 w 5805714"/>
                <a:gd name="connsiteY11" fmla="*/ 856343 h 1034143"/>
                <a:gd name="connsiteX12" fmla="*/ 4412343 w 5805714"/>
                <a:gd name="connsiteY12" fmla="*/ 914400 h 1034143"/>
                <a:gd name="connsiteX13" fmla="*/ 4252686 w 5805714"/>
                <a:gd name="connsiteY13" fmla="*/ 928914 h 1034143"/>
                <a:gd name="connsiteX14" fmla="*/ 4151086 w 5805714"/>
                <a:gd name="connsiteY14" fmla="*/ 856343 h 1034143"/>
                <a:gd name="connsiteX15" fmla="*/ 4034971 w 5805714"/>
                <a:gd name="connsiteY15" fmla="*/ 885371 h 1034143"/>
                <a:gd name="connsiteX16" fmla="*/ 3889828 w 5805714"/>
                <a:gd name="connsiteY16" fmla="*/ 914400 h 1034143"/>
                <a:gd name="connsiteX17" fmla="*/ 3788228 w 5805714"/>
                <a:gd name="connsiteY17" fmla="*/ 957943 h 1034143"/>
                <a:gd name="connsiteX18" fmla="*/ 3599543 w 5805714"/>
                <a:gd name="connsiteY18" fmla="*/ 885371 h 1034143"/>
                <a:gd name="connsiteX19" fmla="*/ 3483428 w 5805714"/>
                <a:gd name="connsiteY19" fmla="*/ 885371 h 1034143"/>
                <a:gd name="connsiteX20" fmla="*/ 3323771 w 5805714"/>
                <a:gd name="connsiteY20" fmla="*/ 943428 h 1034143"/>
                <a:gd name="connsiteX21" fmla="*/ 3164114 w 5805714"/>
                <a:gd name="connsiteY21" fmla="*/ 914400 h 1034143"/>
                <a:gd name="connsiteX22" fmla="*/ 3077028 w 5805714"/>
                <a:gd name="connsiteY22" fmla="*/ 870857 h 1034143"/>
                <a:gd name="connsiteX23" fmla="*/ 2931886 w 5805714"/>
                <a:gd name="connsiteY23" fmla="*/ 914400 h 1034143"/>
                <a:gd name="connsiteX24" fmla="*/ 2830286 w 5805714"/>
                <a:gd name="connsiteY24" fmla="*/ 943428 h 1034143"/>
                <a:gd name="connsiteX25" fmla="*/ 2801257 w 5805714"/>
                <a:gd name="connsiteY25" fmla="*/ 1001485 h 1034143"/>
                <a:gd name="connsiteX26" fmla="*/ 2699657 w 5805714"/>
                <a:gd name="connsiteY26" fmla="*/ 1001485 h 1034143"/>
                <a:gd name="connsiteX27" fmla="*/ 2612571 w 5805714"/>
                <a:gd name="connsiteY27" fmla="*/ 943428 h 1034143"/>
                <a:gd name="connsiteX28" fmla="*/ 2554514 w 5805714"/>
                <a:gd name="connsiteY28" fmla="*/ 943428 h 1034143"/>
                <a:gd name="connsiteX29" fmla="*/ 2509157 w 5805714"/>
                <a:gd name="connsiteY29" fmla="*/ 986064 h 1034143"/>
                <a:gd name="connsiteX30" fmla="*/ 2393043 w 5805714"/>
                <a:gd name="connsiteY30" fmla="*/ 983343 h 1034143"/>
                <a:gd name="connsiteX31" fmla="*/ 2305050 w 5805714"/>
                <a:gd name="connsiteY31" fmla="*/ 1023257 h 1034143"/>
                <a:gd name="connsiteX32" fmla="*/ 2169886 w 5805714"/>
                <a:gd name="connsiteY32" fmla="*/ 982435 h 1034143"/>
                <a:gd name="connsiteX33" fmla="*/ 2012043 w 5805714"/>
                <a:gd name="connsiteY33" fmla="*/ 997857 h 1034143"/>
                <a:gd name="connsiteX34" fmla="*/ 1894114 w 5805714"/>
                <a:gd name="connsiteY34" fmla="*/ 941614 h 1034143"/>
                <a:gd name="connsiteX35" fmla="*/ 1785257 w 5805714"/>
                <a:gd name="connsiteY35" fmla="*/ 992414 h 1034143"/>
                <a:gd name="connsiteX36" fmla="*/ 1654628 w 5805714"/>
                <a:gd name="connsiteY36" fmla="*/ 986971 h 1034143"/>
                <a:gd name="connsiteX37" fmla="*/ 1520371 w 5805714"/>
                <a:gd name="connsiteY37" fmla="*/ 1034143 h 1034143"/>
                <a:gd name="connsiteX38" fmla="*/ 1348921 w 5805714"/>
                <a:gd name="connsiteY38" fmla="*/ 960664 h 1034143"/>
                <a:gd name="connsiteX39" fmla="*/ 1230086 w 5805714"/>
                <a:gd name="connsiteY39" fmla="*/ 986971 h 1034143"/>
                <a:gd name="connsiteX40" fmla="*/ 1127578 w 5805714"/>
                <a:gd name="connsiteY40" fmla="*/ 954314 h 1034143"/>
                <a:gd name="connsiteX41" fmla="*/ 1030514 w 5805714"/>
                <a:gd name="connsiteY41" fmla="*/ 1016000 h 1034143"/>
                <a:gd name="connsiteX42" fmla="*/ 928914 w 5805714"/>
                <a:gd name="connsiteY42" fmla="*/ 1016000 h 1034143"/>
                <a:gd name="connsiteX43" fmla="*/ 798286 w 5805714"/>
                <a:gd name="connsiteY43" fmla="*/ 943428 h 1034143"/>
                <a:gd name="connsiteX44" fmla="*/ 653143 w 5805714"/>
                <a:gd name="connsiteY44" fmla="*/ 928914 h 1034143"/>
                <a:gd name="connsiteX45" fmla="*/ 537028 w 5805714"/>
                <a:gd name="connsiteY45" fmla="*/ 957943 h 1034143"/>
                <a:gd name="connsiteX46" fmla="*/ 493486 w 5805714"/>
                <a:gd name="connsiteY46" fmla="*/ 1001485 h 1034143"/>
                <a:gd name="connsiteX47" fmla="*/ 383721 w 5805714"/>
                <a:gd name="connsiteY47" fmla="*/ 962478 h 1034143"/>
                <a:gd name="connsiteX48" fmla="*/ 319314 w 5805714"/>
                <a:gd name="connsiteY48" fmla="*/ 928914 h 1034143"/>
                <a:gd name="connsiteX49" fmla="*/ 224064 w 5805714"/>
                <a:gd name="connsiteY49" fmla="*/ 947964 h 1034143"/>
                <a:gd name="connsiteX50" fmla="*/ 0 w 5805714"/>
                <a:gd name="connsiteY50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544457 w 5805714"/>
                <a:gd name="connsiteY4" fmla="*/ 885371 h 1034143"/>
                <a:gd name="connsiteX5" fmla="*/ 5355771 w 5805714"/>
                <a:gd name="connsiteY5" fmla="*/ 914400 h 1034143"/>
                <a:gd name="connsiteX6" fmla="*/ 5109028 w 5805714"/>
                <a:gd name="connsiteY6" fmla="*/ 899885 h 1034143"/>
                <a:gd name="connsiteX7" fmla="*/ 5007428 w 5805714"/>
                <a:gd name="connsiteY7" fmla="*/ 957943 h 1034143"/>
                <a:gd name="connsiteX8" fmla="*/ 4847771 w 5805714"/>
                <a:gd name="connsiteY8" fmla="*/ 870857 h 1034143"/>
                <a:gd name="connsiteX9" fmla="*/ 4760686 w 5805714"/>
                <a:gd name="connsiteY9" fmla="*/ 943428 h 1034143"/>
                <a:gd name="connsiteX10" fmla="*/ 4644571 w 5805714"/>
                <a:gd name="connsiteY10" fmla="*/ 943428 h 1034143"/>
                <a:gd name="connsiteX11" fmla="*/ 4499428 w 5805714"/>
                <a:gd name="connsiteY11" fmla="*/ 856343 h 1034143"/>
                <a:gd name="connsiteX12" fmla="*/ 4412343 w 5805714"/>
                <a:gd name="connsiteY12" fmla="*/ 914400 h 1034143"/>
                <a:gd name="connsiteX13" fmla="*/ 4252686 w 5805714"/>
                <a:gd name="connsiteY13" fmla="*/ 928914 h 1034143"/>
                <a:gd name="connsiteX14" fmla="*/ 4151086 w 5805714"/>
                <a:gd name="connsiteY14" fmla="*/ 856343 h 1034143"/>
                <a:gd name="connsiteX15" fmla="*/ 4034971 w 5805714"/>
                <a:gd name="connsiteY15" fmla="*/ 885371 h 1034143"/>
                <a:gd name="connsiteX16" fmla="*/ 3889828 w 5805714"/>
                <a:gd name="connsiteY16" fmla="*/ 914400 h 1034143"/>
                <a:gd name="connsiteX17" fmla="*/ 3788228 w 5805714"/>
                <a:gd name="connsiteY17" fmla="*/ 957943 h 1034143"/>
                <a:gd name="connsiteX18" fmla="*/ 3599543 w 5805714"/>
                <a:gd name="connsiteY18" fmla="*/ 885371 h 1034143"/>
                <a:gd name="connsiteX19" fmla="*/ 3483428 w 5805714"/>
                <a:gd name="connsiteY19" fmla="*/ 885371 h 1034143"/>
                <a:gd name="connsiteX20" fmla="*/ 3323771 w 5805714"/>
                <a:gd name="connsiteY20" fmla="*/ 943428 h 1034143"/>
                <a:gd name="connsiteX21" fmla="*/ 3164114 w 5805714"/>
                <a:gd name="connsiteY21" fmla="*/ 914400 h 1034143"/>
                <a:gd name="connsiteX22" fmla="*/ 3077028 w 5805714"/>
                <a:gd name="connsiteY22" fmla="*/ 870857 h 1034143"/>
                <a:gd name="connsiteX23" fmla="*/ 2931886 w 5805714"/>
                <a:gd name="connsiteY23" fmla="*/ 914400 h 1034143"/>
                <a:gd name="connsiteX24" fmla="*/ 2830286 w 5805714"/>
                <a:gd name="connsiteY24" fmla="*/ 943428 h 1034143"/>
                <a:gd name="connsiteX25" fmla="*/ 2801257 w 5805714"/>
                <a:gd name="connsiteY25" fmla="*/ 1001485 h 1034143"/>
                <a:gd name="connsiteX26" fmla="*/ 2699657 w 5805714"/>
                <a:gd name="connsiteY26" fmla="*/ 1001485 h 1034143"/>
                <a:gd name="connsiteX27" fmla="*/ 2625271 w 5805714"/>
                <a:gd name="connsiteY27" fmla="*/ 975178 h 1034143"/>
                <a:gd name="connsiteX28" fmla="*/ 2554514 w 5805714"/>
                <a:gd name="connsiteY28" fmla="*/ 943428 h 1034143"/>
                <a:gd name="connsiteX29" fmla="*/ 2509157 w 5805714"/>
                <a:gd name="connsiteY29" fmla="*/ 986064 h 1034143"/>
                <a:gd name="connsiteX30" fmla="*/ 2393043 w 5805714"/>
                <a:gd name="connsiteY30" fmla="*/ 983343 h 1034143"/>
                <a:gd name="connsiteX31" fmla="*/ 2305050 w 5805714"/>
                <a:gd name="connsiteY31" fmla="*/ 1023257 h 1034143"/>
                <a:gd name="connsiteX32" fmla="*/ 2169886 w 5805714"/>
                <a:gd name="connsiteY32" fmla="*/ 982435 h 1034143"/>
                <a:gd name="connsiteX33" fmla="*/ 2012043 w 5805714"/>
                <a:gd name="connsiteY33" fmla="*/ 997857 h 1034143"/>
                <a:gd name="connsiteX34" fmla="*/ 1894114 w 5805714"/>
                <a:gd name="connsiteY34" fmla="*/ 941614 h 1034143"/>
                <a:gd name="connsiteX35" fmla="*/ 1785257 w 5805714"/>
                <a:gd name="connsiteY35" fmla="*/ 992414 h 1034143"/>
                <a:gd name="connsiteX36" fmla="*/ 1654628 w 5805714"/>
                <a:gd name="connsiteY36" fmla="*/ 986971 h 1034143"/>
                <a:gd name="connsiteX37" fmla="*/ 1520371 w 5805714"/>
                <a:gd name="connsiteY37" fmla="*/ 1034143 h 1034143"/>
                <a:gd name="connsiteX38" fmla="*/ 1348921 w 5805714"/>
                <a:gd name="connsiteY38" fmla="*/ 960664 h 1034143"/>
                <a:gd name="connsiteX39" fmla="*/ 1230086 w 5805714"/>
                <a:gd name="connsiteY39" fmla="*/ 986971 h 1034143"/>
                <a:gd name="connsiteX40" fmla="*/ 1127578 w 5805714"/>
                <a:gd name="connsiteY40" fmla="*/ 954314 h 1034143"/>
                <a:gd name="connsiteX41" fmla="*/ 1030514 w 5805714"/>
                <a:gd name="connsiteY41" fmla="*/ 1016000 h 1034143"/>
                <a:gd name="connsiteX42" fmla="*/ 928914 w 5805714"/>
                <a:gd name="connsiteY42" fmla="*/ 1016000 h 1034143"/>
                <a:gd name="connsiteX43" fmla="*/ 798286 w 5805714"/>
                <a:gd name="connsiteY43" fmla="*/ 943428 h 1034143"/>
                <a:gd name="connsiteX44" fmla="*/ 653143 w 5805714"/>
                <a:gd name="connsiteY44" fmla="*/ 928914 h 1034143"/>
                <a:gd name="connsiteX45" fmla="*/ 537028 w 5805714"/>
                <a:gd name="connsiteY45" fmla="*/ 957943 h 1034143"/>
                <a:gd name="connsiteX46" fmla="*/ 493486 w 5805714"/>
                <a:gd name="connsiteY46" fmla="*/ 1001485 h 1034143"/>
                <a:gd name="connsiteX47" fmla="*/ 383721 w 5805714"/>
                <a:gd name="connsiteY47" fmla="*/ 962478 h 1034143"/>
                <a:gd name="connsiteX48" fmla="*/ 319314 w 5805714"/>
                <a:gd name="connsiteY48" fmla="*/ 928914 h 1034143"/>
                <a:gd name="connsiteX49" fmla="*/ 224064 w 5805714"/>
                <a:gd name="connsiteY49" fmla="*/ 947964 h 1034143"/>
                <a:gd name="connsiteX50" fmla="*/ 0 w 5805714"/>
                <a:gd name="connsiteY50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544457 w 5805714"/>
                <a:gd name="connsiteY4" fmla="*/ 885371 h 1034143"/>
                <a:gd name="connsiteX5" fmla="*/ 5355771 w 5805714"/>
                <a:gd name="connsiteY5" fmla="*/ 914400 h 1034143"/>
                <a:gd name="connsiteX6" fmla="*/ 5109028 w 5805714"/>
                <a:gd name="connsiteY6" fmla="*/ 899885 h 1034143"/>
                <a:gd name="connsiteX7" fmla="*/ 5007428 w 5805714"/>
                <a:gd name="connsiteY7" fmla="*/ 957943 h 1034143"/>
                <a:gd name="connsiteX8" fmla="*/ 4847771 w 5805714"/>
                <a:gd name="connsiteY8" fmla="*/ 870857 h 1034143"/>
                <a:gd name="connsiteX9" fmla="*/ 4760686 w 5805714"/>
                <a:gd name="connsiteY9" fmla="*/ 943428 h 1034143"/>
                <a:gd name="connsiteX10" fmla="*/ 4644571 w 5805714"/>
                <a:gd name="connsiteY10" fmla="*/ 943428 h 1034143"/>
                <a:gd name="connsiteX11" fmla="*/ 4499428 w 5805714"/>
                <a:gd name="connsiteY11" fmla="*/ 856343 h 1034143"/>
                <a:gd name="connsiteX12" fmla="*/ 4412343 w 5805714"/>
                <a:gd name="connsiteY12" fmla="*/ 914400 h 1034143"/>
                <a:gd name="connsiteX13" fmla="*/ 4252686 w 5805714"/>
                <a:gd name="connsiteY13" fmla="*/ 928914 h 1034143"/>
                <a:gd name="connsiteX14" fmla="*/ 4151086 w 5805714"/>
                <a:gd name="connsiteY14" fmla="*/ 856343 h 1034143"/>
                <a:gd name="connsiteX15" fmla="*/ 4034971 w 5805714"/>
                <a:gd name="connsiteY15" fmla="*/ 885371 h 1034143"/>
                <a:gd name="connsiteX16" fmla="*/ 3889828 w 5805714"/>
                <a:gd name="connsiteY16" fmla="*/ 914400 h 1034143"/>
                <a:gd name="connsiteX17" fmla="*/ 3788228 w 5805714"/>
                <a:gd name="connsiteY17" fmla="*/ 957943 h 1034143"/>
                <a:gd name="connsiteX18" fmla="*/ 3599543 w 5805714"/>
                <a:gd name="connsiteY18" fmla="*/ 885371 h 1034143"/>
                <a:gd name="connsiteX19" fmla="*/ 3483428 w 5805714"/>
                <a:gd name="connsiteY19" fmla="*/ 885371 h 1034143"/>
                <a:gd name="connsiteX20" fmla="*/ 3323771 w 5805714"/>
                <a:gd name="connsiteY20" fmla="*/ 943428 h 1034143"/>
                <a:gd name="connsiteX21" fmla="*/ 3164114 w 5805714"/>
                <a:gd name="connsiteY21" fmla="*/ 914400 h 1034143"/>
                <a:gd name="connsiteX22" fmla="*/ 3077028 w 5805714"/>
                <a:gd name="connsiteY22" fmla="*/ 870857 h 1034143"/>
                <a:gd name="connsiteX23" fmla="*/ 2982686 w 5805714"/>
                <a:gd name="connsiteY23" fmla="*/ 946150 h 1034143"/>
                <a:gd name="connsiteX24" fmla="*/ 2830286 w 5805714"/>
                <a:gd name="connsiteY24" fmla="*/ 943428 h 1034143"/>
                <a:gd name="connsiteX25" fmla="*/ 2801257 w 5805714"/>
                <a:gd name="connsiteY25" fmla="*/ 1001485 h 1034143"/>
                <a:gd name="connsiteX26" fmla="*/ 2699657 w 5805714"/>
                <a:gd name="connsiteY26" fmla="*/ 1001485 h 1034143"/>
                <a:gd name="connsiteX27" fmla="*/ 2625271 w 5805714"/>
                <a:gd name="connsiteY27" fmla="*/ 975178 h 1034143"/>
                <a:gd name="connsiteX28" fmla="*/ 2554514 w 5805714"/>
                <a:gd name="connsiteY28" fmla="*/ 943428 h 1034143"/>
                <a:gd name="connsiteX29" fmla="*/ 2509157 w 5805714"/>
                <a:gd name="connsiteY29" fmla="*/ 986064 h 1034143"/>
                <a:gd name="connsiteX30" fmla="*/ 2393043 w 5805714"/>
                <a:gd name="connsiteY30" fmla="*/ 983343 h 1034143"/>
                <a:gd name="connsiteX31" fmla="*/ 2305050 w 5805714"/>
                <a:gd name="connsiteY31" fmla="*/ 1023257 h 1034143"/>
                <a:gd name="connsiteX32" fmla="*/ 2169886 w 5805714"/>
                <a:gd name="connsiteY32" fmla="*/ 982435 h 1034143"/>
                <a:gd name="connsiteX33" fmla="*/ 2012043 w 5805714"/>
                <a:gd name="connsiteY33" fmla="*/ 997857 h 1034143"/>
                <a:gd name="connsiteX34" fmla="*/ 1894114 w 5805714"/>
                <a:gd name="connsiteY34" fmla="*/ 941614 h 1034143"/>
                <a:gd name="connsiteX35" fmla="*/ 1785257 w 5805714"/>
                <a:gd name="connsiteY35" fmla="*/ 992414 h 1034143"/>
                <a:gd name="connsiteX36" fmla="*/ 1654628 w 5805714"/>
                <a:gd name="connsiteY36" fmla="*/ 986971 h 1034143"/>
                <a:gd name="connsiteX37" fmla="*/ 1520371 w 5805714"/>
                <a:gd name="connsiteY37" fmla="*/ 1034143 h 1034143"/>
                <a:gd name="connsiteX38" fmla="*/ 1348921 w 5805714"/>
                <a:gd name="connsiteY38" fmla="*/ 960664 h 1034143"/>
                <a:gd name="connsiteX39" fmla="*/ 1230086 w 5805714"/>
                <a:gd name="connsiteY39" fmla="*/ 986971 h 1034143"/>
                <a:gd name="connsiteX40" fmla="*/ 1127578 w 5805714"/>
                <a:gd name="connsiteY40" fmla="*/ 954314 h 1034143"/>
                <a:gd name="connsiteX41" fmla="*/ 1030514 w 5805714"/>
                <a:gd name="connsiteY41" fmla="*/ 1016000 h 1034143"/>
                <a:gd name="connsiteX42" fmla="*/ 928914 w 5805714"/>
                <a:gd name="connsiteY42" fmla="*/ 1016000 h 1034143"/>
                <a:gd name="connsiteX43" fmla="*/ 798286 w 5805714"/>
                <a:gd name="connsiteY43" fmla="*/ 943428 h 1034143"/>
                <a:gd name="connsiteX44" fmla="*/ 653143 w 5805714"/>
                <a:gd name="connsiteY44" fmla="*/ 928914 h 1034143"/>
                <a:gd name="connsiteX45" fmla="*/ 537028 w 5805714"/>
                <a:gd name="connsiteY45" fmla="*/ 957943 h 1034143"/>
                <a:gd name="connsiteX46" fmla="*/ 493486 w 5805714"/>
                <a:gd name="connsiteY46" fmla="*/ 1001485 h 1034143"/>
                <a:gd name="connsiteX47" fmla="*/ 383721 w 5805714"/>
                <a:gd name="connsiteY47" fmla="*/ 962478 h 1034143"/>
                <a:gd name="connsiteX48" fmla="*/ 319314 w 5805714"/>
                <a:gd name="connsiteY48" fmla="*/ 928914 h 1034143"/>
                <a:gd name="connsiteX49" fmla="*/ 224064 w 5805714"/>
                <a:gd name="connsiteY49" fmla="*/ 947964 h 1034143"/>
                <a:gd name="connsiteX50" fmla="*/ 0 w 5805714"/>
                <a:gd name="connsiteY50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544457 w 5805714"/>
                <a:gd name="connsiteY4" fmla="*/ 885371 h 1034143"/>
                <a:gd name="connsiteX5" fmla="*/ 5355771 w 5805714"/>
                <a:gd name="connsiteY5" fmla="*/ 914400 h 1034143"/>
                <a:gd name="connsiteX6" fmla="*/ 5109028 w 5805714"/>
                <a:gd name="connsiteY6" fmla="*/ 899885 h 1034143"/>
                <a:gd name="connsiteX7" fmla="*/ 5007428 w 5805714"/>
                <a:gd name="connsiteY7" fmla="*/ 957943 h 1034143"/>
                <a:gd name="connsiteX8" fmla="*/ 4847771 w 5805714"/>
                <a:gd name="connsiteY8" fmla="*/ 870857 h 1034143"/>
                <a:gd name="connsiteX9" fmla="*/ 4760686 w 5805714"/>
                <a:gd name="connsiteY9" fmla="*/ 943428 h 1034143"/>
                <a:gd name="connsiteX10" fmla="*/ 4644571 w 5805714"/>
                <a:gd name="connsiteY10" fmla="*/ 943428 h 1034143"/>
                <a:gd name="connsiteX11" fmla="*/ 4499428 w 5805714"/>
                <a:gd name="connsiteY11" fmla="*/ 856343 h 1034143"/>
                <a:gd name="connsiteX12" fmla="*/ 4412343 w 5805714"/>
                <a:gd name="connsiteY12" fmla="*/ 914400 h 1034143"/>
                <a:gd name="connsiteX13" fmla="*/ 4252686 w 5805714"/>
                <a:gd name="connsiteY13" fmla="*/ 928914 h 1034143"/>
                <a:gd name="connsiteX14" fmla="*/ 4151086 w 5805714"/>
                <a:gd name="connsiteY14" fmla="*/ 856343 h 1034143"/>
                <a:gd name="connsiteX15" fmla="*/ 4034971 w 5805714"/>
                <a:gd name="connsiteY15" fmla="*/ 885371 h 1034143"/>
                <a:gd name="connsiteX16" fmla="*/ 3889828 w 5805714"/>
                <a:gd name="connsiteY16" fmla="*/ 914400 h 1034143"/>
                <a:gd name="connsiteX17" fmla="*/ 3788228 w 5805714"/>
                <a:gd name="connsiteY17" fmla="*/ 957943 h 1034143"/>
                <a:gd name="connsiteX18" fmla="*/ 3599543 w 5805714"/>
                <a:gd name="connsiteY18" fmla="*/ 885371 h 1034143"/>
                <a:gd name="connsiteX19" fmla="*/ 3483428 w 5805714"/>
                <a:gd name="connsiteY19" fmla="*/ 885371 h 1034143"/>
                <a:gd name="connsiteX20" fmla="*/ 3323771 w 5805714"/>
                <a:gd name="connsiteY20" fmla="*/ 943428 h 1034143"/>
                <a:gd name="connsiteX21" fmla="*/ 3164114 w 5805714"/>
                <a:gd name="connsiteY21" fmla="*/ 914400 h 1034143"/>
                <a:gd name="connsiteX22" fmla="*/ 3125107 w 5805714"/>
                <a:gd name="connsiteY22" fmla="*/ 960664 h 1034143"/>
                <a:gd name="connsiteX23" fmla="*/ 3077028 w 5805714"/>
                <a:gd name="connsiteY23" fmla="*/ 870857 h 1034143"/>
                <a:gd name="connsiteX24" fmla="*/ 2982686 w 5805714"/>
                <a:gd name="connsiteY24" fmla="*/ 946150 h 1034143"/>
                <a:gd name="connsiteX25" fmla="*/ 2830286 w 5805714"/>
                <a:gd name="connsiteY25" fmla="*/ 943428 h 1034143"/>
                <a:gd name="connsiteX26" fmla="*/ 2801257 w 5805714"/>
                <a:gd name="connsiteY26" fmla="*/ 1001485 h 1034143"/>
                <a:gd name="connsiteX27" fmla="*/ 2699657 w 5805714"/>
                <a:gd name="connsiteY27" fmla="*/ 1001485 h 1034143"/>
                <a:gd name="connsiteX28" fmla="*/ 2625271 w 5805714"/>
                <a:gd name="connsiteY28" fmla="*/ 975178 h 1034143"/>
                <a:gd name="connsiteX29" fmla="*/ 2554514 w 5805714"/>
                <a:gd name="connsiteY29" fmla="*/ 943428 h 1034143"/>
                <a:gd name="connsiteX30" fmla="*/ 2509157 w 5805714"/>
                <a:gd name="connsiteY30" fmla="*/ 986064 h 1034143"/>
                <a:gd name="connsiteX31" fmla="*/ 2393043 w 5805714"/>
                <a:gd name="connsiteY31" fmla="*/ 983343 h 1034143"/>
                <a:gd name="connsiteX32" fmla="*/ 2305050 w 5805714"/>
                <a:gd name="connsiteY32" fmla="*/ 1023257 h 1034143"/>
                <a:gd name="connsiteX33" fmla="*/ 2169886 w 5805714"/>
                <a:gd name="connsiteY33" fmla="*/ 982435 h 1034143"/>
                <a:gd name="connsiteX34" fmla="*/ 2012043 w 5805714"/>
                <a:gd name="connsiteY34" fmla="*/ 997857 h 1034143"/>
                <a:gd name="connsiteX35" fmla="*/ 1894114 w 5805714"/>
                <a:gd name="connsiteY35" fmla="*/ 941614 h 1034143"/>
                <a:gd name="connsiteX36" fmla="*/ 1785257 w 5805714"/>
                <a:gd name="connsiteY36" fmla="*/ 992414 h 1034143"/>
                <a:gd name="connsiteX37" fmla="*/ 1654628 w 5805714"/>
                <a:gd name="connsiteY37" fmla="*/ 986971 h 1034143"/>
                <a:gd name="connsiteX38" fmla="*/ 1520371 w 5805714"/>
                <a:gd name="connsiteY38" fmla="*/ 1034143 h 1034143"/>
                <a:gd name="connsiteX39" fmla="*/ 1348921 w 5805714"/>
                <a:gd name="connsiteY39" fmla="*/ 960664 h 1034143"/>
                <a:gd name="connsiteX40" fmla="*/ 1230086 w 5805714"/>
                <a:gd name="connsiteY40" fmla="*/ 986971 h 1034143"/>
                <a:gd name="connsiteX41" fmla="*/ 1127578 w 5805714"/>
                <a:gd name="connsiteY41" fmla="*/ 954314 h 1034143"/>
                <a:gd name="connsiteX42" fmla="*/ 1030514 w 5805714"/>
                <a:gd name="connsiteY42" fmla="*/ 1016000 h 1034143"/>
                <a:gd name="connsiteX43" fmla="*/ 928914 w 5805714"/>
                <a:gd name="connsiteY43" fmla="*/ 1016000 h 1034143"/>
                <a:gd name="connsiteX44" fmla="*/ 798286 w 5805714"/>
                <a:gd name="connsiteY44" fmla="*/ 943428 h 1034143"/>
                <a:gd name="connsiteX45" fmla="*/ 653143 w 5805714"/>
                <a:gd name="connsiteY45" fmla="*/ 928914 h 1034143"/>
                <a:gd name="connsiteX46" fmla="*/ 537028 w 5805714"/>
                <a:gd name="connsiteY46" fmla="*/ 957943 h 1034143"/>
                <a:gd name="connsiteX47" fmla="*/ 493486 w 5805714"/>
                <a:gd name="connsiteY47" fmla="*/ 1001485 h 1034143"/>
                <a:gd name="connsiteX48" fmla="*/ 383721 w 5805714"/>
                <a:gd name="connsiteY48" fmla="*/ 962478 h 1034143"/>
                <a:gd name="connsiteX49" fmla="*/ 319314 w 5805714"/>
                <a:gd name="connsiteY49" fmla="*/ 928914 h 1034143"/>
                <a:gd name="connsiteX50" fmla="*/ 224064 w 5805714"/>
                <a:gd name="connsiteY50" fmla="*/ 947964 h 1034143"/>
                <a:gd name="connsiteX51" fmla="*/ 0 w 5805714"/>
                <a:gd name="connsiteY51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544457 w 5805714"/>
                <a:gd name="connsiteY4" fmla="*/ 885371 h 1034143"/>
                <a:gd name="connsiteX5" fmla="*/ 5355771 w 5805714"/>
                <a:gd name="connsiteY5" fmla="*/ 914400 h 1034143"/>
                <a:gd name="connsiteX6" fmla="*/ 5109028 w 5805714"/>
                <a:gd name="connsiteY6" fmla="*/ 899885 h 1034143"/>
                <a:gd name="connsiteX7" fmla="*/ 5007428 w 5805714"/>
                <a:gd name="connsiteY7" fmla="*/ 957943 h 1034143"/>
                <a:gd name="connsiteX8" fmla="*/ 4847771 w 5805714"/>
                <a:gd name="connsiteY8" fmla="*/ 870857 h 1034143"/>
                <a:gd name="connsiteX9" fmla="*/ 4760686 w 5805714"/>
                <a:gd name="connsiteY9" fmla="*/ 943428 h 1034143"/>
                <a:gd name="connsiteX10" fmla="*/ 4644571 w 5805714"/>
                <a:gd name="connsiteY10" fmla="*/ 943428 h 1034143"/>
                <a:gd name="connsiteX11" fmla="*/ 4499428 w 5805714"/>
                <a:gd name="connsiteY11" fmla="*/ 856343 h 1034143"/>
                <a:gd name="connsiteX12" fmla="*/ 4412343 w 5805714"/>
                <a:gd name="connsiteY12" fmla="*/ 914400 h 1034143"/>
                <a:gd name="connsiteX13" fmla="*/ 4252686 w 5805714"/>
                <a:gd name="connsiteY13" fmla="*/ 928914 h 1034143"/>
                <a:gd name="connsiteX14" fmla="*/ 4151086 w 5805714"/>
                <a:gd name="connsiteY14" fmla="*/ 856343 h 1034143"/>
                <a:gd name="connsiteX15" fmla="*/ 4034971 w 5805714"/>
                <a:gd name="connsiteY15" fmla="*/ 885371 h 1034143"/>
                <a:gd name="connsiteX16" fmla="*/ 3889828 w 5805714"/>
                <a:gd name="connsiteY16" fmla="*/ 914400 h 1034143"/>
                <a:gd name="connsiteX17" fmla="*/ 3788228 w 5805714"/>
                <a:gd name="connsiteY17" fmla="*/ 957943 h 1034143"/>
                <a:gd name="connsiteX18" fmla="*/ 3599543 w 5805714"/>
                <a:gd name="connsiteY18" fmla="*/ 885371 h 1034143"/>
                <a:gd name="connsiteX19" fmla="*/ 3483428 w 5805714"/>
                <a:gd name="connsiteY19" fmla="*/ 885371 h 1034143"/>
                <a:gd name="connsiteX20" fmla="*/ 3323771 w 5805714"/>
                <a:gd name="connsiteY20" fmla="*/ 943428 h 1034143"/>
                <a:gd name="connsiteX21" fmla="*/ 3252107 w 5805714"/>
                <a:gd name="connsiteY21" fmla="*/ 922564 h 1034143"/>
                <a:gd name="connsiteX22" fmla="*/ 3164114 w 5805714"/>
                <a:gd name="connsiteY22" fmla="*/ 914400 h 1034143"/>
                <a:gd name="connsiteX23" fmla="*/ 3125107 w 5805714"/>
                <a:gd name="connsiteY23" fmla="*/ 960664 h 1034143"/>
                <a:gd name="connsiteX24" fmla="*/ 3077028 w 5805714"/>
                <a:gd name="connsiteY24" fmla="*/ 870857 h 1034143"/>
                <a:gd name="connsiteX25" fmla="*/ 2982686 w 5805714"/>
                <a:gd name="connsiteY25" fmla="*/ 946150 h 1034143"/>
                <a:gd name="connsiteX26" fmla="*/ 2830286 w 5805714"/>
                <a:gd name="connsiteY26" fmla="*/ 943428 h 1034143"/>
                <a:gd name="connsiteX27" fmla="*/ 2801257 w 5805714"/>
                <a:gd name="connsiteY27" fmla="*/ 1001485 h 1034143"/>
                <a:gd name="connsiteX28" fmla="*/ 2699657 w 5805714"/>
                <a:gd name="connsiteY28" fmla="*/ 1001485 h 1034143"/>
                <a:gd name="connsiteX29" fmla="*/ 2625271 w 5805714"/>
                <a:gd name="connsiteY29" fmla="*/ 975178 h 1034143"/>
                <a:gd name="connsiteX30" fmla="*/ 2554514 w 5805714"/>
                <a:gd name="connsiteY30" fmla="*/ 943428 h 1034143"/>
                <a:gd name="connsiteX31" fmla="*/ 2509157 w 5805714"/>
                <a:gd name="connsiteY31" fmla="*/ 986064 h 1034143"/>
                <a:gd name="connsiteX32" fmla="*/ 2393043 w 5805714"/>
                <a:gd name="connsiteY32" fmla="*/ 983343 h 1034143"/>
                <a:gd name="connsiteX33" fmla="*/ 2305050 w 5805714"/>
                <a:gd name="connsiteY33" fmla="*/ 1023257 h 1034143"/>
                <a:gd name="connsiteX34" fmla="*/ 2169886 w 5805714"/>
                <a:gd name="connsiteY34" fmla="*/ 982435 h 1034143"/>
                <a:gd name="connsiteX35" fmla="*/ 2012043 w 5805714"/>
                <a:gd name="connsiteY35" fmla="*/ 997857 h 1034143"/>
                <a:gd name="connsiteX36" fmla="*/ 1894114 w 5805714"/>
                <a:gd name="connsiteY36" fmla="*/ 941614 h 1034143"/>
                <a:gd name="connsiteX37" fmla="*/ 1785257 w 5805714"/>
                <a:gd name="connsiteY37" fmla="*/ 992414 h 1034143"/>
                <a:gd name="connsiteX38" fmla="*/ 1654628 w 5805714"/>
                <a:gd name="connsiteY38" fmla="*/ 986971 h 1034143"/>
                <a:gd name="connsiteX39" fmla="*/ 1520371 w 5805714"/>
                <a:gd name="connsiteY39" fmla="*/ 1034143 h 1034143"/>
                <a:gd name="connsiteX40" fmla="*/ 1348921 w 5805714"/>
                <a:gd name="connsiteY40" fmla="*/ 960664 h 1034143"/>
                <a:gd name="connsiteX41" fmla="*/ 1230086 w 5805714"/>
                <a:gd name="connsiteY41" fmla="*/ 986971 h 1034143"/>
                <a:gd name="connsiteX42" fmla="*/ 1127578 w 5805714"/>
                <a:gd name="connsiteY42" fmla="*/ 954314 h 1034143"/>
                <a:gd name="connsiteX43" fmla="*/ 1030514 w 5805714"/>
                <a:gd name="connsiteY43" fmla="*/ 1016000 h 1034143"/>
                <a:gd name="connsiteX44" fmla="*/ 928914 w 5805714"/>
                <a:gd name="connsiteY44" fmla="*/ 1016000 h 1034143"/>
                <a:gd name="connsiteX45" fmla="*/ 798286 w 5805714"/>
                <a:gd name="connsiteY45" fmla="*/ 943428 h 1034143"/>
                <a:gd name="connsiteX46" fmla="*/ 653143 w 5805714"/>
                <a:gd name="connsiteY46" fmla="*/ 928914 h 1034143"/>
                <a:gd name="connsiteX47" fmla="*/ 537028 w 5805714"/>
                <a:gd name="connsiteY47" fmla="*/ 957943 h 1034143"/>
                <a:gd name="connsiteX48" fmla="*/ 493486 w 5805714"/>
                <a:gd name="connsiteY48" fmla="*/ 1001485 h 1034143"/>
                <a:gd name="connsiteX49" fmla="*/ 383721 w 5805714"/>
                <a:gd name="connsiteY49" fmla="*/ 962478 h 1034143"/>
                <a:gd name="connsiteX50" fmla="*/ 319314 w 5805714"/>
                <a:gd name="connsiteY50" fmla="*/ 928914 h 1034143"/>
                <a:gd name="connsiteX51" fmla="*/ 224064 w 5805714"/>
                <a:gd name="connsiteY51" fmla="*/ 947964 h 1034143"/>
                <a:gd name="connsiteX52" fmla="*/ 0 w 5805714"/>
                <a:gd name="connsiteY52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544457 w 5805714"/>
                <a:gd name="connsiteY4" fmla="*/ 885371 h 1034143"/>
                <a:gd name="connsiteX5" fmla="*/ 5355771 w 5805714"/>
                <a:gd name="connsiteY5" fmla="*/ 914400 h 1034143"/>
                <a:gd name="connsiteX6" fmla="*/ 5109028 w 5805714"/>
                <a:gd name="connsiteY6" fmla="*/ 899885 h 1034143"/>
                <a:gd name="connsiteX7" fmla="*/ 5007428 w 5805714"/>
                <a:gd name="connsiteY7" fmla="*/ 957943 h 1034143"/>
                <a:gd name="connsiteX8" fmla="*/ 4847771 w 5805714"/>
                <a:gd name="connsiteY8" fmla="*/ 870857 h 1034143"/>
                <a:gd name="connsiteX9" fmla="*/ 4760686 w 5805714"/>
                <a:gd name="connsiteY9" fmla="*/ 943428 h 1034143"/>
                <a:gd name="connsiteX10" fmla="*/ 4644571 w 5805714"/>
                <a:gd name="connsiteY10" fmla="*/ 943428 h 1034143"/>
                <a:gd name="connsiteX11" fmla="*/ 4499428 w 5805714"/>
                <a:gd name="connsiteY11" fmla="*/ 856343 h 1034143"/>
                <a:gd name="connsiteX12" fmla="*/ 4412343 w 5805714"/>
                <a:gd name="connsiteY12" fmla="*/ 914400 h 1034143"/>
                <a:gd name="connsiteX13" fmla="*/ 4252686 w 5805714"/>
                <a:gd name="connsiteY13" fmla="*/ 928914 h 1034143"/>
                <a:gd name="connsiteX14" fmla="*/ 4151086 w 5805714"/>
                <a:gd name="connsiteY14" fmla="*/ 856343 h 1034143"/>
                <a:gd name="connsiteX15" fmla="*/ 4034971 w 5805714"/>
                <a:gd name="connsiteY15" fmla="*/ 885371 h 1034143"/>
                <a:gd name="connsiteX16" fmla="*/ 3889828 w 5805714"/>
                <a:gd name="connsiteY16" fmla="*/ 914400 h 1034143"/>
                <a:gd name="connsiteX17" fmla="*/ 3788228 w 5805714"/>
                <a:gd name="connsiteY17" fmla="*/ 957943 h 1034143"/>
                <a:gd name="connsiteX18" fmla="*/ 3599543 w 5805714"/>
                <a:gd name="connsiteY18" fmla="*/ 885371 h 1034143"/>
                <a:gd name="connsiteX19" fmla="*/ 3483428 w 5805714"/>
                <a:gd name="connsiteY19" fmla="*/ 885371 h 1034143"/>
                <a:gd name="connsiteX20" fmla="*/ 3323771 w 5805714"/>
                <a:gd name="connsiteY20" fmla="*/ 943428 h 1034143"/>
                <a:gd name="connsiteX21" fmla="*/ 3252107 w 5805714"/>
                <a:gd name="connsiteY21" fmla="*/ 922564 h 1034143"/>
                <a:gd name="connsiteX22" fmla="*/ 3164114 w 5805714"/>
                <a:gd name="connsiteY22" fmla="*/ 914400 h 1034143"/>
                <a:gd name="connsiteX23" fmla="*/ 3125107 w 5805714"/>
                <a:gd name="connsiteY23" fmla="*/ 960664 h 1034143"/>
                <a:gd name="connsiteX24" fmla="*/ 3045278 w 5805714"/>
                <a:gd name="connsiteY24" fmla="*/ 915307 h 1034143"/>
                <a:gd name="connsiteX25" fmla="*/ 2982686 w 5805714"/>
                <a:gd name="connsiteY25" fmla="*/ 946150 h 1034143"/>
                <a:gd name="connsiteX26" fmla="*/ 2830286 w 5805714"/>
                <a:gd name="connsiteY26" fmla="*/ 943428 h 1034143"/>
                <a:gd name="connsiteX27" fmla="*/ 2801257 w 5805714"/>
                <a:gd name="connsiteY27" fmla="*/ 1001485 h 1034143"/>
                <a:gd name="connsiteX28" fmla="*/ 2699657 w 5805714"/>
                <a:gd name="connsiteY28" fmla="*/ 1001485 h 1034143"/>
                <a:gd name="connsiteX29" fmla="*/ 2625271 w 5805714"/>
                <a:gd name="connsiteY29" fmla="*/ 975178 h 1034143"/>
                <a:gd name="connsiteX30" fmla="*/ 2554514 w 5805714"/>
                <a:gd name="connsiteY30" fmla="*/ 943428 h 1034143"/>
                <a:gd name="connsiteX31" fmla="*/ 2509157 w 5805714"/>
                <a:gd name="connsiteY31" fmla="*/ 986064 h 1034143"/>
                <a:gd name="connsiteX32" fmla="*/ 2393043 w 5805714"/>
                <a:gd name="connsiteY32" fmla="*/ 983343 h 1034143"/>
                <a:gd name="connsiteX33" fmla="*/ 2305050 w 5805714"/>
                <a:gd name="connsiteY33" fmla="*/ 1023257 h 1034143"/>
                <a:gd name="connsiteX34" fmla="*/ 2169886 w 5805714"/>
                <a:gd name="connsiteY34" fmla="*/ 982435 h 1034143"/>
                <a:gd name="connsiteX35" fmla="*/ 2012043 w 5805714"/>
                <a:gd name="connsiteY35" fmla="*/ 997857 h 1034143"/>
                <a:gd name="connsiteX36" fmla="*/ 1894114 w 5805714"/>
                <a:gd name="connsiteY36" fmla="*/ 941614 h 1034143"/>
                <a:gd name="connsiteX37" fmla="*/ 1785257 w 5805714"/>
                <a:gd name="connsiteY37" fmla="*/ 992414 h 1034143"/>
                <a:gd name="connsiteX38" fmla="*/ 1654628 w 5805714"/>
                <a:gd name="connsiteY38" fmla="*/ 986971 h 1034143"/>
                <a:gd name="connsiteX39" fmla="*/ 1520371 w 5805714"/>
                <a:gd name="connsiteY39" fmla="*/ 1034143 h 1034143"/>
                <a:gd name="connsiteX40" fmla="*/ 1348921 w 5805714"/>
                <a:gd name="connsiteY40" fmla="*/ 960664 h 1034143"/>
                <a:gd name="connsiteX41" fmla="*/ 1230086 w 5805714"/>
                <a:gd name="connsiteY41" fmla="*/ 986971 h 1034143"/>
                <a:gd name="connsiteX42" fmla="*/ 1127578 w 5805714"/>
                <a:gd name="connsiteY42" fmla="*/ 954314 h 1034143"/>
                <a:gd name="connsiteX43" fmla="*/ 1030514 w 5805714"/>
                <a:gd name="connsiteY43" fmla="*/ 1016000 h 1034143"/>
                <a:gd name="connsiteX44" fmla="*/ 928914 w 5805714"/>
                <a:gd name="connsiteY44" fmla="*/ 1016000 h 1034143"/>
                <a:gd name="connsiteX45" fmla="*/ 798286 w 5805714"/>
                <a:gd name="connsiteY45" fmla="*/ 943428 h 1034143"/>
                <a:gd name="connsiteX46" fmla="*/ 653143 w 5805714"/>
                <a:gd name="connsiteY46" fmla="*/ 928914 h 1034143"/>
                <a:gd name="connsiteX47" fmla="*/ 537028 w 5805714"/>
                <a:gd name="connsiteY47" fmla="*/ 957943 h 1034143"/>
                <a:gd name="connsiteX48" fmla="*/ 493486 w 5805714"/>
                <a:gd name="connsiteY48" fmla="*/ 1001485 h 1034143"/>
                <a:gd name="connsiteX49" fmla="*/ 383721 w 5805714"/>
                <a:gd name="connsiteY49" fmla="*/ 962478 h 1034143"/>
                <a:gd name="connsiteX50" fmla="*/ 319314 w 5805714"/>
                <a:gd name="connsiteY50" fmla="*/ 928914 h 1034143"/>
                <a:gd name="connsiteX51" fmla="*/ 224064 w 5805714"/>
                <a:gd name="connsiteY51" fmla="*/ 947964 h 1034143"/>
                <a:gd name="connsiteX52" fmla="*/ 0 w 5805714"/>
                <a:gd name="connsiteY52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544457 w 5805714"/>
                <a:gd name="connsiteY4" fmla="*/ 885371 h 1034143"/>
                <a:gd name="connsiteX5" fmla="*/ 5355771 w 5805714"/>
                <a:gd name="connsiteY5" fmla="*/ 914400 h 1034143"/>
                <a:gd name="connsiteX6" fmla="*/ 5109028 w 5805714"/>
                <a:gd name="connsiteY6" fmla="*/ 899885 h 1034143"/>
                <a:gd name="connsiteX7" fmla="*/ 5007428 w 5805714"/>
                <a:gd name="connsiteY7" fmla="*/ 957943 h 1034143"/>
                <a:gd name="connsiteX8" fmla="*/ 4847771 w 5805714"/>
                <a:gd name="connsiteY8" fmla="*/ 870857 h 1034143"/>
                <a:gd name="connsiteX9" fmla="*/ 4760686 w 5805714"/>
                <a:gd name="connsiteY9" fmla="*/ 943428 h 1034143"/>
                <a:gd name="connsiteX10" fmla="*/ 4644571 w 5805714"/>
                <a:gd name="connsiteY10" fmla="*/ 943428 h 1034143"/>
                <a:gd name="connsiteX11" fmla="*/ 4499428 w 5805714"/>
                <a:gd name="connsiteY11" fmla="*/ 856343 h 1034143"/>
                <a:gd name="connsiteX12" fmla="*/ 4412343 w 5805714"/>
                <a:gd name="connsiteY12" fmla="*/ 914400 h 1034143"/>
                <a:gd name="connsiteX13" fmla="*/ 4252686 w 5805714"/>
                <a:gd name="connsiteY13" fmla="*/ 928914 h 1034143"/>
                <a:gd name="connsiteX14" fmla="*/ 4151086 w 5805714"/>
                <a:gd name="connsiteY14" fmla="*/ 856343 h 1034143"/>
                <a:gd name="connsiteX15" fmla="*/ 4034971 w 5805714"/>
                <a:gd name="connsiteY15" fmla="*/ 885371 h 1034143"/>
                <a:gd name="connsiteX16" fmla="*/ 3889828 w 5805714"/>
                <a:gd name="connsiteY16" fmla="*/ 914400 h 1034143"/>
                <a:gd name="connsiteX17" fmla="*/ 3788228 w 5805714"/>
                <a:gd name="connsiteY17" fmla="*/ 957943 h 1034143"/>
                <a:gd name="connsiteX18" fmla="*/ 3599543 w 5805714"/>
                <a:gd name="connsiteY18" fmla="*/ 885371 h 1034143"/>
                <a:gd name="connsiteX19" fmla="*/ 3483428 w 5805714"/>
                <a:gd name="connsiteY19" fmla="*/ 885371 h 1034143"/>
                <a:gd name="connsiteX20" fmla="*/ 3387271 w 5805714"/>
                <a:gd name="connsiteY20" fmla="*/ 968828 h 1034143"/>
                <a:gd name="connsiteX21" fmla="*/ 3252107 w 5805714"/>
                <a:gd name="connsiteY21" fmla="*/ 922564 h 1034143"/>
                <a:gd name="connsiteX22" fmla="*/ 3164114 w 5805714"/>
                <a:gd name="connsiteY22" fmla="*/ 914400 h 1034143"/>
                <a:gd name="connsiteX23" fmla="*/ 3125107 w 5805714"/>
                <a:gd name="connsiteY23" fmla="*/ 960664 h 1034143"/>
                <a:gd name="connsiteX24" fmla="*/ 3045278 w 5805714"/>
                <a:gd name="connsiteY24" fmla="*/ 915307 h 1034143"/>
                <a:gd name="connsiteX25" fmla="*/ 2982686 w 5805714"/>
                <a:gd name="connsiteY25" fmla="*/ 946150 h 1034143"/>
                <a:gd name="connsiteX26" fmla="*/ 2830286 w 5805714"/>
                <a:gd name="connsiteY26" fmla="*/ 943428 h 1034143"/>
                <a:gd name="connsiteX27" fmla="*/ 2801257 w 5805714"/>
                <a:gd name="connsiteY27" fmla="*/ 1001485 h 1034143"/>
                <a:gd name="connsiteX28" fmla="*/ 2699657 w 5805714"/>
                <a:gd name="connsiteY28" fmla="*/ 1001485 h 1034143"/>
                <a:gd name="connsiteX29" fmla="*/ 2625271 w 5805714"/>
                <a:gd name="connsiteY29" fmla="*/ 975178 h 1034143"/>
                <a:gd name="connsiteX30" fmla="*/ 2554514 w 5805714"/>
                <a:gd name="connsiteY30" fmla="*/ 943428 h 1034143"/>
                <a:gd name="connsiteX31" fmla="*/ 2509157 w 5805714"/>
                <a:gd name="connsiteY31" fmla="*/ 986064 h 1034143"/>
                <a:gd name="connsiteX32" fmla="*/ 2393043 w 5805714"/>
                <a:gd name="connsiteY32" fmla="*/ 983343 h 1034143"/>
                <a:gd name="connsiteX33" fmla="*/ 2305050 w 5805714"/>
                <a:gd name="connsiteY33" fmla="*/ 1023257 h 1034143"/>
                <a:gd name="connsiteX34" fmla="*/ 2169886 w 5805714"/>
                <a:gd name="connsiteY34" fmla="*/ 982435 h 1034143"/>
                <a:gd name="connsiteX35" fmla="*/ 2012043 w 5805714"/>
                <a:gd name="connsiteY35" fmla="*/ 997857 h 1034143"/>
                <a:gd name="connsiteX36" fmla="*/ 1894114 w 5805714"/>
                <a:gd name="connsiteY36" fmla="*/ 941614 h 1034143"/>
                <a:gd name="connsiteX37" fmla="*/ 1785257 w 5805714"/>
                <a:gd name="connsiteY37" fmla="*/ 992414 h 1034143"/>
                <a:gd name="connsiteX38" fmla="*/ 1654628 w 5805714"/>
                <a:gd name="connsiteY38" fmla="*/ 986971 h 1034143"/>
                <a:gd name="connsiteX39" fmla="*/ 1520371 w 5805714"/>
                <a:gd name="connsiteY39" fmla="*/ 1034143 h 1034143"/>
                <a:gd name="connsiteX40" fmla="*/ 1348921 w 5805714"/>
                <a:gd name="connsiteY40" fmla="*/ 960664 h 1034143"/>
                <a:gd name="connsiteX41" fmla="*/ 1230086 w 5805714"/>
                <a:gd name="connsiteY41" fmla="*/ 986971 h 1034143"/>
                <a:gd name="connsiteX42" fmla="*/ 1127578 w 5805714"/>
                <a:gd name="connsiteY42" fmla="*/ 954314 h 1034143"/>
                <a:gd name="connsiteX43" fmla="*/ 1030514 w 5805714"/>
                <a:gd name="connsiteY43" fmla="*/ 1016000 h 1034143"/>
                <a:gd name="connsiteX44" fmla="*/ 928914 w 5805714"/>
                <a:gd name="connsiteY44" fmla="*/ 1016000 h 1034143"/>
                <a:gd name="connsiteX45" fmla="*/ 798286 w 5805714"/>
                <a:gd name="connsiteY45" fmla="*/ 943428 h 1034143"/>
                <a:gd name="connsiteX46" fmla="*/ 653143 w 5805714"/>
                <a:gd name="connsiteY46" fmla="*/ 928914 h 1034143"/>
                <a:gd name="connsiteX47" fmla="*/ 537028 w 5805714"/>
                <a:gd name="connsiteY47" fmla="*/ 957943 h 1034143"/>
                <a:gd name="connsiteX48" fmla="*/ 493486 w 5805714"/>
                <a:gd name="connsiteY48" fmla="*/ 1001485 h 1034143"/>
                <a:gd name="connsiteX49" fmla="*/ 383721 w 5805714"/>
                <a:gd name="connsiteY49" fmla="*/ 962478 h 1034143"/>
                <a:gd name="connsiteX50" fmla="*/ 319314 w 5805714"/>
                <a:gd name="connsiteY50" fmla="*/ 928914 h 1034143"/>
                <a:gd name="connsiteX51" fmla="*/ 224064 w 5805714"/>
                <a:gd name="connsiteY51" fmla="*/ 947964 h 1034143"/>
                <a:gd name="connsiteX52" fmla="*/ 0 w 5805714"/>
                <a:gd name="connsiteY52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544457 w 5805714"/>
                <a:gd name="connsiteY4" fmla="*/ 885371 h 1034143"/>
                <a:gd name="connsiteX5" fmla="*/ 5355771 w 5805714"/>
                <a:gd name="connsiteY5" fmla="*/ 914400 h 1034143"/>
                <a:gd name="connsiteX6" fmla="*/ 5109028 w 5805714"/>
                <a:gd name="connsiteY6" fmla="*/ 899885 h 1034143"/>
                <a:gd name="connsiteX7" fmla="*/ 5007428 w 5805714"/>
                <a:gd name="connsiteY7" fmla="*/ 957943 h 1034143"/>
                <a:gd name="connsiteX8" fmla="*/ 4847771 w 5805714"/>
                <a:gd name="connsiteY8" fmla="*/ 870857 h 1034143"/>
                <a:gd name="connsiteX9" fmla="*/ 4760686 w 5805714"/>
                <a:gd name="connsiteY9" fmla="*/ 943428 h 1034143"/>
                <a:gd name="connsiteX10" fmla="*/ 4644571 w 5805714"/>
                <a:gd name="connsiteY10" fmla="*/ 943428 h 1034143"/>
                <a:gd name="connsiteX11" fmla="*/ 4499428 w 5805714"/>
                <a:gd name="connsiteY11" fmla="*/ 856343 h 1034143"/>
                <a:gd name="connsiteX12" fmla="*/ 4412343 w 5805714"/>
                <a:gd name="connsiteY12" fmla="*/ 914400 h 1034143"/>
                <a:gd name="connsiteX13" fmla="*/ 4252686 w 5805714"/>
                <a:gd name="connsiteY13" fmla="*/ 928914 h 1034143"/>
                <a:gd name="connsiteX14" fmla="*/ 4151086 w 5805714"/>
                <a:gd name="connsiteY14" fmla="*/ 856343 h 1034143"/>
                <a:gd name="connsiteX15" fmla="*/ 4034971 w 5805714"/>
                <a:gd name="connsiteY15" fmla="*/ 885371 h 1034143"/>
                <a:gd name="connsiteX16" fmla="*/ 3889828 w 5805714"/>
                <a:gd name="connsiteY16" fmla="*/ 914400 h 1034143"/>
                <a:gd name="connsiteX17" fmla="*/ 3788228 w 5805714"/>
                <a:gd name="connsiteY17" fmla="*/ 957943 h 1034143"/>
                <a:gd name="connsiteX18" fmla="*/ 3599543 w 5805714"/>
                <a:gd name="connsiteY18" fmla="*/ 885371 h 1034143"/>
                <a:gd name="connsiteX19" fmla="*/ 3521528 w 5805714"/>
                <a:gd name="connsiteY19" fmla="*/ 961571 h 1034143"/>
                <a:gd name="connsiteX20" fmla="*/ 3387271 w 5805714"/>
                <a:gd name="connsiteY20" fmla="*/ 968828 h 1034143"/>
                <a:gd name="connsiteX21" fmla="*/ 3252107 w 5805714"/>
                <a:gd name="connsiteY21" fmla="*/ 922564 h 1034143"/>
                <a:gd name="connsiteX22" fmla="*/ 3164114 w 5805714"/>
                <a:gd name="connsiteY22" fmla="*/ 914400 h 1034143"/>
                <a:gd name="connsiteX23" fmla="*/ 3125107 w 5805714"/>
                <a:gd name="connsiteY23" fmla="*/ 960664 h 1034143"/>
                <a:gd name="connsiteX24" fmla="*/ 3045278 w 5805714"/>
                <a:gd name="connsiteY24" fmla="*/ 915307 h 1034143"/>
                <a:gd name="connsiteX25" fmla="*/ 2982686 w 5805714"/>
                <a:gd name="connsiteY25" fmla="*/ 946150 h 1034143"/>
                <a:gd name="connsiteX26" fmla="*/ 2830286 w 5805714"/>
                <a:gd name="connsiteY26" fmla="*/ 943428 h 1034143"/>
                <a:gd name="connsiteX27" fmla="*/ 2801257 w 5805714"/>
                <a:gd name="connsiteY27" fmla="*/ 1001485 h 1034143"/>
                <a:gd name="connsiteX28" fmla="*/ 2699657 w 5805714"/>
                <a:gd name="connsiteY28" fmla="*/ 1001485 h 1034143"/>
                <a:gd name="connsiteX29" fmla="*/ 2625271 w 5805714"/>
                <a:gd name="connsiteY29" fmla="*/ 975178 h 1034143"/>
                <a:gd name="connsiteX30" fmla="*/ 2554514 w 5805714"/>
                <a:gd name="connsiteY30" fmla="*/ 943428 h 1034143"/>
                <a:gd name="connsiteX31" fmla="*/ 2509157 w 5805714"/>
                <a:gd name="connsiteY31" fmla="*/ 986064 h 1034143"/>
                <a:gd name="connsiteX32" fmla="*/ 2393043 w 5805714"/>
                <a:gd name="connsiteY32" fmla="*/ 983343 h 1034143"/>
                <a:gd name="connsiteX33" fmla="*/ 2305050 w 5805714"/>
                <a:gd name="connsiteY33" fmla="*/ 1023257 h 1034143"/>
                <a:gd name="connsiteX34" fmla="*/ 2169886 w 5805714"/>
                <a:gd name="connsiteY34" fmla="*/ 982435 h 1034143"/>
                <a:gd name="connsiteX35" fmla="*/ 2012043 w 5805714"/>
                <a:gd name="connsiteY35" fmla="*/ 997857 h 1034143"/>
                <a:gd name="connsiteX36" fmla="*/ 1894114 w 5805714"/>
                <a:gd name="connsiteY36" fmla="*/ 941614 h 1034143"/>
                <a:gd name="connsiteX37" fmla="*/ 1785257 w 5805714"/>
                <a:gd name="connsiteY37" fmla="*/ 992414 h 1034143"/>
                <a:gd name="connsiteX38" fmla="*/ 1654628 w 5805714"/>
                <a:gd name="connsiteY38" fmla="*/ 986971 h 1034143"/>
                <a:gd name="connsiteX39" fmla="*/ 1520371 w 5805714"/>
                <a:gd name="connsiteY39" fmla="*/ 1034143 h 1034143"/>
                <a:gd name="connsiteX40" fmla="*/ 1348921 w 5805714"/>
                <a:gd name="connsiteY40" fmla="*/ 960664 h 1034143"/>
                <a:gd name="connsiteX41" fmla="*/ 1230086 w 5805714"/>
                <a:gd name="connsiteY41" fmla="*/ 986971 h 1034143"/>
                <a:gd name="connsiteX42" fmla="*/ 1127578 w 5805714"/>
                <a:gd name="connsiteY42" fmla="*/ 954314 h 1034143"/>
                <a:gd name="connsiteX43" fmla="*/ 1030514 w 5805714"/>
                <a:gd name="connsiteY43" fmla="*/ 1016000 h 1034143"/>
                <a:gd name="connsiteX44" fmla="*/ 928914 w 5805714"/>
                <a:gd name="connsiteY44" fmla="*/ 1016000 h 1034143"/>
                <a:gd name="connsiteX45" fmla="*/ 798286 w 5805714"/>
                <a:gd name="connsiteY45" fmla="*/ 943428 h 1034143"/>
                <a:gd name="connsiteX46" fmla="*/ 653143 w 5805714"/>
                <a:gd name="connsiteY46" fmla="*/ 928914 h 1034143"/>
                <a:gd name="connsiteX47" fmla="*/ 537028 w 5805714"/>
                <a:gd name="connsiteY47" fmla="*/ 957943 h 1034143"/>
                <a:gd name="connsiteX48" fmla="*/ 493486 w 5805714"/>
                <a:gd name="connsiteY48" fmla="*/ 1001485 h 1034143"/>
                <a:gd name="connsiteX49" fmla="*/ 383721 w 5805714"/>
                <a:gd name="connsiteY49" fmla="*/ 962478 h 1034143"/>
                <a:gd name="connsiteX50" fmla="*/ 319314 w 5805714"/>
                <a:gd name="connsiteY50" fmla="*/ 928914 h 1034143"/>
                <a:gd name="connsiteX51" fmla="*/ 224064 w 5805714"/>
                <a:gd name="connsiteY51" fmla="*/ 947964 h 1034143"/>
                <a:gd name="connsiteX52" fmla="*/ 0 w 5805714"/>
                <a:gd name="connsiteY52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544457 w 5805714"/>
                <a:gd name="connsiteY4" fmla="*/ 885371 h 1034143"/>
                <a:gd name="connsiteX5" fmla="*/ 5355771 w 5805714"/>
                <a:gd name="connsiteY5" fmla="*/ 914400 h 1034143"/>
                <a:gd name="connsiteX6" fmla="*/ 5109028 w 5805714"/>
                <a:gd name="connsiteY6" fmla="*/ 899885 h 1034143"/>
                <a:gd name="connsiteX7" fmla="*/ 5007428 w 5805714"/>
                <a:gd name="connsiteY7" fmla="*/ 957943 h 1034143"/>
                <a:gd name="connsiteX8" fmla="*/ 4847771 w 5805714"/>
                <a:gd name="connsiteY8" fmla="*/ 870857 h 1034143"/>
                <a:gd name="connsiteX9" fmla="*/ 4760686 w 5805714"/>
                <a:gd name="connsiteY9" fmla="*/ 943428 h 1034143"/>
                <a:gd name="connsiteX10" fmla="*/ 4644571 w 5805714"/>
                <a:gd name="connsiteY10" fmla="*/ 943428 h 1034143"/>
                <a:gd name="connsiteX11" fmla="*/ 4499428 w 5805714"/>
                <a:gd name="connsiteY11" fmla="*/ 856343 h 1034143"/>
                <a:gd name="connsiteX12" fmla="*/ 4412343 w 5805714"/>
                <a:gd name="connsiteY12" fmla="*/ 914400 h 1034143"/>
                <a:gd name="connsiteX13" fmla="*/ 4252686 w 5805714"/>
                <a:gd name="connsiteY13" fmla="*/ 928914 h 1034143"/>
                <a:gd name="connsiteX14" fmla="*/ 4151086 w 5805714"/>
                <a:gd name="connsiteY14" fmla="*/ 856343 h 1034143"/>
                <a:gd name="connsiteX15" fmla="*/ 4034971 w 5805714"/>
                <a:gd name="connsiteY15" fmla="*/ 885371 h 1034143"/>
                <a:gd name="connsiteX16" fmla="*/ 3889828 w 5805714"/>
                <a:gd name="connsiteY16" fmla="*/ 914400 h 1034143"/>
                <a:gd name="connsiteX17" fmla="*/ 3788228 w 5805714"/>
                <a:gd name="connsiteY17" fmla="*/ 957943 h 1034143"/>
                <a:gd name="connsiteX18" fmla="*/ 3605893 w 5805714"/>
                <a:gd name="connsiteY18" fmla="*/ 910771 h 1034143"/>
                <a:gd name="connsiteX19" fmla="*/ 3521528 w 5805714"/>
                <a:gd name="connsiteY19" fmla="*/ 961571 h 1034143"/>
                <a:gd name="connsiteX20" fmla="*/ 3387271 w 5805714"/>
                <a:gd name="connsiteY20" fmla="*/ 968828 h 1034143"/>
                <a:gd name="connsiteX21" fmla="*/ 3252107 w 5805714"/>
                <a:gd name="connsiteY21" fmla="*/ 922564 h 1034143"/>
                <a:gd name="connsiteX22" fmla="*/ 3164114 w 5805714"/>
                <a:gd name="connsiteY22" fmla="*/ 914400 h 1034143"/>
                <a:gd name="connsiteX23" fmla="*/ 3125107 w 5805714"/>
                <a:gd name="connsiteY23" fmla="*/ 960664 h 1034143"/>
                <a:gd name="connsiteX24" fmla="*/ 3045278 w 5805714"/>
                <a:gd name="connsiteY24" fmla="*/ 915307 h 1034143"/>
                <a:gd name="connsiteX25" fmla="*/ 2982686 w 5805714"/>
                <a:gd name="connsiteY25" fmla="*/ 946150 h 1034143"/>
                <a:gd name="connsiteX26" fmla="*/ 2830286 w 5805714"/>
                <a:gd name="connsiteY26" fmla="*/ 943428 h 1034143"/>
                <a:gd name="connsiteX27" fmla="*/ 2801257 w 5805714"/>
                <a:gd name="connsiteY27" fmla="*/ 1001485 h 1034143"/>
                <a:gd name="connsiteX28" fmla="*/ 2699657 w 5805714"/>
                <a:gd name="connsiteY28" fmla="*/ 1001485 h 1034143"/>
                <a:gd name="connsiteX29" fmla="*/ 2625271 w 5805714"/>
                <a:gd name="connsiteY29" fmla="*/ 975178 h 1034143"/>
                <a:gd name="connsiteX30" fmla="*/ 2554514 w 5805714"/>
                <a:gd name="connsiteY30" fmla="*/ 943428 h 1034143"/>
                <a:gd name="connsiteX31" fmla="*/ 2509157 w 5805714"/>
                <a:gd name="connsiteY31" fmla="*/ 986064 h 1034143"/>
                <a:gd name="connsiteX32" fmla="*/ 2393043 w 5805714"/>
                <a:gd name="connsiteY32" fmla="*/ 983343 h 1034143"/>
                <a:gd name="connsiteX33" fmla="*/ 2305050 w 5805714"/>
                <a:gd name="connsiteY33" fmla="*/ 1023257 h 1034143"/>
                <a:gd name="connsiteX34" fmla="*/ 2169886 w 5805714"/>
                <a:gd name="connsiteY34" fmla="*/ 982435 h 1034143"/>
                <a:gd name="connsiteX35" fmla="*/ 2012043 w 5805714"/>
                <a:gd name="connsiteY35" fmla="*/ 997857 h 1034143"/>
                <a:gd name="connsiteX36" fmla="*/ 1894114 w 5805714"/>
                <a:gd name="connsiteY36" fmla="*/ 941614 h 1034143"/>
                <a:gd name="connsiteX37" fmla="*/ 1785257 w 5805714"/>
                <a:gd name="connsiteY37" fmla="*/ 992414 h 1034143"/>
                <a:gd name="connsiteX38" fmla="*/ 1654628 w 5805714"/>
                <a:gd name="connsiteY38" fmla="*/ 986971 h 1034143"/>
                <a:gd name="connsiteX39" fmla="*/ 1520371 w 5805714"/>
                <a:gd name="connsiteY39" fmla="*/ 1034143 h 1034143"/>
                <a:gd name="connsiteX40" fmla="*/ 1348921 w 5805714"/>
                <a:gd name="connsiteY40" fmla="*/ 960664 h 1034143"/>
                <a:gd name="connsiteX41" fmla="*/ 1230086 w 5805714"/>
                <a:gd name="connsiteY41" fmla="*/ 986971 h 1034143"/>
                <a:gd name="connsiteX42" fmla="*/ 1127578 w 5805714"/>
                <a:gd name="connsiteY42" fmla="*/ 954314 h 1034143"/>
                <a:gd name="connsiteX43" fmla="*/ 1030514 w 5805714"/>
                <a:gd name="connsiteY43" fmla="*/ 1016000 h 1034143"/>
                <a:gd name="connsiteX44" fmla="*/ 928914 w 5805714"/>
                <a:gd name="connsiteY44" fmla="*/ 1016000 h 1034143"/>
                <a:gd name="connsiteX45" fmla="*/ 798286 w 5805714"/>
                <a:gd name="connsiteY45" fmla="*/ 943428 h 1034143"/>
                <a:gd name="connsiteX46" fmla="*/ 653143 w 5805714"/>
                <a:gd name="connsiteY46" fmla="*/ 928914 h 1034143"/>
                <a:gd name="connsiteX47" fmla="*/ 537028 w 5805714"/>
                <a:gd name="connsiteY47" fmla="*/ 957943 h 1034143"/>
                <a:gd name="connsiteX48" fmla="*/ 493486 w 5805714"/>
                <a:gd name="connsiteY48" fmla="*/ 1001485 h 1034143"/>
                <a:gd name="connsiteX49" fmla="*/ 383721 w 5805714"/>
                <a:gd name="connsiteY49" fmla="*/ 962478 h 1034143"/>
                <a:gd name="connsiteX50" fmla="*/ 319314 w 5805714"/>
                <a:gd name="connsiteY50" fmla="*/ 928914 h 1034143"/>
                <a:gd name="connsiteX51" fmla="*/ 224064 w 5805714"/>
                <a:gd name="connsiteY51" fmla="*/ 947964 h 1034143"/>
                <a:gd name="connsiteX52" fmla="*/ 0 w 5805714"/>
                <a:gd name="connsiteY52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544457 w 5805714"/>
                <a:gd name="connsiteY4" fmla="*/ 885371 h 1034143"/>
                <a:gd name="connsiteX5" fmla="*/ 5355771 w 5805714"/>
                <a:gd name="connsiteY5" fmla="*/ 914400 h 1034143"/>
                <a:gd name="connsiteX6" fmla="*/ 5109028 w 5805714"/>
                <a:gd name="connsiteY6" fmla="*/ 899885 h 1034143"/>
                <a:gd name="connsiteX7" fmla="*/ 5007428 w 5805714"/>
                <a:gd name="connsiteY7" fmla="*/ 957943 h 1034143"/>
                <a:gd name="connsiteX8" fmla="*/ 4847771 w 5805714"/>
                <a:gd name="connsiteY8" fmla="*/ 870857 h 1034143"/>
                <a:gd name="connsiteX9" fmla="*/ 4760686 w 5805714"/>
                <a:gd name="connsiteY9" fmla="*/ 943428 h 1034143"/>
                <a:gd name="connsiteX10" fmla="*/ 4644571 w 5805714"/>
                <a:gd name="connsiteY10" fmla="*/ 943428 h 1034143"/>
                <a:gd name="connsiteX11" fmla="*/ 4499428 w 5805714"/>
                <a:gd name="connsiteY11" fmla="*/ 856343 h 1034143"/>
                <a:gd name="connsiteX12" fmla="*/ 4412343 w 5805714"/>
                <a:gd name="connsiteY12" fmla="*/ 914400 h 1034143"/>
                <a:gd name="connsiteX13" fmla="*/ 4252686 w 5805714"/>
                <a:gd name="connsiteY13" fmla="*/ 928914 h 1034143"/>
                <a:gd name="connsiteX14" fmla="*/ 4151086 w 5805714"/>
                <a:gd name="connsiteY14" fmla="*/ 856343 h 1034143"/>
                <a:gd name="connsiteX15" fmla="*/ 4047671 w 5805714"/>
                <a:gd name="connsiteY15" fmla="*/ 942521 h 1034143"/>
                <a:gd name="connsiteX16" fmla="*/ 3889828 w 5805714"/>
                <a:gd name="connsiteY16" fmla="*/ 914400 h 1034143"/>
                <a:gd name="connsiteX17" fmla="*/ 3788228 w 5805714"/>
                <a:gd name="connsiteY17" fmla="*/ 957943 h 1034143"/>
                <a:gd name="connsiteX18" fmla="*/ 3605893 w 5805714"/>
                <a:gd name="connsiteY18" fmla="*/ 910771 h 1034143"/>
                <a:gd name="connsiteX19" fmla="*/ 3521528 w 5805714"/>
                <a:gd name="connsiteY19" fmla="*/ 961571 h 1034143"/>
                <a:gd name="connsiteX20" fmla="*/ 3387271 w 5805714"/>
                <a:gd name="connsiteY20" fmla="*/ 968828 h 1034143"/>
                <a:gd name="connsiteX21" fmla="*/ 3252107 w 5805714"/>
                <a:gd name="connsiteY21" fmla="*/ 922564 h 1034143"/>
                <a:gd name="connsiteX22" fmla="*/ 3164114 w 5805714"/>
                <a:gd name="connsiteY22" fmla="*/ 914400 h 1034143"/>
                <a:gd name="connsiteX23" fmla="*/ 3125107 w 5805714"/>
                <a:gd name="connsiteY23" fmla="*/ 960664 h 1034143"/>
                <a:gd name="connsiteX24" fmla="*/ 3045278 w 5805714"/>
                <a:gd name="connsiteY24" fmla="*/ 915307 h 1034143"/>
                <a:gd name="connsiteX25" fmla="*/ 2982686 w 5805714"/>
                <a:gd name="connsiteY25" fmla="*/ 946150 h 1034143"/>
                <a:gd name="connsiteX26" fmla="*/ 2830286 w 5805714"/>
                <a:gd name="connsiteY26" fmla="*/ 943428 h 1034143"/>
                <a:gd name="connsiteX27" fmla="*/ 2801257 w 5805714"/>
                <a:gd name="connsiteY27" fmla="*/ 1001485 h 1034143"/>
                <a:gd name="connsiteX28" fmla="*/ 2699657 w 5805714"/>
                <a:gd name="connsiteY28" fmla="*/ 1001485 h 1034143"/>
                <a:gd name="connsiteX29" fmla="*/ 2625271 w 5805714"/>
                <a:gd name="connsiteY29" fmla="*/ 975178 h 1034143"/>
                <a:gd name="connsiteX30" fmla="*/ 2554514 w 5805714"/>
                <a:gd name="connsiteY30" fmla="*/ 943428 h 1034143"/>
                <a:gd name="connsiteX31" fmla="*/ 2509157 w 5805714"/>
                <a:gd name="connsiteY31" fmla="*/ 986064 h 1034143"/>
                <a:gd name="connsiteX32" fmla="*/ 2393043 w 5805714"/>
                <a:gd name="connsiteY32" fmla="*/ 983343 h 1034143"/>
                <a:gd name="connsiteX33" fmla="*/ 2305050 w 5805714"/>
                <a:gd name="connsiteY33" fmla="*/ 1023257 h 1034143"/>
                <a:gd name="connsiteX34" fmla="*/ 2169886 w 5805714"/>
                <a:gd name="connsiteY34" fmla="*/ 982435 h 1034143"/>
                <a:gd name="connsiteX35" fmla="*/ 2012043 w 5805714"/>
                <a:gd name="connsiteY35" fmla="*/ 997857 h 1034143"/>
                <a:gd name="connsiteX36" fmla="*/ 1894114 w 5805714"/>
                <a:gd name="connsiteY36" fmla="*/ 941614 h 1034143"/>
                <a:gd name="connsiteX37" fmla="*/ 1785257 w 5805714"/>
                <a:gd name="connsiteY37" fmla="*/ 992414 h 1034143"/>
                <a:gd name="connsiteX38" fmla="*/ 1654628 w 5805714"/>
                <a:gd name="connsiteY38" fmla="*/ 986971 h 1034143"/>
                <a:gd name="connsiteX39" fmla="*/ 1520371 w 5805714"/>
                <a:gd name="connsiteY39" fmla="*/ 1034143 h 1034143"/>
                <a:gd name="connsiteX40" fmla="*/ 1348921 w 5805714"/>
                <a:gd name="connsiteY40" fmla="*/ 960664 h 1034143"/>
                <a:gd name="connsiteX41" fmla="*/ 1230086 w 5805714"/>
                <a:gd name="connsiteY41" fmla="*/ 986971 h 1034143"/>
                <a:gd name="connsiteX42" fmla="*/ 1127578 w 5805714"/>
                <a:gd name="connsiteY42" fmla="*/ 954314 h 1034143"/>
                <a:gd name="connsiteX43" fmla="*/ 1030514 w 5805714"/>
                <a:gd name="connsiteY43" fmla="*/ 1016000 h 1034143"/>
                <a:gd name="connsiteX44" fmla="*/ 928914 w 5805714"/>
                <a:gd name="connsiteY44" fmla="*/ 1016000 h 1034143"/>
                <a:gd name="connsiteX45" fmla="*/ 798286 w 5805714"/>
                <a:gd name="connsiteY45" fmla="*/ 943428 h 1034143"/>
                <a:gd name="connsiteX46" fmla="*/ 653143 w 5805714"/>
                <a:gd name="connsiteY46" fmla="*/ 928914 h 1034143"/>
                <a:gd name="connsiteX47" fmla="*/ 537028 w 5805714"/>
                <a:gd name="connsiteY47" fmla="*/ 957943 h 1034143"/>
                <a:gd name="connsiteX48" fmla="*/ 493486 w 5805714"/>
                <a:gd name="connsiteY48" fmla="*/ 1001485 h 1034143"/>
                <a:gd name="connsiteX49" fmla="*/ 383721 w 5805714"/>
                <a:gd name="connsiteY49" fmla="*/ 962478 h 1034143"/>
                <a:gd name="connsiteX50" fmla="*/ 319314 w 5805714"/>
                <a:gd name="connsiteY50" fmla="*/ 928914 h 1034143"/>
                <a:gd name="connsiteX51" fmla="*/ 224064 w 5805714"/>
                <a:gd name="connsiteY51" fmla="*/ 947964 h 1034143"/>
                <a:gd name="connsiteX52" fmla="*/ 0 w 5805714"/>
                <a:gd name="connsiteY52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544457 w 5805714"/>
                <a:gd name="connsiteY4" fmla="*/ 885371 h 1034143"/>
                <a:gd name="connsiteX5" fmla="*/ 5355771 w 5805714"/>
                <a:gd name="connsiteY5" fmla="*/ 914400 h 1034143"/>
                <a:gd name="connsiteX6" fmla="*/ 5109028 w 5805714"/>
                <a:gd name="connsiteY6" fmla="*/ 899885 h 1034143"/>
                <a:gd name="connsiteX7" fmla="*/ 5007428 w 5805714"/>
                <a:gd name="connsiteY7" fmla="*/ 957943 h 1034143"/>
                <a:gd name="connsiteX8" fmla="*/ 4847771 w 5805714"/>
                <a:gd name="connsiteY8" fmla="*/ 870857 h 1034143"/>
                <a:gd name="connsiteX9" fmla="*/ 4760686 w 5805714"/>
                <a:gd name="connsiteY9" fmla="*/ 943428 h 1034143"/>
                <a:gd name="connsiteX10" fmla="*/ 4644571 w 5805714"/>
                <a:gd name="connsiteY10" fmla="*/ 943428 h 1034143"/>
                <a:gd name="connsiteX11" fmla="*/ 4499428 w 5805714"/>
                <a:gd name="connsiteY11" fmla="*/ 856343 h 1034143"/>
                <a:gd name="connsiteX12" fmla="*/ 4412343 w 5805714"/>
                <a:gd name="connsiteY12" fmla="*/ 914400 h 1034143"/>
                <a:gd name="connsiteX13" fmla="*/ 4252686 w 5805714"/>
                <a:gd name="connsiteY13" fmla="*/ 928914 h 1034143"/>
                <a:gd name="connsiteX14" fmla="*/ 4112986 w 5805714"/>
                <a:gd name="connsiteY14" fmla="*/ 881743 h 1034143"/>
                <a:gd name="connsiteX15" fmla="*/ 4047671 w 5805714"/>
                <a:gd name="connsiteY15" fmla="*/ 942521 h 1034143"/>
                <a:gd name="connsiteX16" fmla="*/ 3889828 w 5805714"/>
                <a:gd name="connsiteY16" fmla="*/ 914400 h 1034143"/>
                <a:gd name="connsiteX17" fmla="*/ 3788228 w 5805714"/>
                <a:gd name="connsiteY17" fmla="*/ 957943 h 1034143"/>
                <a:gd name="connsiteX18" fmla="*/ 3605893 w 5805714"/>
                <a:gd name="connsiteY18" fmla="*/ 910771 h 1034143"/>
                <a:gd name="connsiteX19" fmla="*/ 3521528 w 5805714"/>
                <a:gd name="connsiteY19" fmla="*/ 961571 h 1034143"/>
                <a:gd name="connsiteX20" fmla="*/ 3387271 w 5805714"/>
                <a:gd name="connsiteY20" fmla="*/ 968828 h 1034143"/>
                <a:gd name="connsiteX21" fmla="*/ 3252107 w 5805714"/>
                <a:gd name="connsiteY21" fmla="*/ 922564 h 1034143"/>
                <a:gd name="connsiteX22" fmla="*/ 3164114 w 5805714"/>
                <a:gd name="connsiteY22" fmla="*/ 914400 h 1034143"/>
                <a:gd name="connsiteX23" fmla="*/ 3125107 w 5805714"/>
                <a:gd name="connsiteY23" fmla="*/ 960664 h 1034143"/>
                <a:gd name="connsiteX24" fmla="*/ 3045278 w 5805714"/>
                <a:gd name="connsiteY24" fmla="*/ 915307 h 1034143"/>
                <a:gd name="connsiteX25" fmla="*/ 2982686 w 5805714"/>
                <a:gd name="connsiteY25" fmla="*/ 946150 h 1034143"/>
                <a:gd name="connsiteX26" fmla="*/ 2830286 w 5805714"/>
                <a:gd name="connsiteY26" fmla="*/ 943428 h 1034143"/>
                <a:gd name="connsiteX27" fmla="*/ 2801257 w 5805714"/>
                <a:gd name="connsiteY27" fmla="*/ 1001485 h 1034143"/>
                <a:gd name="connsiteX28" fmla="*/ 2699657 w 5805714"/>
                <a:gd name="connsiteY28" fmla="*/ 1001485 h 1034143"/>
                <a:gd name="connsiteX29" fmla="*/ 2625271 w 5805714"/>
                <a:gd name="connsiteY29" fmla="*/ 975178 h 1034143"/>
                <a:gd name="connsiteX30" fmla="*/ 2554514 w 5805714"/>
                <a:gd name="connsiteY30" fmla="*/ 943428 h 1034143"/>
                <a:gd name="connsiteX31" fmla="*/ 2509157 w 5805714"/>
                <a:gd name="connsiteY31" fmla="*/ 986064 h 1034143"/>
                <a:gd name="connsiteX32" fmla="*/ 2393043 w 5805714"/>
                <a:gd name="connsiteY32" fmla="*/ 983343 h 1034143"/>
                <a:gd name="connsiteX33" fmla="*/ 2305050 w 5805714"/>
                <a:gd name="connsiteY33" fmla="*/ 1023257 h 1034143"/>
                <a:gd name="connsiteX34" fmla="*/ 2169886 w 5805714"/>
                <a:gd name="connsiteY34" fmla="*/ 982435 h 1034143"/>
                <a:gd name="connsiteX35" fmla="*/ 2012043 w 5805714"/>
                <a:gd name="connsiteY35" fmla="*/ 997857 h 1034143"/>
                <a:gd name="connsiteX36" fmla="*/ 1894114 w 5805714"/>
                <a:gd name="connsiteY36" fmla="*/ 941614 h 1034143"/>
                <a:gd name="connsiteX37" fmla="*/ 1785257 w 5805714"/>
                <a:gd name="connsiteY37" fmla="*/ 992414 h 1034143"/>
                <a:gd name="connsiteX38" fmla="*/ 1654628 w 5805714"/>
                <a:gd name="connsiteY38" fmla="*/ 986971 h 1034143"/>
                <a:gd name="connsiteX39" fmla="*/ 1520371 w 5805714"/>
                <a:gd name="connsiteY39" fmla="*/ 1034143 h 1034143"/>
                <a:gd name="connsiteX40" fmla="*/ 1348921 w 5805714"/>
                <a:gd name="connsiteY40" fmla="*/ 960664 h 1034143"/>
                <a:gd name="connsiteX41" fmla="*/ 1230086 w 5805714"/>
                <a:gd name="connsiteY41" fmla="*/ 986971 h 1034143"/>
                <a:gd name="connsiteX42" fmla="*/ 1127578 w 5805714"/>
                <a:gd name="connsiteY42" fmla="*/ 954314 h 1034143"/>
                <a:gd name="connsiteX43" fmla="*/ 1030514 w 5805714"/>
                <a:gd name="connsiteY43" fmla="*/ 1016000 h 1034143"/>
                <a:gd name="connsiteX44" fmla="*/ 928914 w 5805714"/>
                <a:gd name="connsiteY44" fmla="*/ 1016000 h 1034143"/>
                <a:gd name="connsiteX45" fmla="*/ 798286 w 5805714"/>
                <a:gd name="connsiteY45" fmla="*/ 943428 h 1034143"/>
                <a:gd name="connsiteX46" fmla="*/ 653143 w 5805714"/>
                <a:gd name="connsiteY46" fmla="*/ 928914 h 1034143"/>
                <a:gd name="connsiteX47" fmla="*/ 537028 w 5805714"/>
                <a:gd name="connsiteY47" fmla="*/ 957943 h 1034143"/>
                <a:gd name="connsiteX48" fmla="*/ 493486 w 5805714"/>
                <a:gd name="connsiteY48" fmla="*/ 1001485 h 1034143"/>
                <a:gd name="connsiteX49" fmla="*/ 383721 w 5805714"/>
                <a:gd name="connsiteY49" fmla="*/ 962478 h 1034143"/>
                <a:gd name="connsiteX50" fmla="*/ 319314 w 5805714"/>
                <a:gd name="connsiteY50" fmla="*/ 928914 h 1034143"/>
                <a:gd name="connsiteX51" fmla="*/ 224064 w 5805714"/>
                <a:gd name="connsiteY51" fmla="*/ 947964 h 1034143"/>
                <a:gd name="connsiteX52" fmla="*/ 0 w 5805714"/>
                <a:gd name="connsiteY52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544457 w 5805714"/>
                <a:gd name="connsiteY4" fmla="*/ 885371 h 1034143"/>
                <a:gd name="connsiteX5" fmla="*/ 5355771 w 5805714"/>
                <a:gd name="connsiteY5" fmla="*/ 914400 h 1034143"/>
                <a:gd name="connsiteX6" fmla="*/ 5109028 w 5805714"/>
                <a:gd name="connsiteY6" fmla="*/ 899885 h 1034143"/>
                <a:gd name="connsiteX7" fmla="*/ 5007428 w 5805714"/>
                <a:gd name="connsiteY7" fmla="*/ 957943 h 1034143"/>
                <a:gd name="connsiteX8" fmla="*/ 4847771 w 5805714"/>
                <a:gd name="connsiteY8" fmla="*/ 870857 h 1034143"/>
                <a:gd name="connsiteX9" fmla="*/ 4760686 w 5805714"/>
                <a:gd name="connsiteY9" fmla="*/ 943428 h 1034143"/>
                <a:gd name="connsiteX10" fmla="*/ 4644571 w 5805714"/>
                <a:gd name="connsiteY10" fmla="*/ 943428 h 1034143"/>
                <a:gd name="connsiteX11" fmla="*/ 4499428 w 5805714"/>
                <a:gd name="connsiteY11" fmla="*/ 856343 h 1034143"/>
                <a:gd name="connsiteX12" fmla="*/ 4412343 w 5805714"/>
                <a:gd name="connsiteY12" fmla="*/ 914400 h 1034143"/>
                <a:gd name="connsiteX13" fmla="*/ 4278086 w 5805714"/>
                <a:gd name="connsiteY13" fmla="*/ 998764 h 1034143"/>
                <a:gd name="connsiteX14" fmla="*/ 4112986 w 5805714"/>
                <a:gd name="connsiteY14" fmla="*/ 881743 h 1034143"/>
                <a:gd name="connsiteX15" fmla="*/ 4047671 w 5805714"/>
                <a:gd name="connsiteY15" fmla="*/ 942521 h 1034143"/>
                <a:gd name="connsiteX16" fmla="*/ 3889828 w 5805714"/>
                <a:gd name="connsiteY16" fmla="*/ 914400 h 1034143"/>
                <a:gd name="connsiteX17" fmla="*/ 3788228 w 5805714"/>
                <a:gd name="connsiteY17" fmla="*/ 957943 h 1034143"/>
                <a:gd name="connsiteX18" fmla="*/ 3605893 w 5805714"/>
                <a:gd name="connsiteY18" fmla="*/ 910771 h 1034143"/>
                <a:gd name="connsiteX19" fmla="*/ 3521528 w 5805714"/>
                <a:gd name="connsiteY19" fmla="*/ 961571 h 1034143"/>
                <a:gd name="connsiteX20" fmla="*/ 3387271 w 5805714"/>
                <a:gd name="connsiteY20" fmla="*/ 968828 h 1034143"/>
                <a:gd name="connsiteX21" fmla="*/ 3252107 w 5805714"/>
                <a:gd name="connsiteY21" fmla="*/ 922564 h 1034143"/>
                <a:gd name="connsiteX22" fmla="*/ 3164114 w 5805714"/>
                <a:gd name="connsiteY22" fmla="*/ 914400 h 1034143"/>
                <a:gd name="connsiteX23" fmla="*/ 3125107 w 5805714"/>
                <a:gd name="connsiteY23" fmla="*/ 960664 h 1034143"/>
                <a:gd name="connsiteX24" fmla="*/ 3045278 w 5805714"/>
                <a:gd name="connsiteY24" fmla="*/ 915307 h 1034143"/>
                <a:gd name="connsiteX25" fmla="*/ 2982686 w 5805714"/>
                <a:gd name="connsiteY25" fmla="*/ 946150 h 1034143"/>
                <a:gd name="connsiteX26" fmla="*/ 2830286 w 5805714"/>
                <a:gd name="connsiteY26" fmla="*/ 943428 h 1034143"/>
                <a:gd name="connsiteX27" fmla="*/ 2801257 w 5805714"/>
                <a:gd name="connsiteY27" fmla="*/ 1001485 h 1034143"/>
                <a:gd name="connsiteX28" fmla="*/ 2699657 w 5805714"/>
                <a:gd name="connsiteY28" fmla="*/ 1001485 h 1034143"/>
                <a:gd name="connsiteX29" fmla="*/ 2625271 w 5805714"/>
                <a:gd name="connsiteY29" fmla="*/ 975178 h 1034143"/>
                <a:gd name="connsiteX30" fmla="*/ 2554514 w 5805714"/>
                <a:gd name="connsiteY30" fmla="*/ 943428 h 1034143"/>
                <a:gd name="connsiteX31" fmla="*/ 2509157 w 5805714"/>
                <a:gd name="connsiteY31" fmla="*/ 986064 h 1034143"/>
                <a:gd name="connsiteX32" fmla="*/ 2393043 w 5805714"/>
                <a:gd name="connsiteY32" fmla="*/ 983343 h 1034143"/>
                <a:gd name="connsiteX33" fmla="*/ 2305050 w 5805714"/>
                <a:gd name="connsiteY33" fmla="*/ 1023257 h 1034143"/>
                <a:gd name="connsiteX34" fmla="*/ 2169886 w 5805714"/>
                <a:gd name="connsiteY34" fmla="*/ 982435 h 1034143"/>
                <a:gd name="connsiteX35" fmla="*/ 2012043 w 5805714"/>
                <a:gd name="connsiteY35" fmla="*/ 997857 h 1034143"/>
                <a:gd name="connsiteX36" fmla="*/ 1894114 w 5805714"/>
                <a:gd name="connsiteY36" fmla="*/ 941614 h 1034143"/>
                <a:gd name="connsiteX37" fmla="*/ 1785257 w 5805714"/>
                <a:gd name="connsiteY37" fmla="*/ 992414 h 1034143"/>
                <a:gd name="connsiteX38" fmla="*/ 1654628 w 5805714"/>
                <a:gd name="connsiteY38" fmla="*/ 986971 h 1034143"/>
                <a:gd name="connsiteX39" fmla="*/ 1520371 w 5805714"/>
                <a:gd name="connsiteY39" fmla="*/ 1034143 h 1034143"/>
                <a:gd name="connsiteX40" fmla="*/ 1348921 w 5805714"/>
                <a:gd name="connsiteY40" fmla="*/ 960664 h 1034143"/>
                <a:gd name="connsiteX41" fmla="*/ 1230086 w 5805714"/>
                <a:gd name="connsiteY41" fmla="*/ 986971 h 1034143"/>
                <a:gd name="connsiteX42" fmla="*/ 1127578 w 5805714"/>
                <a:gd name="connsiteY42" fmla="*/ 954314 h 1034143"/>
                <a:gd name="connsiteX43" fmla="*/ 1030514 w 5805714"/>
                <a:gd name="connsiteY43" fmla="*/ 1016000 h 1034143"/>
                <a:gd name="connsiteX44" fmla="*/ 928914 w 5805714"/>
                <a:gd name="connsiteY44" fmla="*/ 1016000 h 1034143"/>
                <a:gd name="connsiteX45" fmla="*/ 798286 w 5805714"/>
                <a:gd name="connsiteY45" fmla="*/ 943428 h 1034143"/>
                <a:gd name="connsiteX46" fmla="*/ 653143 w 5805714"/>
                <a:gd name="connsiteY46" fmla="*/ 928914 h 1034143"/>
                <a:gd name="connsiteX47" fmla="*/ 537028 w 5805714"/>
                <a:gd name="connsiteY47" fmla="*/ 957943 h 1034143"/>
                <a:gd name="connsiteX48" fmla="*/ 493486 w 5805714"/>
                <a:gd name="connsiteY48" fmla="*/ 1001485 h 1034143"/>
                <a:gd name="connsiteX49" fmla="*/ 383721 w 5805714"/>
                <a:gd name="connsiteY49" fmla="*/ 962478 h 1034143"/>
                <a:gd name="connsiteX50" fmla="*/ 319314 w 5805714"/>
                <a:gd name="connsiteY50" fmla="*/ 928914 h 1034143"/>
                <a:gd name="connsiteX51" fmla="*/ 224064 w 5805714"/>
                <a:gd name="connsiteY51" fmla="*/ 947964 h 1034143"/>
                <a:gd name="connsiteX52" fmla="*/ 0 w 5805714"/>
                <a:gd name="connsiteY52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544457 w 5805714"/>
                <a:gd name="connsiteY4" fmla="*/ 885371 h 1034143"/>
                <a:gd name="connsiteX5" fmla="*/ 5355771 w 5805714"/>
                <a:gd name="connsiteY5" fmla="*/ 914400 h 1034143"/>
                <a:gd name="connsiteX6" fmla="*/ 5109028 w 5805714"/>
                <a:gd name="connsiteY6" fmla="*/ 899885 h 1034143"/>
                <a:gd name="connsiteX7" fmla="*/ 5007428 w 5805714"/>
                <a:gd name="connsiteY7" fmla="*/ 957943 h 1034143"/>
                <a:gd name="connsiteX8" fmla="*/ 4847771 w 5805714"/>
                <a:gd name="connsiteY8" fmla="*/ 870857 h 1034143"/>
                <a:gd name="connsiteX9" fmla="*/ 4760686 w 5805714"/>
                <a:gd name="connsiteY9" fmla="*/ 943428 h 1034143"/>
                <a:gd name="connsiteX10" fmla="*/ 4644571 w 5805714"/>
                <a:gd name="connsiteY10" fmla="*/ 943428 h 1034143"/>
                <a:gd name="connsiteX11" fmla="*/ 4499428 w 5805714"/>
                <a:gd name="connsiteY11" fmla="*/ 856343 h 1034143"/>
                <a:gd name="connsiteX12" fmla="*/ 4412343 w 5805714"/>
                <a:gd name="connsiteY12" fmla="*/ 914400 h 1034143"/>
                <a:gd name="connsiteX13" fmla="*/ 4278086 w 5805714"/>
                <a:gd name="connsiteY13" fmla="*/ 998764 h 1034143"/>
                <a:gd name="connsiteX14" fmla="*/ 4112986 w 5805714"/>
                <a:gd name="connsiteY14" fmla="*/ 881743 h 1034143"/>
                <a:gd name="connsiteX15" fmla="*/ 4054021 w 5805714"/>
                <a:gd name="connsiteY15" fmla="*/ 993321 h 1034143"/>
                <a:gd name="connsiteX16" fmla="*/ 3889828 w 5805714"/>
                <a:gd name="connsiteY16" fmla="*/ 914400 h 1034143"/>
                <a:gd name="connsiteX17" fmla="*/ 3788228 w 5805714"/>
                <a:gd name="connsiteY17" fmla="*/ 957943 h 1034143"/>
                <a:gd name="connsiteX18" fmla="*/ 3605893 w 5805714"/>
                <a:gd name="connsiteY18" fmla="*/ 910771 h 1034143"/>
                <a:gd name="connsiteX19" fmla="*/ 3521528 w 5805714"/>
                <a:gd name="connsiteY19" fmla="*/ 961571 h 1034143"/>
                <a:gd name="connsiteX20" fmla="*/ 3387271 w 5805714"/>
                <a:gd name="connsiteY20" fmla="*/ 968828 h 1034143"/>
                <a:gd name="connsiteX21" fmla="*/ 3252107 w 5805714"/>
                <a:gd name="connsiteY21" fmla="*/ 922564 h 1034143"/>
                <a:gd name="connsiteX22" fmla="*/ 3164114 w 5805714"/>
                <a:gd name="connsiteY22" fmla="*/ 914400 h 1034143"/>
                <a:gd name="connsiteX23" fmla="*/ 3125107 w 5805714"/>
                <a:gd name="connsiteY23" fmla="*/ 960664 h 1034143"/>
                <a:gd name="connsiteX24" fmla="*/ 3045278 w 5805714"/>
                <a:gd name="connsiteY24" fmla="*/ 915307 h 1034143"/>
                <a:gd name="connsiteX25" fmla="*/ 2982686 w 5805714"/>
                <a:gd name="connsiteY25" fmla="*/ 946150 h 1034143"/>
                <a:gd name="connsiteX26" fmla="*/ 2830286 w 5805714"/>
                <a:gd name="connsiteY26" fmla="*/ 943428 h 1034143"/>
                <a:gd name="connsiteX27" fmla="*/ 2801257 w 5805714"/>
                <a:gd name="connsiteY27" fmla="*/ 1001485 h 1034143"/>
                <a:gd name="connsiteX28" fmla="*/ 2699657 w 5805714"/>
                <a:gd name="connsiteY28" fmla="*/ 1001485 h 1034143"/>
                <a:gd name="connsiteX29" fmla="*/ 2625271 w 5805714"/>
                <a:gd name="connsiteY29" fmla="*/ 975178 h 1034143"/>
                <a:gd name="connsiteX30" fmla="*/ 2554514 w 5805714"/>
                <a:gd name="connsiteY30" fmla="*/ 943428 h 1034143"/>
                <a:gd name="connsiteX31" fmla="*/ 2509157 w 5805714"/>
                <a:gd name="connsiteY31" fmla="*/ 986064 h 1034143"/>
                <a:gd name="connsiteX32" fmla="*/ 2393043 w 5805714"/>
                <a:gd name="connsiteY32" fmla="*/ 983343 h 1034143"/>
                <a:gd name="connsiteX33" fmla="*/ 2305050 w 5805714"/>
                <a:gd name="connsiteY33" fmla="*/ 1023257 h 1034143"/>
                <a:gd name="connsiteX34" fmla="*/ 2169886 w 5805714"/>
                <a:gd name="connsiteY34" fmla="*/ 982435 h 1034143"/>
                <a:gd name="connsiteX35" fmla="*/ 2012043 w 5805714"/>
                <a:gd name="connsiteY35" fmla="*/ 997857 h 1034143"/>
                <a:gd name="connsiteX36" fmla="*/ 1894114 w 5805714"/>
                <a:gd name="connsiteY36" fmla="*/ 941614 h 1034143"/>
                <a:gd name="connsiteX37" fmla="*/ 1785257 w 5805714"/>
                <a:gd name="connsiteY37" fmla="*/ 992414 h 1034143"/>
                <a:gd name="connsiteX38" fmla="*/ 1654628 w 5805714"/>
                <a:gd name="connsiteY38" fmla="*/ 986971 h 1034143"/>
                <a:gd name="connsiteX39" fmla="*/ 1520371 w 5805714"/>
                <a:gd name="connsiteY39" fmla="*/ 1034143 h 1034143"/>
                <a:gd name="connsiteX40" fmla="*/ 1348921 w 5805714"/>
                <a:gd name="connsiteY40" fmla="*/ 960664 h 1034143"/>
                <a:gd name="connsiteX41" fmla="*/ 1230086 w 5805714"/>
                <a:gd name="connsiteY41" fmla="*/ 986971 h 1034143"/>
                <a:gd name="connsiteX42" fmla="*/ 1127578 w 5805714"/>
                <a:gd name="connsiteY42" fmla="*/ 954314 h 1034143"/>
                <a:gd name="connsiteX43" fmla="*/ 1030514 w 5805714"/>
                <a:gd name="connsiteY43" fmla="*/ 1016000 h 1034143"/>
                <a:gd name="connsiteX44" fmla="*/ 928914 w 5805714"/>
                <a:gd name="connsiteY44" fmla="*/ 1016000 h 1034143"/>
                <a:gd name="connsiteX45" fmla="*/ 798286 w 5805714"/>
                <a:gd name="connsiteY45" fmla="*/ 943428 h 1034143"/>
                <a:gd name="connsiteX46" fmla="*/ 653143 w 5805714"/>
                <a:gd name="connsiteY46" fmla="*/ 928914 h 1034143"/>
                <a:gd name="connsiteX47" fmla="*/ 537028 w 5805714"/>
                <a:gd name="connsiteY47" fmla="*/ 957943 h 1034143"/>
                <a:gd name="connsiteX48" fmla="*/ 493486 w 5805714"/>
                <a:gd name="connsiteY48" fmla="*/ 1001485 h 1034143"/>
                <a:gd name="connsiteX49" fmla="*/ 383721 w 5805714"/>
                <a:gd name="connsiteY49" fmla="*/ 962478 h 1034143"/>
                <a:gd name="connsiteX50" fmla="*/ 319314 w 5805714"/>
                <a:gd name="connsiteY50" fmla="*/ 928914 h 1034143"/>
                <a:gd name="connsiteX51" fmla="*/ 224064 w 5805714"/>
                <a:gd name="connsiteY51" fmla="*/ 947964 h 1034143"/>
                <a:gd name="connsiteX52" fmla="*/ 0 w 5805714"/>
                <a:gd name="connsiteY52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544457 w 5805714"/>
                <a:gd name="connsiteY4" fmla="*/ 885371 h 1034143"/>
                <a:gd name="connsiteX5" fmla="*/ 5355771 w 5805714"/>
                <a:gd name="connsiteY5" fmla="*/ 914400 h 1034143"/>
                <a:gd name="connsiteX6" fmla="*/ 5109028 w 5805714"/>
                <a:gd name="connsiteY6" fmla="*/ 899885 h 1034143"/>
                <a:gd name="connsiteX7" fmla="*/ 5007428 w 5805714"/>
                <a:gd name="connsiteY7" fmla="*/ 957943 h 1034143"/>
                <a:gd name="connsiteX8" fmla="*/ 4847771 w 5805714"/>
                <a:gd name="connsiteY8" fmla="*/ 870857 h 1034143"/>
                <a:gd name="connsiteX9" fmla="*/ 4760686 w 5805714"/>
                <a:gd name="connsiteY9" fmla="*/ 943428 h 1034143"/>
                <a:gd name="connsiteX10" fmla="*/ 4644571 w 5805714"/>
                <a:gd name="connsiteY10" fmla="*/ 943428 h 1034143"/>
                <a:gd name="connsiteX11" fmla="*/ 4499428 w 5805714"/>
                <a:gd name="connsiteY11" fmla="*/ 856343 h 1034143"/>
                <a:gd name="connsiteX12" fmla="*/ 4412343 w 5805714"/>
                <a:gd name="connsiteY12" fmla="*/ 914400 h 1034143"/>
                <a:gd name="connsiteX13" fmla="*/ 4278086 w 5805714"/>
                <a:gd name="connsiteY13" fmla="*/ 998764 h 1034143"/>
                <a:gd name="connsiteX14" fmla="*/ 4125686 w 5805714"/>
                <a:gd name="connsiteY14" fmla="*/ 913493 h 1034143"/>
                <a:gd name="connsiteX15" fmla="*/ 4054021 w 5805714"/>
                <a:gd name="connsiteY15" fmla="*/ 993321 h 1034143"/>
                <a:gd name="connsiteX16" fmla="*/ 3889828 w 5805714"/>
                <a:gd name="connsiteY16" fmla="*/ 914400 h 1034143"/>
                <a:gd name="connsiteX17" fmla="*/ 3788228 w 5805714"/>
                <a:gd name="connsiteY17" fmla="*/ 957943 h 1034143"/>
                <a:gd name="connsiteX18" fmla="*/ 3605893 w 5805714"/>
                <a:gd name="connsiteY18" fmla="*/ 910771 h 1034143"/>
                <a:gd name="connsiteX19" fmla="*/ 3521528 w 5805714"/>
                <a:gd name="connsiteY19" fmla="*/ 961571 h 1034143"/>
                <a:gd name="connsiteX20" fmla="*/ 3387271 w 5805714"/>
                <a:gd name="connsiteY20" fmla="*/ 968828 h 1034143"/>
                <a:gd name="connsiteX21" fmla="*/ 3252107 w 5805714"/>
                <a:gd name="connsiteY21" fmla="*/ 922564 h 1034143"/>
                <a:gd name="connsiteX22" fmla="*/ 3164114 w 5805714"/>
                <a:gd name="connsiteY22" fmla="*/ 914400 h 1034143"/>
                <a:gd name="connsiteX23" fmla="*/ 3125107 w 5805714"/>
                <a:gd name="connsiteY23" fmla="*/ 960664 h 1034143"/>
                <a:gd name="connsiteX24" fmla="*/ 3045278 w 5805714"/>
                <a:gd name="connsiteY24" fmla="*/ 915307 h 1034143"/>
                <a:gd name="connsiteX25" fmla="*/ 2982686 w 5805714"/>
                <a:gd name="connsiteY25" fmla="*/ 946150 h 1034143"/>
                <a:gd name="connsiteX26" fmla="*/ 2830286 w 5805714"/>
                <a:gd name="connsiteY26" fmla="*/ 943428 h 1034143"/>
                <a:gd name="connsiteX27" fmla="*/ 2801257 w 5805714"/>
                <a:gd name="connsiteY27" fmla="*/ 1001485 h 1034143"/>
                <a:gd name="connsiteX28" fmla="*/ 2699657 w 5805714"/>
                <a:gd name="connsiteY28" fmla="*/ 1001485 h 1034143"/>
                <a:gd name="connsiteX29" fmla="*/ 2625271 w 5805714"/>
                <a:gd name="connsiteY29" fmla="*/ 975178 h 1034143"/>
                <a:gd name="connsiteX30" fmla="*/ 2554514 w 5805714"/>
                <a:gd name="connsiteY30" fmla="*/ 943428 h 1034143"/>
                <a:gd name="connsiteX31" fmla="*/ 2509157 w 5805714"/>
                <a:gd name="connsiteY31" fmla="*/ 986064 h 1034143"/>
                <a:gd name="connsiteX32" fmla="*/ 2393043 w 5805714"/>
                <a:gd name="connsiteY32" fmla="*/ 983343 h 1034143"/>
                <a:gd name="connsiteX33" fmla="*/ 2305050 w 5805714"/>
                <a:gd name="connsiteY33" fmla="*/ 1023257 h 1034143"/>
                <a:gd name="connsiteX34" fmla="*/ 2169886 w 5805714"/>
                <a:gd name="connsiteY34" fmla="*/ 982435 h 1034143"/>
                <a:gd name="connsiteX35" fmla="*/ 2012043 w 5805714"/>
                <a:gd name="connsiteY35" fmla="*/ 997857 h 1034143"/>
                <a:gd name="connsiteX36" fmla="*/ 1894114 w 5805714"/>
                <a:gd name="connsiteY36" fmla="*/ 941614 h 1034143"/>
                <a:gd name="connsiteX37" fmla="*/ 1785257 w 5805714"/>
                <a:gd name="connsiteY37" fmla="*/ 992414 h 1034143"/>
                <a:gd name="connsiteX38" fmla="*/ 1654628 w 5805714"/>
                <a:gd name="connsiteY38" fmla="*/ 986971 h 1034143"/>
                <a:gd name="connsiteX39" fmla="*/ 1520371 w 5805714"/>
                <a:gd name="connsiteY39" fmla="*/ 1034143 h 1034143"/>
                <a:gd name="connsiteX40" fmla="*/ 1348921 w 5805714"/>
                <a:gd name="connsiteY40" fmla="*/ 960664 h 1034143"/>
                <a:gd name="connsiteX41" fmla="*/ 1230086 w 5805714"/>
                <a:gd name="connsiteY41" fmla="*/ 986971 h 1034143"/>
                <a:gd name="connsiteX42" fmla="*/ 1127578 w 5805714"/>
                <a:gd name="connsiteY42" fmla="*/ 954314 h 1034143"/>
                <a:gd name="connsiteX43" fmla="*/ 1030514 w 5805714"/>
                <a:gd name="connsiteY43" fmla="*/ 1016000 h 1034143"/>
                <a:gd name="connsiteX44" fmla="*/ 928914 w 5805714"/>
                <a:gd name="connsiteY44" fmla="*/ 1016000 h 1034143"/>
                <a:gd name="connsiteX45" fmla="*/ 798286 w 5805714"/>
                <a:gd name="connsiteY45" fmla="*/ 943428 h 1034143"/>
                <a:gd name="connsiteX46" fmla="*/ 653143 w 5805714"/>
                <a:gd name="connsiteY46" fmla="*/ 928914 h 1034143"/>
                <a:gd name="connsiteX47" fmla="*/ 537028 w 5805714"/>
                <a:gd name="connsiteY47" fmla="*/ 957943 h 1034143"/>
                <a:gd name="connsiteX48" fmla="*/ 493486 w 5805714"/>
                <a:gd name="connsiteY48" fmla="*/ 1001485 h 1034143"/>
                <a:gd name="connsiteX49" fmla="*/ 383721 w 5805714"/>
                <a:gd name="connsiteY49" fmla="*/ 962478 h 1034143"/>
                <a:gd name="connsiteX50" fmla="*/ 319314 w 5805714"/>
                <a:gd name="connsiteY50" fmla="*/ 928914 h 1034143"/>
                <a:gd name="connsiteX51" fmla="*/ 224064 w 5805714"/>
                <a:gd name="connsiteY51" fmla="*/ 947964 h 1034143"/>
                <a:gd name="connsiteX52" fmla="*/ 0 w 5805714"/>
                <a:gd name="connsiteY52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544457 w 5805714"/>
                <a:gd name="connsiteY4" fmla="*/ 885371 h 1034143"/>
                <a:gd name="connsiteX5" fmla="*/ 5355771 w 5805714"/>
                <a:gd name="connsiteY5" fmla="*/ 914400 h 1034143"/>
                <a:gd name="connsiteX6" fmla="*/ 5109028 w 5805714"/>
                <a:gd name="connsiteY6" fmla="*/ 899885 h 1034143"/>
                <a:gd name="connsiteX7" fmla="*/ 5007428 w 5805714"/>
                <a:gd name="connsiteY7" fmla="*/ 957943 h 1034143"/>
                <a:gd name="connsiteX8" fmla="*/ 4847771 w 5805714"/>
                <a:gd name="connsiteY8" fmla="*/ 870857 h 1034143"/>
                <a:gd name="connsiteX9" fmla="*/ 4760686 w 5805714"/>
                <a:gd name="connsiteY9" fmla="*/ 943428 h 1034143"/>
                <a:gd name="connsiteX10" fmla="*/ 4644571 w 5805714"/>
                <a:gd name="connsiteY10" fmla="*/ 943428 h 1034143"/>
                <a:gd name="connsiteX11" fmla="*/ 4499428 w 5805714"/>
                <a:gd name="connsiteY11" fmla="*/ 856343 h 1034143"/>
                <a:gd name="connsiteX12" fmla="*/ 4431393 w 5805714"/>
                <a:gd name="connsiteY12" fmla="*/ 958850 h 1034143"/>
                <a:gd name="connsiteX13" fmla="*/ 4278086 w 5805714"/>
                <a:gd name="connsiteY13" fmla="*/ 998764 h 1034143"/>
                <a:gd name="connsiteX14" fmla="*/ 4125686 w 5805714"/>
                <a:gd name="connsiteY14" fmla="*/ 913493 h 1034143"/>
                <a:gd name="connsiteX15" fmla="*/ 4054021 w 5805714"/>
                <a:gd name="connsiteY15" fmla="*/ 993321 h 1034143"/>
                <a:gd name="connsiteX16" fmla="*/ 3889828 w 5805714"/>
                <a:gd name="connsiteY16" fmla="*/ 914400 h 1034143"/>
                <a:gd name="connsiteX17" fmla="*/ 3788228 w 5805714"/>
                <a:gd name="connsiteY17" fmla="*/ 957943 h 1034143"/>
                <a:gd name="connsiteX18" fmla="*/ 3605893 w 5805714"/>
                <a:gd name="connsiteY18" fmla="*/ 910771 h 1034143"/>
                <a:gd name="connsiteX19" fmla="*/ 3521528 w 5805714"/>
                <a:gd name="connsiteY19" fmla="*/ 961571 h 1034143"/>
                <a:gd name="connsiteX20" fmla="*/ 3387271 w 5805714"/>
                <a:gd name="connsiteY20" fmla="*/ 968828 h 1034143"/>
                <a:gd name="connsiteX21" fmla="*/ 3252107 w 5805714"/>
                <a:gd name="connsiteY21" fmla="*/ 922564 h 1034143"/>
                <a:gd name="connsiteX22" fmla="*/ 3164114 w 5805714"/>
                <a:gd name="connsiteY22" fmla="*/ 914400 h 1034143"/>
                <a:gd name="connsiteX23" fmla="*/ 3125107 w 5805714"/>
                <a:gd name="connsiteY23" fmla="*/ 960664 h 1034143"/>
                <a:gd name="connsiteX24" fmla="*/ 3045278 w 5805714"/>
                <a:gd name="connsiteY24" fmla="*/ 915307 h 1034143"/>
                <a:gd name="connsiteX25" fmla="*/ 2982686 w 5805714"/>
                <a:gd name="connsiteY25" fmla="*/ 946150 h 1034143"/>
                <a:gd name="connsiteX26" fmla="*/ 2830286 w 5805714"/>
                <a:gd name="connsiteY26" fmla="*/ 943428 h 1034143"/>
                <a:gd name="connsiteX27" fmla="*/ 2801257 w 5805714"/>
                <a:gd name="connsiteY27" fmla="*/ 1001485 h 1034143"/>
                <a:gd name="connsiteX28" fmla="*/ 2699657 w 5805714"/>
                <a:gd name="connsiteY28" fmla="*/ 1001485 h 1034143"/>
                <a:gd name="connsiteX29" fmla="*/ 2625271 w 5805714"/>
                <a:gd name="connsiteY29" fmla="*/ 975178 h 1034143"/>
                <a:gd name="connsiteX30" fmla="*/ 2554514 w 5805714"/>
                <a:gd name="connsiteY30" fmla="*/ 943428 h 1034143"/>
                <a:gd name="connsiteX31" fmla="*/ 2509157 w 5805714"/>
                <a:gd name="connsiteY31" fmla="*/ 986064 h 1034143"/>
                <a:gd name="connsiteX32" fmla="*/ 2393043 w 5805714"/>
                <a:gd name="connsiteY32" fmla="*/ 983343 h 1034143"/>
                <a:gd name="connsiteX33" fmla="*/ 2305050 w 5805714"/>
                <a:gd name="connsiteY33" fmla="*/ 1023257 h 1034143"/>
                <a:gd name="connsiteX34" fmla="*/ 2169886 w 5805714"/>
                <a:gd name="connsiteY34" fmla="*/ 982435 h 1034143"/>
                <a:gd name="connsiteX35" fmla="*/ 2012043 w 5805714"/>
                <a:gd name="connsiteY35" fmla="*/ 997857 h 1034143"/>
                <a:gd name="connsiteX36" fmla="*/ 1894114 w 5805714"/>
                <a:gd name="connsiteY36" fmla="*/ 941614 h 1034143"/>
                <a:gd name="connsiteX37" fmla="*/ 1785257 w 5805714"/>
                <a:gd name="connsiteY37" fmla="*/ 992414 h 1034143"/>
                <a:gd name="connsiteX38" fmla="*/ 1654628 w 5805714"/>
                <a:gd name="connsiteY38" fmla="*/ 986971 h 1034143"/>
                <a:gd name="connsiteX39" fmla="*/ 1520371 w 5805714"/>
                <a:gd name="connsiteY39" fmla="*/ 1034143 h 1034143"/>
                <a:gd name="connsiteX40" fmla="*/ 1348921 w 5805714"/>
                <a:gd name="connsiteY40" fmla="*/ 960664 h 1034143"/>
                <a:gd name="connsiteX41" fmla="*/ 1230086 w 5805714"/>
                <a:gd name="connsiteY41" fmla="*/ 986971 h 1034143"/>
                <a:gd name="connsiteX42" fmla="*/ 1127578 w 5805714"/>
                <a:gd name="connsiteY42" fmla="*/ 954314 h 1034143"/>
                <a:gd name="connsiteX43" fmla="*/ 1030514 w 5805714"/>
                <a:gd name="connsiteY43" fmla="*/ 1016000 h 1034143"/>
                <a:gd name="connsiteX44" fmla="*/ 928914 w 5805714"/>
                <a:gd name="connsiteY44" fmla="*/ 1016000 h 1034143"/>
                <a:gd name="connsiteX45" fmla="*/ 798286 w 5805714"/>
                <a:gd name="connsiteY45" fmla="*/ 943428 h 1034143"/>
                <a:gd name="connsiteX46" fmla="*/ 653143 w 5805714"/>
                <a:gd name="connsiteY46" fmla="*/ 928914 h 1034143"/>
                <a:gd name="connsiteX47" fmla="*/ 537028 w 5805714"/>
                <a:gd name="connsiteY47" fmla="*/ 957943 h 1034143"/>
                <a:gd name="connsiteX48" fmla="*/ 493486 w 5805714"/>
                <a:gd name="connsiteY48" fmla="*/ 1001485 h 1034143"/>
                <a:gd name="connsiteX49" fmla="*/ 383721 w 5805714"/>
                <a:gd name="connsiteY49" fmla="*/ 962478 h 1034143"/>
                <a:gd name="connsiteX50" fmla="*/ 319314 w 5805714"/>
                <a:gd name="connsiteY50" fmla="*/ 928914 h 1034143"/>
                <a:gd name="connsiteX51" fmla="*/ 224064 w 5805714"/>
                <a:gd name="connsiteY51" fmla="*/ 947964 h 1034143"/>
                <a:gd name="connsiteX52" fmla="*/ 0 w 5805714"/>
                <a:gd name="connsiteY52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544457 w 5805714"/>
                <a:gd name="connsiteY4" fmla="*/ 885371 h 1034143"/>
                <a:gd name="connsiteX5" fmla="*/ 5355771 w 5805714"/>
                <a:gd name="connsiteY5" fmla="*/ 914400 h 1034143"/>
                <a:gd name="connsiteX6" fmla="*/ 5109028 w 5805714"/>
                <a:gd name="connsiteY6" fmla="*/ 899885 h 1034143"/>
                <a:gd name="connsiteX7" fmla="*/ 5007428 w 5805714"/>
                <a:gd name="connsiteY7" fmla="*/ 957943 h 1034143"/>
                <a:gd name="connsiteX8" fmla="*/ 4847771 w 5805714"/>
                <a:gd name="connsiteY8" fmla="*/ 870857 h 1034143"/>
                <a:gd name="connsiteX9" fmla="*/ 4760686 w 5805714"/>
                <a:gd name="connsiteY9" fmla="*/ 943428 h 1034143"/>
                <a:gd name="connsiteX10" fmla="*/ 4644571 w 5805714"/>
                <a:gd name="connsiteY10" fmla="*/ 943428 h 1034143"/>
                <a:gd name="connsiteX11" fmla="*/ 4524828 w 5805714"/>
                <a:gd name="connsiteY11" fmla="*/ 913493 h 1034143"/>
                <a:gd name="connsiteX12" fmla="*/ 4431393 w 5805714"/>
                <a:gd name="connsiteY12" fmla="*/ 958850 h 1034143"/>
                <a:gd name="connsiteX13" fmla="*/ 4278086 w 5805714"/>
                <a:gd name="connsiteY13" fmla="*/ 998764 h 1034143"/>
                <a:gd name="connsiteX14" fmla="*/ 4125686 w 5805714"/>
                <a:gd name="connsiteY14" fmla="*/ 913493 h 1034143"/>
                <a:gd name="connsiteX15" fmla="*/ 4054021 w 5805714"/>
                <a:gd name="connsiteY15" fmla="*/ 993321 h 1034143"/>
                <a:gd name="connsiteX16" fmla="*/ 3889828 w 5805714"/>
                <a:gd name="connsiteY16" fmla="*/ 914400 h 1034143"/>
                <a:gd name="connsiteX17" fmla="*/ 3788228 w 5805714"/>
                <a:gd name="connsiteY17" fmla="*/ 957943 h 1034143"/>
                <a:gd name="connsiteX18" fmla="*/ 3605893 w 5805714"/>
                <a:gd name="connsiteY18" fmla="*/ 910771 h 1034143"/>
                <a:gd name="connsiteX19" fmla="*/ 3521528 w 5805714"/>
                <a:gd name="connsiteY19" fmla="*/ 961571 h 1034143"/>
                <a:gd name="connsiteX20" fmla="*/ 3387271 w 5805714"/>
                <a:gd name="connsiteY20" fmla="*/ 968828 h 1034143"/>
                <a:gd name="connsiteX21" fmla="*/ 3252107 w 5805714"/>
                <a:gd name="connsiteY21" fmla="*/ 922564 h 1034143"/>
                <a:gd name="connsiteX22" fmla="*/ 3164114 w 5805714"/>
                <a:gd name="connsiteY22" fmla="*/ 914400 h 1034143"/>
                <a:gd name="connsiteX23" fmla="*/ 3125107 w 5805714"/>
                <a:gd name="connsiteY23" fmla="*/ 960664 h 1034143"/>
                <a:gd name="connsiteX24" fmla="*/ 3045278 w 5805714"/>
                <a:gd name="connsiteY24" fmla="*/ 915307 h 1034143"/>
                <a:gd name="connsiteX25" fmla="*/ 2982686 w 5805714"/>
                <a:gd name="connsiteY25" fmla="*/ 946150 h 1034143"/>
                <a:gd name="connsiteX26" fmla="*/ 2830286 w 5805714"/>
                <a:gd name="connsiteY26" fmla="*/ 943428 h 1034143"/>
                <a:gd name="connsiteX27" fmla="*/ 2801257 w 5805714"/>
                <a:gd name="connsiteY27" fmla="*/ 1001485 h 1034143"/>
                <a:gd name="connsiteX28" fmla="*/ 2699657 w 5805714"/>
                <a:gd name="connsiteY28" fmla="*/ 1001485 h 1034143"/>
                <a:gd name="connsiteX29" fmla="*/ 2625271 w 5805714"/>
                <a:gd name="connsiteY29" fmla="*/ 975178 h 1034143"/>
                <a:gd name="connsiteX30" fmla="*/ 2554514 w 5805714"/>
                <a:gd name="connsiteY30" fmla="*/ 943428 h 1034143"/>
                <a:gd name="connsiteX31" fmla="*/ 2509157 w 5805714"/>
                <a:gd name="connsiteY31" fmla="*/ 986064 h 1034143"/>
                <a:gd name="connsiteX32" fmla="*/ 2393043 w 5805714"/>
                <a:gd name="connsiteY32" fmla="*/ 983343 h 1034143"/>
                <a:gd name="connsiteX33" fmla="*/ 2305050 w 5805714"/>
                <a:gd name="connsiteY33" fmla="*/ 1023257 h 1034143"/>
                <a:gd name="connsiteX34" fmla="*/ 2169886 w 5805714"/>
                <a:gd name="connsiteY34" fmla="*/ 982435 h 1034143"/>
                <a:gd name="connsiteX35" fmla="*/ 2012043 w 5805714"/>
                <a:gd name="connsiteY35" fmla="*/ 997857 h 1034143"/>
                <a:gd name="connsiteX36" fmla="*/ 1894114 w 5805714"/>
                <a:gd name="connsiteY36" fmla="*/ 941614 h 1034143"/>
                <a:gd name="connsiteX37" fmla="*/ 1785257 w 5805714"/>
                <a:gd name="connsiteY37" fmla="*/ 992414 h 1034143"/>
                <a:gd name="connsiteX38" fmla="*/ 1654628 w 5805714"/>
                <a:gd name="connsiteY38" fmla="*/ 986971 h 1034143"/>
                <a:gd name="connsiteX39" fmla="*/ 1520371 w 5805714"/>
                <a:gd name="connsiteY39" fmla="*/ 1034143 h 1034143"/>
                <a:gd name="connsiteX40" fmla="*/ 1348921 w 5805714"/>
                <a:gd name="connsiteY40" fmla="*/ 960664 h 1034143"/>
                <a:gd name="connsiteX41" fmla="*/ 1230086 w 5805714"/>
                <a:gd name="connsiteY41" fmla="*/ 986971 h 1034143"/>
                <a:gd name="connsiteX42" fmla="*/ 1127578 w 5805714"/>
                <a:gd name="connsiteY42" fmla="*/ 954314 h 1034143"/>
                <a:gd name="connsiteX43" fmla="*/ 1030514 w 5805714"/>
                <a:gd name="connsiteY43" fmla="*/ 1016000 h 1034143"/>
                <a:gd name="connsiteX44" fmla="*/ 928914 w 5805714"/>
                <a:gd name="connsiteY44" fmla="*/ 1016000 h 1034143"/>
                <a:gd name="connsiteX45" fmla="*/ 798286 w 5805714"/>
                <a:gd name="connsiteY45" fmla="*/ 943428 h 1034143"/>
                <a:gd name="connsiteX46" fmla="*/ 653143 w 5805714"/>
                <a:gd name="connsiteY46" fmla="*/ 928914 h 1034143"/>
                <a:gd name="connsiteX47" fmla="*/ 537028 w 5805714"/>
                <a:gd name="connsiteY47" fmla="*/ 957943 h 1034143"/>
                <a:gd name="connsiteX48" fmla="*/ 493486 w 5805714"/>
                <a:gd name="connsiteY48" fmla="*/ 1001485 h 1034143"/>
                <a:gd name="connsiteX49" fmla="*/ 383721 w 5805714"/>
                <a:gd name="connsiteY49" fmla="*/ 962478 h 1034143"/>
                <a:gd name="connsiteX50" fmla="*/ 319314 w 5805714"/>
                <a:gd name="connsiteY50" fmla="*/ 928914 h 1034143"/>
                <a:gd name="connsiteX51" fmla="*/ 224064 w 5805714"/>
                <a:gd name="connsiteY51" fmla="*/ 947964 h 1034143"/>
                <a:gd name="connsiteX52" fmla="*/ 0 w 5805714"/>
                <a:gd name="connsiteY52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544457 w 5805714"/>
                <a:gd name="connsiteY4" fmla="*/ 885371 h 1034143"/>
                <a:gd name="connsiteX5" fmla="*/ 5355771 w 5805714"/>
                <a:gd name="connsiteY5" fmla="*/ 914400 h 1034143"/>
                <a:gd name="connsiteX6" fmla="*/ 5109028 w 5805714"/>
                <a:gd name="connsiteY6" fmla="*/ 899885 h 1034143"/>
                <a:gd name="connsiteX7" fmla="*/ 5007428 w 5805714"/>
                <a:gd name="connsiteY7" fmla="*/ 957943 h 1034143"/>
                <a:gd name="connsiteX8" fmla="*/ 4847771 w 5805714"/>
                <a:gd name="connsiteY8" fmla="*/ 870857 h 1034143"/>
                <a:gd name="connsiteX9" fmla="*/ 4760686 w 5805714"/>
                <a:gd name="connsiteY9" fmla="*/ 943428 h 1034143"/>
                <a:gd name="connsiteX10" fmla="*/ 4644571 w 5805714"/>
                <a:gd name="connsiteY10" fmla="*/ 943428 h 1034143"/>
                <a:gd name="connsiteX11" fmla="*/ 4524828 w 5805714"/>
                <a:gd name="connsiteY11" fmla="*/ 913493 h 1034143"/>
                <a:gd name="connsiteX12" fmla="*/ 4405993 w 5805714"/>
                <a:gd name="connsiteY12" fmla="*/ 946150 h 1034143"/>
                <a:gd name="connsiteX13" fmla="*/ 4278086 w 5805714"/>
                <a:gd name="connsiteY13" fmla="*/ 998764 h 1034143"/>
                <a:gd name="connsiteX14" fmla="*/ 4125686 w 5805714"/>
                <a:gd name="connsiteY14" fmla="*/ 913493 h 1034143"/>
                <a:gd name="connsiteX15" fmla="*/ 4054021 w 5805714"/>
                <a:gd name="connsiteY15" fmla="*/ 993321 h 1034143"/>
                <a:gd name="connsiteX16" fmla="*/ 3889828 w 5805714"/>
                <a:gd name="connsiteY16" fmla="*/ 914400 h 1034143"/>
                <a:gd name="connsiteX17" fmla="*/ 3788228 w 5805714"/>
                <a:gd name="connsiteY17" fmla="*/ 957943 h 1034143"/>
                <a:gd name="connsiteX18" fmla="*/ 3605893 w 5805714"/>
                <a:gd name="connsiteY18" fmla="*/ 910771 h 1034143"/>
                <a:gd name="connsiteX19" fmla="*/ 3521528 w 5805714"/>
                <a:gd name="connsiteY19" fmla="*/ 961571 h 1034143"/>
                <a:gd name="connsiteX20" fmla="*/ 3387271 w 5805714"/>
                <a:gd name="connsiteY20" fmla="*/ 968828 h 1034143"/>
                <a:gd name="connsiteX21" fmla="*/ 3252107 w 5805714"/>
                <a:gd name="connsiteY21" fmla="*/ 922564 h 1034143"/>
                <a:gd name="connsiteX22" fmla="*/ 3164114 w 5805714"/>
                <a:gd name="connsiteY22" fmla="*/ 914400 h 1034143"/>
                <a:gd name="connsiteX23" fmla="*/ 3125107 w 5805714"/>
                <a:gd name="connsiteY23" fmla="*/ 960664 h 1034143"/>
                <a:gd name="connsiteX24" fmla="*/ 3045278 w 5805714"/>
                <a:gd name="connsiteY24" fmla="*/ 915307 h 1034143"/>
                <a:gd name="connsiteX25" fmla="*/ 2982686 w 5805714"/>
                <a:gd name="connsiteY25" fmla="*/ 946150 h 1034143"/>
                <a:gd name="connsiteX26" fmla="*/ 2830286 w 5805714"/>
                <a:gd name="connsiteY26" fmla="*/ 943428 h 1034143"/>
                <a:gd name="connsiteX27" fmla="*/ 2801257 w 5805714"/>
                <a:gd name="connsiteY27" fmla="*/ 1001485 h 1034143"/>
                <a:gd name="connsiteX28" fmla="*/ 2699657 w 5805714"/>
                <a:gd name="connsiteY28" fmla="*/ 1001485 h 1034143"/>
                <a:gd name="connsiteX29" fmla="*/ 2625271 w 5805714"/>
                <a:gd name="connsiteY29" fmla="*/ 975178 h 1034143"/>
                <a:gd name="connsiteX30" fmla="*/ 2554514 w 5805714"/>
                <a:gd name="connsiteY30" fmla="*/ 943428 h 1034143"/>
                <a:gd name="connsiteX31" fmla="*/ 2509157 w 5805714"/>
                <a:gd name="connsiteY31" fmla="*/ 986064 h 1034143"/>
                <a:gd name="connsiteX32" fmla="*/ 2393043 w 5805714"/>
                <a:gd name="connsiteY32" fmla="*/ 983343 h 1034143"/>
                <a:gd name="connsiteX33" fmla="*/ 2305050 w 5805714"/>
                <a:gd name="connsiteY33" fmla="*/ 1023257 h 1034143"/>
                <a:gd name="connsiteX34" fmla="*/ 2169886 w 5805714"/>
                <a:gd name="connsiteY34" fmla="*/ 982435 h 1034143"/>
                <a:gd name="connsiteX35" fmla="*/ 2012043 w 5805714"/>
                <a:gd name="connsiteY35" fmla="*/ 997857 h 1034143"/>
                <a:gd name="connsiteX36" fmla="*/ 1894114 w 5805714"/>
                <a:gd name="connsiteY36" fmla="*/ 941614 h 1034143"/>
                <a:gd name="connsiteX37" fmla="*/ 1785257 w 5805714"/>
                <a:gd name="connsiteY37" fmla="*/ 992414 h 1034143"/>
                <a:gd name="connsiteX38" fmla="*/ 1654628 w 5805714"/>
                <a:gd name="connsiteY38" fmla="*/ 986971 h 1034143"/>
                <a:gd name="connsiteX39" fmla="*/ 1520371 w 5805714"/>
                <a:gd name="connsiteY39" fmla="*/ 1034143 h 1034143"/>
                <a:gd name="connsiteX40" fmla="*/ 1348921 w 5805714"/>
                <a:gd name="connsiteY40" fmla="*/ 960664 h 1034143"/>
                <a:gd name="connsiteX41" fmla="*/ 1230086 w 5805714"/>
                <a:gd name="connsiteY41" fmla="*/ 986971 h 1034143"/>
                <a:gd name="connsiteX42" fmla="*/ 1127578 w 5805714"/>
                <a:gd name="connsiteY42" fmla="*/ 954314 h 1034143"/>
                <a:gd name="connsiteX43" fmla="*/ 1030514 w 5805714"/>
                <a:gd name="connsiteY43" fmla="*/ 1016000 h 1034143"/>
                <a:gd name="connsiteX44" fmla="*/ 928914 w 5805714"/>
                <a:gd name="connsiteY44" fmla="*/ 1016000 h 1034143"/>
                <a:gd name="connsiteX45" fmla="*/ 798286 w 5805714"/>
                <a:gd name="connsiteY45" fmla="*/ 943428 h 1034143"/>
                <a:gd name="connsiteX46" fmla="*/ 653143 w 5805714"/>
                <a:gd name="connsiteY46" fmla="*/ 928914 h 1034143"/>
                <a:gd name="connsiteX47" fmla="*/ 537028 w 5805714"/>
                <a:gd name="connsiteY47" fmla="*/ 957943 h 1034143"/>
                <a:gd name="connsiteX48" fmla="*/ 493486 w 5805714"/>
                <a:gd name="connsiteY48" fmla="*/ 1001485 h 1034143"/>
                <a:gd name="connsiteX49" fmla="*/ 383721 w 5805714"/>
                <a:gd name="connsiteY49" fmla="*/ 962478 h 1034143"/>
                <a:gd name="connsiteX50" fmla="*/ 319314 w 5805714"/>
                <a:gd name="connsiteY50" fmla="*/ 928914 h 1034143"/>
                <a:gd name="connsiteX51" fmla="*/ 224064 w 5805714"/>
                <a:gd name="connsiteY51" fmla="*/ 947964 h 1034143"/>
                <a:gd name="connsiteX52" fmla="*/ 0 w 5805714"/>
                <a:gd name="connsiteY52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544457 w 5805714"/>
                <a:gd name="connsiteY4" fmla="*/ 885371 h 1034143"/>
                <a:gd name="connsiteX5" fmla="*/ 5355771 w 5805714"/>
                <a:gd name="connsiteY5" fmla="*/ 914400 h 1034143"/>
                <a:gd name="connsiteX6" fmla="*/ 5109028 w 5805714"/>
                <a:gd name="connsiteY6" fmla="*/ 899885 h 1034143"/>
                <a:gd name="connsiteX7" fmla="*/ 5007428 w 5805714"/>
                <a:gd name="connsiteY7" fmla="*/ 957943 h 1034143"/>
                <a:gd name="connsiteX8" fmla="*/ 4841421 w 5805714"/>
                <a:gd name="connsiteY8" fmla="*/ 921657 h 1034143"/>
                <a:gd name="connsiteX9" fmla="*/ 4760686 w 5805714"/>
                <a:gd name="connsiteY9" fmla="*/ 943428 h 1034143"/>
                <a:gd name="connsiteX10" fmla="*/ 4644571 w 5805714"/>
                <a:gd name="connsiteY10" fmla="*/ 943428 h 1034143"/>
                <a:gd name="connsiteX11" fmla="*/ 4524828 w 5805714"/>
                <a:gd name="connsiteY11" fmla="*/ 913493 h 1034143"/>
                <a:gd name="connsiteX12" fmla="*/ 4405993 w 5805714"/>
                <a:gd name="connsiteY12" fmla="*/ 946150 h 1034143"/>
                <a:gd name="connsiteX13" fmla="*/ 4278086 w 5805714"/>
                <a:gd name="connsiteY13" fmla="*/ 998764 h 1034143"/>
                <a:gd name="connsiteX14" fmla="*/ 4125686 w 5805714"/>
                <a:gd name="connsiteY14" fmla="*/ 913493 h 1034143"/>
                <a:gd name="connsiteX15" fmla="*/ 4054021 w 5805714"/>
                <a:gd name="connsiteY15" fmla="*/ 993321 h 1034143"/>
                <a:gd name="connsiteX16" fmla="*/ 3889828 w 5805714"/>
                <a:gd name="connsiteY16" fmla="*/ 914400 h 1034143"/>
                <a:gd name="connsiteX17" fmla="*/ 3788228 w 5805714"/>
                <a:gd name="connsiteY17" fmla="*/ 957943 h 1034143"/>
                <a:gd name="connsiteX18" fmla="*/ 3605893 w 5805714"/>
                <a:gd name="connsiteY18" fmla="*/ 910771 h 1034143"/>
                <a:gd name="connsiteX19" fmla="*/ 3521528 w 5805714"/>
                <a:gd name="connsiteY19" fmla="*/ 961571 h 1034143"/>
                <a:gd name="connsiteX20" fmla="*/ 3387271 w 5805714"/>
                <a:gd name="connsiteY20" fmla="*/ 968828 h 1034143"/>
                <a:gd name="connsiteX21" fmla="*/ 3252107 w 5805714"/>
                <a:gd name="connsiteY21" fmla="*/ 922564 h 1034143"/>
                <a:gd name="connsiteX22" fmla="*/ 3164114 w 5805714"/>
                <a:gd name="connsiteY22" fmla="*/ 914400 h 1034143"/>
                <a:gd name="connsiteX23" fmla="*/ 3125107 w 5805714"/>
                <a:gd name="connsiteY23" fmla="*/ 960664 h 1034143"/>
                <a:gd name="connsiteX24" fmla="*/ 3045278 w 5805714"/>
                <a:gd name="connsiteY24" fmla="*/ 915307 h 1034143"/>
                <a:gd name="connsiteX25" fmla="*/ 2982686 w 5805714"/>
                <a:gd name="connsiteY25" fmla="*/ 946150 h 1034143"/>
                <a:gd name="connsiteX26" fmla="*/ 2830286 w 5805714"/>
                <a:gd name="connsiteY26" fmla="*/ 943428 h 1034143"/>
                <a:gd name="connsiteX27" fmla="*/ 2801257 w 5805714"/>
                <a:gd name="connsiteY27" fmla="*/ 1001485 h 1034143"/>
                <a:gd name="connsiteX28" fmla="*/ 2699657 w 5805714"/>
                <a:gd name="connsiteY28" fmla="*/ 1001485 h 1034143"/>
                <a:gd name="connsiteX29" fmla="*/ 2625271 w 5805714"/>
                <a:gd name="connsiteY29" fmla="*/ 975178 h 1034143"/>
                <a:gd name="connsiteX30" fmla="*/ 2554514 w 5805714"/>
                <a:gd name="connsiteY30" fmla="*/ 943428 h 1034143"/>
                <a:gd name="connsiteX31" fmla="*/ 2509157 w 5805714"/>
                <a:gd name="connsiteY31" fmla="*/ 986064 h 1034143"/>
                <a:gd name="connsiteX32" fmla="*/ 2393043 w 5805714"/>
                <a:gd name="connsiteY32" fmla="*/ 983343 h 1034143"/>
                <a:gd name="connsiteX33" fmla="*/ 2305050 w 5805714"/>
                <a:gd name="connsiteY33" fmla="*/ 1023257 h 1034143"/>
                <a:gd name="connsiteX34" fmla="*/ 2169886 w 5805714"/>
                <a:gd name="connsiteY34" fmla="*/ 982435 h 1034143"/>
                <a:gd name="connsiteX35" fmla="*/ 2012043 w 5805714"/>
                <a:gd name="connsiteY35" fmla="*/ 997857 h 1034143"/>
                <a:gd name="connsiteX36" fmla="*/ 1894114 w 5805714"/>
                <a:gd name="connsiteY36" fmla="*/ 941614 h 1034143"/>
                <a:gd name="connsiteX37" fmla="*/ 1785257 w 5805714"/>
                <a:gd name="connsiteY37" fmla="*/ 992414 h 1034143"/>
                <a:gd name="connsiteX38" fmla="*/ 1654628 w 5805714"/>
                <a:gd name="connsiteY38" fmla="*/ 986971 h 1034143"/>
                <a:gd name="connsiteX39" fmla="*/ 1520371 w 5805714"/>
                <a:gd name="connsiteY39" fmla="*/ 1034143 h 1034143"/>
                <a:gd name="connsiteX40" fmla="*/ 1348921 w 5805714"/>
                <a:gd name="connsiteY40" fmla="*/ 960664 h 1034143"/>
                <a:gd name="connsiteX41" fmla="*/ 1230086 w 5805714"/>
                <a:gd name="connsiteY41" fmla="*/ 986971 h 1034143"/>
                <a:gd name="connsiteX42" fmla="*/ 1127578 w 5805714"/>
                <a:gd name="connsiteY42" fmla="*/ 954314 h 1034143"/>
                <a:gd name="connsiteX43" fmla="*/ 1030514 w 5805714"/>
                <a:gd name="connsiteY43" fmla="*/ 1016000 h 1034143"/>
                <a:gd name="connsiteX44" fmla="*/ 928914 w 5805714"/>
                <a:gd name="connsiteY44" fmla="*/ 1016000 h 1034143"/>
                <a:gd name="connsiteX45" fmla="*/ 798286 w 5805714"/>
                <a:gd name="connsiteY45" fmla="*/ 943428 h 1034143"/>
                <a:gd name="connsiteX46" fmla="*/ 653143 w 5805714"/>
                <a:gd name="connsiteY46" fmla="*/ 928914 h 1034143"/>
                <a:gd name="connsiteX47" fmla="*/ 537028 w 5805714"/>
                <a:gd name="connsiteY47" fmla="*/ 957943 h 1034143"/>
                <a:gd name="connsiteX48" fmla="*/ 493486 w 5805714"/>
                <a:gd name="connsiteY48" fmla="*/ 1001485 h 1034143"/>
                <a:gd name="connsiteX49" fmla="*/ 383721 w 5805714"/>
                <a:gd name="connsiteY49" fmla="*/ 962478 h 1034143"/>
                <a:gd name="connsiteX50" fmla="*/ 319314 w 5805714"/>
                <a:gd name="connsiteY50" fmla="*/ 928914 h 1034143"/>
                <a:gd name="connsiteX51" fmla="*/ 224064 w 5805714"/>
                <a:gd name="connsiteY51" fmla="*/ 947964 h 1034143"/>
                <a:gd name="connsiteX52" fmla="*/ 0 w 5805714"/>
                <a:gd name="connsiteY52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544457 w 5805714"/>
                <a:gd name="connsiteY4" fmla="*/ 885371 h 1034143"/>
                <a:gd name="connsiteX5" fmla="*/ 5355771 w 5805714"/>
                <a:gd name="connsiteY5" fmla="*/ 914400 h 1034143"/>
                <a:gd name="connsiteX6" fmla="*/ 5109028 w 5805714"/>
                <a:gd name="connsiteY6" fmla="*/ 899885 h 1034143"/>
                <a:gd name="connsiteX7" fmla="*/ 5007428 w 5805714"/>
                <a:gd name="connsiteY7" fmla="*/ 957943 h 1034143"/>
                <a:gd name="connsiteX8" fmla="*/ 4841421 w 5805714"/>
                <a:gd name="connsiteY8" fmla="*/ 921657 h 1034143"/>
                <a:gd name="connsiteX9" fmla="*/ 4779736 w 5805714"/>
                <a:gd name="connsiteY9" fmla="*/ 994228 h 1034143"/>
                <a:gd name="connsiteX10" fmla="*/ 4644571 w 5805714"/>
                <a:gd name="connsiteY10" fmla="*/ 943428 h 1034143"/>
                <a:gd name="connsiteX11" fmla="*/ 4524828 w 5805714"/>
                <a:gd name="connsiteY11" fmla="*/ 913493 h 1034143"/>
                <a:gd name="connsiteX12" fmla="*/ 4405993 w 5805714"/>
                <a:gd name="connsiteY12" fmla="*/ 946150 h 1034143"/>
                <a:gd name="connsiteX13" fmla="*/ 4278086 w 5805714"/>
                <a:gd name="connsiteY13" fmla="*/ 998764 h 1034143"/>
                <a:gd name="connsiteX14" fmla="*/ 4125686 w 5805714"/>
                <a:gd name="connsiteY14" fmla="*/ 913493 h 1034143"/>
                <a:gd name="connsiteX15" fmla="*/ 4054021 w 5805714"/>
                <a:gd name="connsiteY15" fmla="*/ 993321 h 1034143"/>
                <a:gd name="connsiteX16" fmla="*/ 3889828 w 5805714"/>
                <a:gd name="connsiteY16" fmla="*/ 914400 h 1034143"/>
                <a:gd name="connsiteX17" fmla="*/ 3788228 w 5805714"/>
                <a:gd name="connsiteY17" fmla="*/ 957943 h 1034143"/>
                <a:gd name="connsiteX18" fmla="*/ 3605893 w 5805714"/>
                <a:gd name="connsiteY18" fmla="*/ 910771 h 1034143"/>
                <a:gd name="connsiteX19" fmla="*/ 3521528 w 5805714"/>
                <a:gd name="connsiteY19" fmla="*/ 961571 h 1034143"/>
                <a:gd name="connsiteX20" fmla="*/ 3387271 w 5805714"/>
                <a:gd name="connsiteY20" fmla="*/ 968828 h 1034143"/>
                <a:gd name="connsiteX21" fmla="*/ 3252107 w 5805714"/>
                <a:gd name="connsiteY21" fmla="*/ 922564 h 1034143"/>
                <a:gd name="connsiteX22" fmla="*/ 3164114 w 5805714"/>
                <a:gd name="connsiteY22" fmla="*/ 914400 h 1034143"/>
                <a:gd name="connsiteX23" fmla="*/ 3125107 w 5805714"/>
                <a:gd name="connsiteY23" fmla="*/ 960664 h 1034143"/>
                <a:gd name="connsiteX24" fmla="*/ 3045278 w 5805714"/>
                <a:gd name="connsiteY24" fmla="*/ 915307 h 1034143"/>
                <a:gd name="connsiteX25" fmla="*/ 2982686 w 5805714"/>
                <a:gd name="connsiteY25" fmla="*/ 946150 h 1034143"/>
                <a:gd name="connsiteX26" fmla="*/ 2830286 w 5805714"/>
                <a:gd name="connsiteY26" fmla="*/ 943428 h 1034143"/>
                <a:gd name="connsiteX27" fmla="*/ 2801257 w 5805714"/>
                <a:gd name="connsiteY27" fmla="*/ 1001485 h 1034143"/>
                <a:gd name="connsiteX28" fmla="*/ 2699657 w 5805714"/>
                <a:gd name="connsiteY28" fmla="*/ 1001485 h 1034143"/>
                <a:gd name="connsiteX29" fmla="*/ 2625271 w 5805714"/>
                <a:gd name="connsiteY29" fmla="*/ 975178 h 1034143"/>
                <a:gd name="connsiteX30" fmla="*/ 2554514 w 5805714"/>
                <a:gd name="connsiteY30" fmla="*/ 943428 h 1034143"/>
                <a:gd name="connsiteX31" fmla="*/ 2509157 w 5805714"/>
                <a:gd name="connsiteY31" fmla="*/ 986064 h 1034143"/>
                <a:gd name="connsiteX32" fmla="*/ 2393043 w 5805714"/>
                <a:gd name="connsiteY32" fmla="*/ 983343 h 1034143"/>
                <a:gd name="connsiteX33" fmla="*/ 2305050 w 5805714"/>
                <a:gd name="connsiteY33" fmla="*/ 1023257 h 1034143"/>
                <a:gd name="connsiteX34" fmla="*/ 2169886 w 5805714"/>
                <a:gd name="connsiteY34" fmla="*/ 982435 h 1034143"/>
                <a:gd name="connsiteX35" fmla="*/ 2012043 w 5805714"/>
                <a:gd name="connsiteY35" fmla="*/ 997857 h 1034143"/>
                <a:gd name="connsiteX36" fmla="*/ 1894114 w 5805714"/>
                <a:gd name="connsiteY36" fmla="*/ 941614 h 1034143"/>
                <a:gd name="connsiteX37" fmla="*/ 1785257 w 5805714"/>
                <a:gd name="connsiteY37" fmla="*/ 992414 h 1034143"/>
                <a:gd name="connsiteX38" fmla="*/ 1654628 w 5805714"/>
                <a:gd name="connsiteY38" fmla="*/ 986971 h 1034143"/>
                <a:gd name="connsiteX39" fmla="*/ 1520371 w 5805714"/>
                <a:gd name="connsiteY39" fmla="*/ 1034143 h 1034143"/>
                <a:gd name="connsiteX40" fmla="*/ 1348921 w 5805714"/>
                <a:gd name="connsiteY40" fmla="*/ 960664 h 1034143"/>
                <a:gd name="connsiteX41" fmla="*/ 1230086 w 5805714"/>
                <a:gd name="connsiteY41" fmla="*/ 986971 h 1034143"/>
                <a:gd name="connsiteX42" fmla="*/ 1127578 w 5805714"/>
                <a:gd name="connsiteY42" fmla="*/ 954314 h 1034143"/>
                <a:gd name="connsiteX43" fmla="*/ 1030514 w 5805714"/>
                <a:gd name="connsiteY43" fmla="*/ 1016000 h 1034143"/>
                <a:gd name="connsiteX44" fmla="*/ 928914 w 5805714"/>
                <a:gd name="connsiteY44" fmla="*/ 1016000 h 1034143"/>
                <a:gd name="connsiteX45" fmla="*/ 798286 w 5805714"/>
                <a:gd name="connsiteY45" fmla="*/ 943428 h 1034143"/>
                <a:gd name="connsiteX46" fmla="*/ 653143 w 5805714"/>
                <a:gd name="connsiteY46" fmla="*/ 928914 h 1034143"/>
                <a:gd name="connsiteX47" fmla="*/ 537028 w 5805714"/>
                <a:gd name="connsiteY47" fmla="*/ 957943 h 1034143"/>
                <a:gd name="connsiteX48" fmla="*/ 493486 w 5805714"/>
                <a:gd name="connsiteY48" fmla="*/ 1001485 h 1034143"/>
                <a:gd name="connsiteX49" fmla="*/ 383721 w 5805714"/>
                <a:gd name="connsiteY49" fmla="*/ 962478 h 1034143"/>
                <a:gd name="connsiteX50" fmla="*/ 319314 w 5805714"/>
                <a:gd name="connsiteY50" fmla="*/ 928914 h 1034143"/>
                <a:gd name="connsiteX51" fmla="*/ 224064 w 5805714"/>
                <a:gd name="connsiteY51" fmla="*/ 947964 h 1034143"/>
                <a:gd name="connsiteX52" fmla="*/ 0 w 5805714"/>
                <a:gd name="connsiteY52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544457 w 5805714"/>
                <a:gd name="connsiteY4" fmla="*/ 885371 h 1034143"/>
                <a:gd name="connsiteX5" fmla="*/ 5355771 w 5805714"/>
                <a:gd name="connsiteY5" fmla="*/ 914400 h 1034143"/>
                <a:gd name="connsiteX6" fmla="*/ 5109028 w 5805714"/>
                <a:gd name="connsiteY6" fmla="*/ 899885 h 1034143"/>
                <a:gd name="connsiteX7" fmla="*/ 4992007 w 5805714"/>
                <a:gd name="connsiteY7" fmla="*/ 954314 h 1034143"/>
                <a:gd name="connsiteX8" fmla="*/ 5007428 w 5805714"/>
                <a:gd name="connsiteY8" fmla="*/ 957943 h 1034143"/>
                <a:gd name="connsiteX9" fmla="*/ 4841421 w 5805714"/>
                <a:gd name="connsiteY9" fmla="*/ 921657 h 1034143"/>
                <a:gd name="connsiteX10" fmla="*/ 4779736 w 5805714"/>
                <a:gd name="connsiteY10" fmla="*/ 994228 h 1034143"/>
                <a:gd name="connsiteX11" fmla="*/ 4644571 w 5805714"/>
                <a:gd name="connsiteY11" fmla="*/ 943428 h 1034143"/>
                <a:gd name="connsiteX12" fmla="*/ 4524828 w 5805714"/>
                <a:gd name="connsiteY12" fmla="*/ 913493 h 1034143"/>
                <a:gd name="connsiteX13" fmla="*/ 4405993 w 5805714"/>
                <a:gd name="connsiteY13" fmla="*/ 946150 h 1034143"/>
                <a:gd name="connsiteX14" fmla="*/ 4278086 w 5805714"/>
                <a:gd name="connsiteY14" fmla="*/ 998764 h 1034143"/>
                <a:gd name="connsiteX15" fmla="*/ 4125686 w 5805714"/>
                <a:gd name="connsiteY15" fmla="*/ 913493 h 1034143"/>
                <a:gd name="connsiteX16" fmla="*/ 4054021 w 5805714"/>
                <a:gd name="connsiteY16" fmla="*/ 993321 h 1034143"/>
                <a:gd name="connsiteX17" fmla="*/ 3889828 w 5805714"/>
                <a:gd name="connsiteY17" fmla="*/ 914400 h 1034143"/>
                <a:gd name="connsiteX18" fmla="*/ 3788228 w 5805714"/>
                <a:gd name="connsiteY18" fmla="*/ 957943 h 1034143"/>
                <a:gd name="connsiteX19" fmla="*/ 3605893 w 5805714"/>
                <a:gd name="connsiteY19" fmla="*/ 910771 h 1034143"/>
                <a:gd name="connsiteX20" fmla="*/ 3521528 w 5805714"/>
                <a:gd name="connsiteY20" fmla="*/ 961571 h 1034143"/>
                <a:gd name="connsiteX21" fmla="*/ 3387271 w 5805714"/>
                <a:gd name="connsiteY21" fmla="*/ 968828 h 1034143"/>
                <a:gd name="connsiteX22" fmla="*/ 3252107 w 5805714"/>
                <a:gd name="connsiteY22" fmla="*/ 922564 h 1034143"/>
                <a:gd name="connsiteX23" fmla="*/ 3164114 w 5805714"/>
                <a:gd name="connsiteY23" fmla="*/ 914400 h 1034143"/>
                <a:gd name="connsiteX24" fmla="*/ 3125107 w 5805714"/>
                <a:gd name="connsiteY24" fmla="*/ 960664 h 1034143"/>
                <a:gd name="connsiteX25" fmla="*/ 3045278 w 5805714"/>
                <a:gd name="connsiteY25" fmla="*/ 915307 h 1034143"/>
                <a:gd name="connsiteX26" fmla="*/ 2982686 w 5805714"/>
                <a:gd name="connsiteY26" fmla="*/ 946150 h 1034143"/>
                <a:gd name="connsiteX27" fmla="*/ 2830286 w 5805714"/>
                <a:gd name="connsiteY27" fmla="*/ 943428 h 1034143"/>
                <a:gd name="connsiteX28" fmla="*/ 2801257 w 5805714"/>
                <a:gd name="connsiteY28" fmla="*/ 1001485 h 1034143"/>
                <a:gd name="connsiteX29" fmla="*/ 2699657 w 5805714"/>
                <a:gd name="connsiteY29" fmla="*/ 1001485 h 1034143"/>
                <a:gd name="connsiteX30" fmla="*/ 2625271 w 5805714"/>
                <a:gd name="connsiteY30" fmla="*/ 975178 h 1034143"/>
                <a:gd name="connsiteX31" fmla="*/ 2554514 w 5805714"/>
                <a:gd name="connsiteY31" fmla="*/ 943428 h 1034143"/>
                <a:gd name="connsiteX32" fmla="*/ 2509157 w 5805714"/>
                <a:gd name="connsiteY32" fmla="*/ 986064 h 1034143"/>
                <a:gd name="connsiteX33" fmla="*/ 2393043 w 5805714"/>
                <a:gd name="connsiteY33" fmla="*/ 983343 h 1034143"/>
                <a:gd name="connsiteX34" fmla="*/ 2305050 w 5805714"/>
                <a:gd name="connsiteY34" fmla="*/ 1023257 h 1034143"/>
                <a:gd name="connsiteX35" fmla="*/ 2169886 w 5805714"/>
                <a:gd name="connsiteY35" fmla="*/ 982435 h 1034143"/>
                <a:gd name="connsiteX36" fmla="*/ 2012043 w 5805714"/>
                <a:gd name="connsiteY36" fmla="*/ 997857 h 1034143"/>
                <a:gd name="connsiteX37" fmla="*/ 1894114 w 5805714"/>
                <a:gd name="connsiteY37" fmla="*/ 941614 h 1034143"/>
                <a:gd name="connsiteX38" fmla="*/ 1785257 w 5805714"/>
                <a:gd name="connsiteY38" fmla="*/ 992414 h 1034143"/>
                <a:gd name="connsiteX39" fmla="*/ 1654628 w 5805714"/>
                <a:gd name="connsiteY39" fmla="*/ 986971 h 1034143"/>
                <a:gd name="connsiteX40" fmla="*/ 1520371 w 5805714"/>
                <a:gd name="connsiteY40" fmla="*/ 1034143 h 1034143"/>
                <a:gd name="connsiteX41" fmla="*/ 1348921 w 5805714"/>
                <a:gd name="connsiteY41" fmla="*/ 960664 h 1034143"/>
                <a:gd name="connsiteX42" fmla="*/ 1230086 w 5805714"/>
                <a:gd name="connsiteY42" fmla="*/ 986971 h 1034143"/>
                <a:gd name="connsiteX43" fmla="*/ 1127578 w 5805714"/>
                <a:gd name="connsiteY43" fmla="*/ 954314 h 1034143"/>
                <a:gd name="connsiteX44" fmla="*/ 1030514 w 5805714"/>
                <a:gd name="connsiteY44" fmla="*/ 1016000 h 1034143"/>
                <a:gd name="connsiteX45" fmla="*/ 928914 w 5805714"/>
                <a:gd name="connsiteY45" fmla="*/ 1016000 h 1034143"/>
                <a:gd name="connsiteX46" fmla="*/ 798286 w 5805714"/>
                <a:gd name="connsiteY46" fmla="*/ 943428 h 1034143"/>
                <a:gd name="connsiteX47" fmla="*/ 653143 w 5805714"/>
                <a:gd name="connsiteY47" fmla="*/ 928914 h 1034143"/>
                <a:gd name="connsiteX48" fmla="*/ 537028 w 5805714"/>
                <a:gd name="connsiteY48" fmla="*/ 957943 h 1034143"/>
                <a:gd name="connsiteX49" fmla="*/ 493486 w 5805714"/>
                <a:gd name="connsiteY49" fmla="*/ 1001485 h 1034143"/>
                <a:gd name="connsiteX50" fmla="*/ 383721 w 5805714"/>
                <a:gd name="connsiteY50" fmla="*/ 962478 h 1034143"/>
                <a:gd name="connsiteX51" fmla="*/ 319314 w 5805714"/>
                <a:gd name="connsiteY51" fmla="*/ 928914 h 1034143"/>
                <a:gd name="connsiteX52" fmla="*/ 224064 w 5805714"/>
                <a:gd name="connsiteY52" fmla="*/ 947964 h 1034143"/>
                <a:gd name="connsiteX53" fmla="*/ 0 w 5805714"/>
                <a:gd name="connsiteY53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544457 w 5805714"/>
                <a:gd name="connsiteY4" fmla="*/ 885371 h 1034143"/>
                <a:gd name="connsiteX5" fmla="*/ 5355771 w 5805714"/>
                <a:gd name="connsiteY5" fmla="*/ 914400 h 1034143"/>
                <a:gd name="connsiteX6" fmla="*/ 5147128 w 5805714"/>
                <a:gd name="connsiteY6" fmla="*/ 906235 h 1034143"/>
                <a:gd name="connsiteX7" fmla="*/ 4992007 w 5805714"/>
                <a:gd name="connsiteY7" fmla="*/ 954314 h 1034143"/>
                <a:gd name="connsiteX8" fmla="*/ 5007428 w 5805714"/>
                <a:gd name="connsiteY8" fmla="*/ 957943 h 1034143"/>
                <a:gd name="connsiteX9" fmla="*/ 4841421 w 5805714"/>
                <a:gd name="connsiteY9" fmla="*/ 921657 h 1034143"/>
                <a:gd name="connsiteX10" fmla="*/ 4779736 w 5805714"/>
                <a:gd name="connsiteY10" fmla="*/ 994228 h 1034143"/>
                <a:gd name="connsiteX11" fmla="*/ 4644571 w 5805714"/>
                <a:gd name="connsiteY11" fmla="*/ 943428 h 1034143"/>
                <a:gd name="connsiteX12" fmla="*/ 4524828 w 5805714"/>
                <a:gd name="connsiteY12" fmla="*/ 913493 h 1034143"/>
                <a:gd name="connsiteX13" fmla="*/ 4405993 w 5805714"/>
                <a:gd name="connsiteY13" fmla="*/ 946150 h 1034143"/>
                <a:gd name="connsiteX14" fmla="*/ 4278086 w 5805714"/>
                <a:gd name="connsiteY14" fmla="*/ 998764 h 1034143"/>
                <a:gd name="connsiteX15" fmla="*/ 4125686 w 5805714"/>
                <a:gd name="connsiteY15" fmla="*/ 913493 h 1034143"/>
                <a:gd name="connsiteX16" fmla="*/ 4054021 w 5805714"/>
                <a:gd name="connsiteY16" fmla="*/ 993321 h 1034143"/>
                <a:gd name="connsiteX17" fmla="*/ 3889828 w 5805714"/>
                <a:gd name="connsiteY17" fmla="*/ 914400 h 1034143"/>
                <a:gd name="connsiteX18" fmla="*/ 3788228 w 5805714"/>
                <a:gd name="connsiteY18" fmla="*/ 957943 h 1034143"/>
                <a:gd name="connsiteX19" fmla="*/ 3605893 w 5805714"/>
                <a:gd name="connsiteY19" fmla="*/ 910771 h 1034143"/>
                <a:gd name="connsiteX20" fmla="*/ 3521528 w 5805714"/>
                <a:gd name="connsiteY20" fmla="*/ 961571 h 1034143"/>
                <a:gd name="connsiteX21" fmla="*/ 3387271 w 5805714"/>
                <a:gd name="connsiteY21" fmla="*/ 968828 h 1034143"/>
                <a:gd name="connsiteX22" fmla="*/ 3252107 w 5805714"/>
                <a:gd name="connsiteY22" fmla="*/ 922564 h 1034143"/>
                <a:gd name="connsiteX23" fmla="*/ 3164114 w 5805714"/>
                <a:gd name="connsiteY23" fmla="*/ 914400 h 1034143"/>
                <a:gd name="connsiteX24" fmla="*/ 3125107 w 5805714"/>
                <a:gd name="connsiteY24" fmla="*/ 960664 h 1034143"/>
                <a:gd name="connsiteX25" fmla="*/ 3045278 w 5805714"/>
                <a:gd name="connsiteY25" fmla="*/ 915307 h 1034143"/>
                <a:gd name="connsiteX26" fmla="*/ 2982686 w 5805714"/>
                <a:gd name="connsiteY26" fmla="*/ 946150 h 1034143"/>
                <a:gd name="connsiteX27" fmla="*/ 2830286 w 5805714"/>
                <a:gd name="connsiteY27" fmla="*/ 943428 h 1034143"/>
                <a:gd name="connsiteX28" fmla="*/ 2801257 w 5805714"/>
                <a:gd name="connsiteY28" fmla="*/ 1001485 h 1034143"/>
                <a:gd name="connsiteX29" fmla="*/ 2699657 w 5805714"/>
                <a:gd name="connsiteY29" fmla="*/ 1001485 h 1034143"/>
                <a:gd name="connsiteX30" fmla="*/ 2625271 w 5805714"/>
                <a:gd name="connsiteY30" fmla="*/ 975178 h 1034143"/>
                <a:gd name="connsiteX31" fmla="*/ 2554514 w 5805714"/>
                <a:gd name="connsiteY31" fmla="*/ 943428 h 1034143"/>
                <a:gd name="connsiteX32" fmla="*/ 2509157 w 5805714"/>
                <a:gd name="connsiteY32" fmla="*/ 986064 h 1034143"/>
                <a:gd name="connsiteX33" fmla="*/ 2393043 w 5805714"/>
                <a:gd name="connsiteY33" fmla="*/ 983343 h 1034143"/>
                <a:gd name="connsiteX34" fmla="*/ 2305050 w 5805714"/>
                <a:gd name="connsiteY34" fmla="*/ 1023257 h 1034143"/>
                <a:gd name="connsiteX35" fmla="*/ 2169886 w 5805714"/>
                <a:gd name="connsiteY35" fmla="*/ 982435 h 1034143"/>
                <a:gd name="connsiteX36" fmla="*/ 2012043 w 5805714"/>
                <a:gd name="connsiteY36" fmla="*/ 997857 h 1034143"/>
                <a:gd name="connsiteX37" fmla="*/ 1894114 w 5805714"/>
                <a:gd name="connsiteY37" fmla="*/ 941614 h 1034143"/>
                <a:gd name="connsiteX38" fmla="*/ 1785257 w 5805714"/>
                <a:gd name="connsiteY38" fmla="*/ 992414 h 1034143"/>
                <a:gd name="connsiteX39" fmla="*/ 1654628 w 5805714"/>
                <a:gd name="connsiteY39" fmla="*/ 986971 h 1034143"/>
                <a:gd name="connsiteX40" fmla="*/ 1520371 w 5805714"/>
                <a:gd name="connsiteY40" fmla="*/ 1034143 h 1034143"/>
                <a:gd name="connsiteX41" fmla="*/ 1348921 w 5805714"/>
                <a:gd name="connsiteY41" fmla="*/ 960664 h 1034143"/>
                <a:gd name="connsiteX42" fmla="*/ 1230086 w 5805714"/>
                <a:gd name="connsiteY42" fmla="*/ 986971 h 1034143"/>
                <a:gd name="connsiteX43" fmla="*/ 1127578 w 5805714"/>
                <a:gd name="connsiteY43" fmla="*/ 954314 h 1034143"/>
                <a:gd name="connsiteX44" fmla="*/ 1030514 w 5805714"/>
                <a:gd name="connsiteY44" fmla="*/ 1016000 h 1034143"/>
                <a:gd name="connsiteX45" fmla="*/ 928914 w 5805714"/>
                <a:gd name="connsiteY45" fmla="*/ 1016000 h 1034143"/>
                <a:gd name="connsiteX46" fmla="*/ 798286 w 5805714"/>
                <a:gd name="connsiteY46" fmla="*/ 943428 h 1034143"/>
                <a:gd name="connsiteX47" fmla="*/ 653143 w 5805714"/>
                <a:gd name="connsiteY47" fmla="*/ 928914 h 1034143"/>
                <a:gd name="connsiteX48" fmla="*/ 537028 w 5805714"/>
                <a:gd name="connsiteY48" fmla="*/ 957943 h 1034143"/>
                <a:gd name="connsiteX49" fmla="*/ 493486 w 5805714"/>
                <a:gd name="connsiteY49" fmla="*/ 1001485 h 1034143"/>
                <a:gd name="connsiteX50" fmla="*/ 383721 w 5805714"/>
                <a:gd name="connsiteY50" fmla="*/ 962478 h 1034143"/>
                <a:gd name="connsiteX51" fmla="*/ 319314 w 5805714"/>
                <a:gd name="connsiteY51" fmla="*/ 928914 h 1034143"/>
                <a:gd name="connsiteX52" fmla="*/ 224064 w 5805714"/>
                <a:gd name="connsiteY52" fmla="*/ 947964 h 1034143"/>
                <a:gd name="connsiteX53" fmla="*/ 0 w 5805714"/>
                <a:gd name="connsiteY53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544457 w 5805714"/>
                <a:gd name="connsiteY4" fmla="*/ 885371 h 1034143"/>
                <a:gd name="connsiteX5" fmla="*/ 5324021 w 5805714"/>
                <a:gd name="connsiteY5" fmla="*/ 965200 h 1034143"/>
                <a:gd name="connsiteX6" fmla="*/ 5147128 w 5805714"/>
                <a:gd name="connsiteY6" fmla="*/ 906235 h 1034143"/>
                <a:gd name="connsiteX7" fmla="*/ 4992007 w 5805714"/>
                <a:gd name="connsiteY7" fmla="*/ 954314 h 1034143"/>
                <a:gd name="connsiteX8" fmla="*/ 5007428 w 5805714"/>
                <a:gd name="connsiteY8" fmla="*/ 957943 h 1034143"/>
                <a:gd name="connsiteX9" fmla="*/ 4841421 w 5805714"/>
                <a:gd name="connsiteY9" fmla="*/ 921657 h 1034143"/>
                <a:gd name="connsiteX10" fmla="*/ 4779736 w 5805714"/>
                <a:gd name="connsiteY10" fmla="*/ 994228 h 1034143"/>
                <a:gd name="connsiteX11" fmla="*/ 4644571 w 5805714"/>
                <a:gd name="connsiteY11" fmla="*/ 943428 h 1034143"/>
                <a:gd name="connsiteX12" fmla="*/ 4524828 w 5805714"/>
                <a:gd name="connsiteY12" fmla="*/ 913493 h 1034143"/>
                <a:gd name="connsiteX13" fmla="*/ 4405993 w 5805714"/>
                <a:gd name="connsiteY13" fmla="*/ 946150 h 1034143"/>
                <a:gd name="connsiteX14" fmla="*/ 4278086 w 5805714"/>
                <a:gd name="connsiteY14" fmla="*/ 998764 h 1034143"/>
                <a:gd name="connsiteX15" fmla="*/ 4125686 w 5805714"/>
                <a:gd name="connsiteY15" fmla="*/ 913493 h 1034143"/>
                <a:gd name="connsiteX16" fmla="*/ 4054021 w 5805714"/>
                <a:gd name="connsiteY16" fmla="*/ 993321 h 1034143"/>
                <a:gd name="connsiteX17" fmla="*/ 3889828 w 5805714"/>
                <a:gd name="connsiteY17" fmla="*/ 914400 h 1034143"/>
                <a:gd name="connsiteX18" fmla="*/ 3788228 w 5805714"/>
                <a:gd name="connsiteY18" fmla="*/ 957943 h 1034143"/>
                <a:gd name="connsiteX19" fmla="*/ 3605893 w 5805714"/>
                <a:gd name="connsiteY19" fmla="*/ 910771 h 1034143"/>
                <a:gd name="connsiteX20" fmla="*/ 3521528 w 5805714"/>
                <a:gd name="connsiteY20" fmla="*/ 961571 h 1034143"/>
                <a:gd name="connsiteX21" fmla="*/ 3387271 w 5805714"/>
                <a:gd name="connsiteY21" fmla="*/ 968828 h 1034143"/>
                <a:gd name="connsiteX22" fmla="*/ 3252107 w 5805714"/>
                <a:gd name="connsiteY22" fmla="*/ 922564 h 1034143"/>
                <a:gd name="connsiteX23" fmla="*/ 3164114 w 5805714"/>
                <a:gd name="connsiteY23" fmla="*/ 914400 h 1034143"/>
                <a:gd name="connsiteX24" fmla="*/ 3125107 w 5805714"/>
                <a:gd name="connsiteY24" fmla="*/ 960664 h 1034143"/>
                <a:gd name="connsiteX25" fmla="*/ 3045278 w 5805714"/>
                <a:gd name="connsiteY25" fmla="*/ 915307 h 1034143"/>
                <a:gd name="connsiteX26" fmla="*/ 2982686 w 5805714"/>
                <a:gd name="connsiteY26" fmla="*/ 946150 h 1034143"/>
                <a:gd name="connsiteX27" fmla="*/ 2830286 w 5805714"/>
                <a:gd name="connsiteY27" fmla="*/ 943428 h 1034143"/>
                <a:gd name="connsiteX28" fmla="*/ 2801257 w 5805714"/>
                <a:gd name="connsiteY28" fmla="*/ 1001485 h 1034143"/>
                <a:gd name="connsiteX29" fmla="*/ 2699657 w 5805714"/>
                <a:gd name="connsiteY29" fmla="*/ 1001485 h 1034143"/>
                <a:gd name="connsiteX30" fmla="*/ 2625271 w 5805714"/>
                <a:gd name="connsiteY30" fmla="*/ 975178 h 1034143"/>
                <a:gd name="connsiteX31" fmla="*/ 2554514 w 5805714"/>
                <a:gd name="connsiteY31" fmla="*/ 943428 h 1034143"/>
                <a:gd name="connsiteX32" fmla="*/ 2509157 w 5805714"/>
                <a:gd name="connsiteY32" fmla="*/ 986064 h 1034143"/>
                <a:gd name="connsiteX33" fmla="*/ 2393043 w 5805714"/>
                <a:gd name="connsiteY33" fmla="*/ 983343 h 1034143"/>
                <a:gd name="connsiteX34" fmla="*/ 2305050 w 5805714"/>
                <a:gd name="connsiteY34" fmla="*/ 1023257 h 1034143"/>
                <a:gd name="connsiteX35" fmla="*/ 2169886 w 5805714"/>
                <a:gd name="connsiteY35" fmla="*/ 982435 h 1034143"/>
                <a:gd name="connsiteX36" fmla="*/ 2012043 w 5805714"/>
                <a:gd name="connsiteY36" fmla="*/ 997857 h 1034143"/>
                <a:gd name="connsiteX37" fmla="*/ 1894114 w 5805714"/>
                <a:gd name="connsiteY37" fmla="*/ 941614 h 1034143"/>
                <a:gd name="connsiteX38" fmla="*/ 1785257 w 5805714"/>
                <a:gd name="connsiteY38" fmla="*/ 992414 h 1034143"/>
                <a:gd name="connsiteX39" fmla="*/ 1654628 w 5805714"/>
                <a:gd name="connsiteY39" fmla="*/ 986971 h 1034143"/>
                <a:gd name="connsiteX40" fmla="*/ 1520371 w 5805714"/>
                <a:gd name="connsiteY40" fmla="*/ 1034143 h 1034143"/>
                <a:gd name="connsiteX41" fmla="*/ 1348921 w 5805714"/>
                <a:gd name="connsiteY41" fmla="*/ 960664 h 1034143"/>
                <a:gd name="connsiteX42" fmla="*/ 1230086 w 5805714"/>
                <a:gd name="connsiteY42" fmla="*/ 986971 h 1034143"/>
                <a:gd name="connsiteX43" fmla="*/ 1127578 w 5805714"/>
                <a:gd name="connsiteY43" fmla="*/ 954314 h 1034143"/>
                <a:gd name="connsiteX44" fmla="*/ 1030514 w 5805714"/>
                <a:gd name="connsiteY44" fmla="*/ 1016000 h 1034143"/>
                <a:gd name="connsiteX45" fmla="*/ 928914 w 5805714"/>
                <a:gd name="connsiteY45" fmla="*/ 1016000 h 1034143"/>
                <a:gd name="connsiteX46" fmla="*/ 798286 w 5805714"/>
                <a:gd name="connsiteY46" fmla="*/ 943428 h 1034143"/>
                <a:gd name="connsiteX47" fmla="*/ 653143 w 5805714"/>
                <a:gd name="connsiteY47" fmla="*/ 928914 h 1034143"/>
                <a:gd name="connsiteX48" fmla="*/ 537028 w 5805714"/>
                <a:gd name="connsiteY48" fmla="*/ 957943 h 1034143"/>
                <a:gd name="connsiteX49" fmla="*/ 493486 w 5805714"/>
                <a:gd name="connsiteY49" fmla="*/ 1001485 h 1034143"/>
                <a:gd name="connsiteX50" fmla="*/ 383721 w 5805714"/>
                <a:gd name="connsiteY50" fmla="*/ 962478 h 1034143"/>
                <a:gd name="connsiteX51" fmla="*/ 319314 w 5805714"/>
                <a:gd name="connsiteY51" fmla="*/ 928914 h 1034143"/>
                <a:gd name="connsiteX52" fmla="*/ 224064 w 5805714"/>
                <a:gd name="connsiteY52" fmla="*/ 947964 h 1034143"/>
                <a:gd name="connsiteX53" fmla="*/ 0 w 5805714"/>
                <a:gd name="connsiteY53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493657 w 5805714"/>
                <a:gd name="connsiteY4" fmla="*/ 929821 h 1034143"/>
                <a:gd name="connsiteX5" fmla="*/ 5324021 w 5805714"/>
                <a:gd name="connsiteY5" fmla="*/ 965200 h 1034143"/>
                <a:gd name="connsiteX6" fmla="*/ 5147128 w 5805714"/>
                <a:gd name="connsiteY6" fmla="*/ 906235 h 1034143"/>
                <a:gd name="connsiteX7" fmla="*/ 4992007 w 5805714"/>
                <a:gd name="connsiteY7" fmla="*/ 954314 h 1034143"/>
                <a:gd name="connsiteX8" fmla="*/ 5007428 w 5805714"/>
                <a:gd name="connsiteY8" fmla="*/ 957943 h 1034143"/>
                <a:gd name="connsiteX9" fmla="*/ 4841421 w 5805714"/>
                <a:gd name="connsiteY9" fmla="*/ 921657 h 1034143"/>
                <a:gd name="connsiteX10" fmla="*/ 4779736 w 5805714"/>
                <a:gd name="connsiteY10" fmla="*/ 994228 h 1034143"/>
                <a:gd name="connsiteX11" fmla="*/ 4644571 w 5805714"/>
                <a:gd name="connsiteY11" fmla="*/ 943428 h 1034143"/>
                <a:gd name="connsiteX12" fmla="*/ 4524828 w 5805714"/>
                <a:gd name="connsiteY12" fmla="*/ 913493 h 1034143"/>
                <a:gd name="connsiteX13" fmla="*/ 4405993 w 5805714"/>
                <a:gd name="connsiteY13" fmla="*/ 946150 h 1034143"/>
                <a:gd name="connsiteX14" fmla="*/ 4278086 w 5805714"/>
                <a:gd name="connsiteY14" fmla="*/ 998764 h 1034143"/>
                <a:gd name="connsiteX15" fmla="*/ 4125686 w 5805714"/>
                <a:gd name="connsiteY15" fmla="*/ 913493 h 1034143"/>
                <a:gd name="connsiteX16" fmla="*/ 4054021 w 5805714"/>
                <a:gd name="connsiteY16" fmla="*/ 993321 h 1034143"/>
                <a:gd name="connsiteX17" fmla="*/ 3889828 w 5805714"/>
                <a:gd name="connsiteY17" fmla="*/ 914400 h 1034143"/>
                <a:gd name="connsiteX18" fmla="*/ 3788228 w 5805714"/>
                <a:gd name="connsiteY18" fmla="*/ 957943 h 1034143"/>
                <a:gd name="connsiteX19" fmla="*/ 3605893 w 5805714"/>
                <a:gd name="connsiteY19" fmla="*/ 910771 h 1034143"/>
                <a:gd name="connsiteX20" fmla="*/ 3521528 w 5805714"/>
                <a:gd name="connsiteY20" fmla="*/ 961571 h 1034143"/>
                <a:gd name="connsiteX21" fmla="*/ 3387271 w 5805714"/>
                <a:gd name="connsiteY21" fmla="*/ 968828 h 1034143"/>
                <a:gd name="connsiteX22" fmla="*/ 3252107 w 5805714"/>
                <a:gd name="connsiteY22" fmla="*/ 922564 h 1034143"/>
                <a:gd name="connsiteX23" fmla="*/ 3164114 w 5805714"/>
                <a:gd name="connsiteY23" fmla="*/ 914400 h 1034143"/>
                <a:gd name="connsiteX24" fmla="*/ 3125107 w 5805714"/>
                <a:gd name="connsiteY24" fmla="*/ 960664 h 1034143"/>
                <a:gd name="connsiteX25" fmla="*/ 3045278 w 5805714"/>
                <a:gd name="connsiteY25" fmla="*/ 915307 h 1034143"/>
                <a:gd name="connsiteX26" fmla="*/ 2982686 w 5805714"/>
                <a:gd name="connsiteY26" fmla="*/ 946150 h 1034143"/>
                <a:gd name="connsiteX27" fmla="*/ 2830286 w 5805714"/>
                <a:gd name="connsiteY27" fmla="*/ 943428 h 1034143"/>
                <a:gd name="connsiteX28" fmla="*/ 2801257 w 5805714"/>
                <a:gd name="connsiteY28" fmla="*/ 1001485 h 1034143"/>
                <a:gd name="connsiteX29" fmla="*/ 2699657 w 5805714"/>
                <a:gd name="connsiteY29" fmla="*/ 1001485 h 1034143"/>
                <a:gd name="connsiteX30" fmla="*/ 2625271 w 5805714"/>
                <a:gd name="connsiteY30" fmla="*/ 975178 h 1034143"/>
                <a:gd name="connsiteX31" fmla="*/ 2554514 w 5805714"/>
                <a:gd name="connsiteY31" fmla="*/ 943428 h 1034143"/>
                <a:gd name="connsiteX32" fmla="*/ 2509157 w 5805714"/>
                <a:gd name="connsiteY32" fmla="*/ 986064 h 1034143"/>
                <a:gd name="connsiteX33" fmla="*/ 2393043 w 5805714"/>
                <a:gd name="connsiteY33" fmla="*/ 983343 h 1034143"/>
                <a:gd name="connsiteX34" fmla="*/ 2305050 w 5805714"/>
                <a:gd name="connsiteY34" fmla="*/ 1023257 h 1034143"/>
                <a:gd name="connsiteX35" fmla="*/ 2169886 w 5805714"/>
                <a:gd name="connsiteY35" fmla="*/ 982435 h 1034143"/>
                <a:gd name="connsiteX36" fmla="*/ 2012043 w 5805714"/>
                <a:gd name="connsiteY36" fmla="*/ 997857 h 1034143"/>
                <a:gd name="connsiteX37" fmla="*/ 1894114 w 5805714"/>
                <a:gd name="connsiteY37" fmla="*/ 941614 h 1034143"/>
                <a:gd name="connsiteX38" fmla="*/ 1785257 w 5805714"/>
                <a:gd name="connsiteY38" fmla="*/ 992414 h 1034143"/>
                <a:gd name="connsiteX39" fmla="*/ 1654628 w 5805714"/>
                <a:gd name="connsiteY39" fmla="*/ 986971 h 1034143"/>
                <a:gd name="connsiteX40" fmla="*/ 1520371 w 5805714"/>
                <a:gd name="connsiteY40" fmla="*/ 1034143 h 1034143"/>
                <a:gd name="connsiteX41" fmla="*/ 1348921 w 5805714"/>
                <a:gd name="connsiteY41" fmla="*/ 960664 h 1034143"/>
                <a:gd name="connsiteX42" fmla="*/ 1230086 w 5805714"/>
                <a:gd name="connsiteY42" fmla="*/ 986971 h 1034143"/>
                <a:gd name="connsiteX43" fmla="*/ 1127578 w 5805714"/>
                <a:gd name="connsiteY43" fmla="*/ 954314 h 1034143"/>
                <a:gd name="connsiteX44" fmla="*/ 1030514 w 5805714"/>
                <a:gd name="connsiteY44" fmla="*/ 1016000 h 1034143"/>
                <a:gd name="connsiteX45" fmla="*/ 928914 w 5805714"/>
                <a:gd name="connsiteY45" fmla="*/ 1016000 h 1034143"/>
                <a:gd name="connsiteX46" fmla="*/ 798286 w 5805714"/>
                <a:gd name="connsiteY46" fmla="*/ 943428 h 1034143"/>
                <a:gd name="connsiteX47" fmla="*/ 653143 w 5805714"/>
                <a:gd name="connsiteY47" fmla="*/ 928914 h 1034143"/>
                <a:gd name="connsiteX48" fmla="*/ 537028 w 5805714"/>
                <a:gd name="connsiteY48" fmla="*/ 957943 h 1034143"/>
                <a:gd name="connsiteX49" fmla="*/ 493486 w 5805714"/>
                <a:gd name="connsiteY49" fmla="*/ 1001485 h 1034143"/>
                <a:gd name="connsiteX50" fmla="*/ 383721 w 5805714"/>
                <a:gd name="connsiteY50" fmla="*/ 962478 h 1034143"/>
                <a:gd name="connsiteX51" fmla="*/ 319314 w 5805714"/>
                <a:gd name="connsiteY51" fmla="*/ 928914 h 1034143"/>
                <a:gd name="connsiteX52" fmla="*/ 224064 w 5805714"/>
                <a:gd name="connsiteY52" fmla="*/ 947964 h 1034143"/>
                <a:gd name="connsiteX53" fmla="*/ 0 w 5805714"/>
                <a:gd name="connsiteY53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639707 w 5805714"/>
                <a:gd name="connsiteY4" fmla="*/ 947964 h 1034143"/>
                <a:gd name="connsiteX5" fmla="*/ 5493657 w 5805714"/>
                <a:gd name="connsiteY5" fmla="*/ 929821 h 1034143"/>
                <a:gd name="connsiteX6" fmla="*/ 5324021 w 5805714"/>
                <a:gd name="connsiteY6" fmla="*/ 965200 h 1034143"/>
                <a:gd name="connsiteX7" fmla="*/ 5147128 w 5805714"/>
                <a:gd name="connsiteY7" fmla="*/ 906235 h 1034143"/>
                <a:gd name="connsiteX8" fmla="*/ 4992007 w 5805714"/>
                <a:gd name="connsiteY8" fmla="*/ 954314 h 1034143"/>
                <a:gd name="connsiteX9" fmla="*/ 5007428 w 5805714"/>
                <a:gd name="connsiteY9" fmla="*/ 957943 h 1034143"/>
                <a:gd name="connsiteX10" fmla="*/ 4841421 w 5805714"/>
                <a:gd name="connsiteY10" fmla="*/ 921657 h 1034143"/>
                <a:gd name="connsiteX11" fmla="*/ 4779736 w 5805714"/>
                <a:gd name="connsiteY11" fmla="*/ 994228 h 1034143"/>
                <a:gd name="connsiteX12" fmla="*/ 4644571 w 5805714"/>
                <a:gd name="connsiteY12" fmla="*/ 943428 h 1034143"/>
                <a:gd name="connsiteX13" fmla="*/ 4524828 w 5805714"/>
                <a:gd name="connsiteY13" fmla="*/ 913493 h 1034143"/>
                <a:gd name="connsiteX14" fmla="*/ 4405993 w 5805714"/>
                <a:gd name="connsiteY14" fmla="*/ 946150 h 1034143"/>
                <a:gd name="connsiteX15" fmla="*/ 4278086 w 5805714"/>
                <a:gd name="connsiteY15" fmla="*/ 998764 h 1034143"/>
                <a:gd name="connsiteX16" fmla="*/ 4125686 w 5805714"/>
                <a:gd name="connsiteY16" fmla="*/ 913493 h 1034143"/>
                <a:gd name="connsiteX17" fmla="*/ 4054021 w 5805714"/>
                <a:gd name="connsiteY17" fmla="*/ 993321 h 1034143"/>
                <a:gd name="connsiteX18" fmla="*/ 3889828 w 5805714"/>
                <a:gd name="connsiteY18" fmla="*/ 914400 h 1034143"/>
                <a:gd name="connsiteX19" fmla="*/ 3788228 w 5805714"/>
                <a:gd name="connsiteY19" fmla="*/ 957943 h 1034143"/>
                <a:gd name="connsiteX20" fmla="*/ 3605893 w 5805714"/>
                <a:gd name="connsiteY20" fmla="*/ 910771 h 1034143"/>
                <a:gd name="connsiteX21" fmla="*/ 3521528 w 5805714"/>
                <a:gd name="connsiteY21" fmla="*/ 961571 h 1034143"/>
                <a:gd name="connsiteX22" fmla="*/ 3387271 w 5805714"/>
                <a:gd name="connsiteY22" fmla="*/ 968828 h 1034143"/>
                <a:gd name="connsiteX23" fmla="*/ 3252107 w 5805714"/>
                <a:gd name="connsiteY23" fmla="*/ 922564 h 1034143"/>
                <a:gd name="connsiteX24" fmla="*/ 3164114 w 5805714"/>
                <a:gd name="connsiteY24" fmla="*/ 914400 h 1034143"/>
                <a:gd name="connsiteX25" fmla="*/ 3125107 w 5805714"/>
                <a:gd name="connsiteY25" fmla="*/ 960664 h 1034143"/>
                <a:gd name="connsiteX26" fmla="*/ 3045278 w 5805714"/>
                <a:gd name="connsiteY26" fmla="*/ 915307 h 1034143"/>
                <a:gd name="connsiteX27" fmla="*/ 2982686 w 5805714"/>
                <a:gd name="connsiteY27" fmla="*/ 946150 h 1034143"/>
                <a:gd name="connsiteX28" fmla="*/ 2830286 w 5805714"/>
                <a:gd name="connsiteY28" fmla="*/ 943428 h 1034143"/>
                <a:gd name="connsiteX29" fmla="*/ 2801257 w 5805714"/>
                <a:gd name="connsiteY29" fmla="*/ 1001485 h 1034143"/>
                <a:gd name="connsiteX30" fmla="*/ 2699657 w 5805714"/>
                <a:gd name="connsiteY30" fmla="*/ 1001485 h 1034143"/>
                <a:gd name="connsiteX31" fmla="*/ 2625271 w 5805714"/>
                <a:gd name="connsiteY31" fmla="*/ 975178 h 1034143"/>
                <a:gd name="connsiteX32" fmla="*/ 2554514 w 5805714"/>
                <a:gd name="connsiteY32" fmla="*/ 943428 h 1034143"/>
                <a:gd name="connsiteX33" fmla="*/ 2509157 w 5805714"/>
                <a:gd name="connsiteY33" fmla="*/ 986064 h 1034143"/>
                <a:gd name="connsiteX34" fmla="*/ 2393043 w 5805714"/>
                <a:gd name="connsiteY34" fmla="*/ 983343 h 1034143"/>
                <a:gd name="connsiteX35" fmla="*/ 2305050 w 5805714"/>
                <a:gd name="connsiteY35" fmla="*/ 1023257 h 1034143"/>
                <a:gd name="connsiteX36" fmla="*/ 2169886 w 5805714"/>
                <a:gd name="connsiteY36" fmla="*/ 982435 h 1034143"/>
                <a:gd name="connsiteX37" fmla="*/ 2012043 w 5805714"/>
                <a:gd name="connsiteY37" fmla="*/ 997857 h 1034143"/>
                <a:gd name="connsiteX38" fmla="*/ 1894114 w 5805714"/>
                <a:gd name="connsiteY38" fmla="*/ 941614 h 1034143"/>
                <a:gd name="connsiteX39" fmla="*/ 1785257 w 5805714"/>
                <a:gd name="connsiteY39" fmla="*/ 992414 h 1034143"/>
                <a:gd name="connsiteX40" fmla="*/ 1654628 w 5805714"/>
                <a:gd name="connsiteY40" fmla="*/ 986971 h 1034143"/>
                <a:gd name="connsiteX41" fmla="*/ 1520371 w 5805714"/>
                <a:gd name="connsiteY41" fmla="*/ 1034143 h 1034143"/>
                <a:gd name="connsiteX42" fmla="*/ 1348921 w 5805714"/>
                <a:gd name="connsiteY42" fmla="*/ 960664 h 1034143"/>
                <a:gd name="connsiteX43" fmla="*/ 1230086 w 5805714"/>
                <a:gd name="connsiteY43" fmla="*/ 986971 h 1034143"/>
                <a:gd name="connsiteX44" fmla="*/ 1127578 w 5805714"/>
                <a:gd name="connsiteY44" fmla="*/ 954314 h 1034143"/>
                <a:gd name="connsiteX45" fmla="*/ 1030514 w 5805714"/>
                <a:gd name="connsiteY45" fmla="*/ 1016000 h 1034143"/>
                <a:gd name="connsiteX46" fmla="*/ 928914 w 5805714"/>
                <a:gd name="connsiteY46" fmla="*/ 1016000 h 1034143"/>
                <a:gd name="connsiteX47" fmla="*/ 798286 w 5805714"/>
                <a:gd name="connsiteY47" fmla="*/ 943428 h 1034143"/>
                <a:gd name="connsiteX48" fmla="*/ 653143 w 5805714"/>
                <a:gd name="connsiteY48" fmla="*/ 928914 h 1034143"/>
                <a:gd name="connsiteX49" fmla="*/ 537028 w 5805714"/>
                <a:gd name="connsiteY49" fmla="*/ 957943 h 1034143"/>
                <a:gd name="connsiteX50" fmla="*/ 493486 w 5805714"/>
                <a:gd name="connsiteY50" fmla="*/ 1001485 h 1034143"/>
                <a:gd name="connsiteX51" fmla="*/ 383721 w 5805714"/>
                <a:gd name="connsiteY51" fmla="*/ 962478 h 1034143"/>
                <a:gd name="connsiteX52" fmla="*/ 319314 w 5805714"/>
                <a:gd name="connsiteY52" fmla="*/ 928914 h 1034143"/>
                <a:gd name="connsiteX53" fmla="*/ 224064 w 5805714"/>
                <a:gd name="connsiteY53" fmla="*/ 947964 h 1034143"/>
                <a:gd name="connsiteX54" fmla="*/ 0 w 5805714"/>
                <a:gd name="connsiteY54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576207 w 5805714"/>
                <a:gd name="connsiteY4" fmla="*/ 967014 h 1034143"/>
                <a:gd name="connsiteX5" fmla="*/ 5493657 w 5805714"/>
                <a:gd name="connsiteY5" fmla="*/ 929821 h 1034143"/>
                <a:gd name="connsiteX6" fmla="*/ 5324021 w 5805714"/>
                <a:gd name="connsiteY6" fmla="*/ 965200 h 1034143"/>
                <a:gd name="connsiteX7" fmla="*/ 5147128 w 5805714"/>
                <a:gd name="connsiteY7" fmla="*/ 906235 h 1034143"/>
                <a:gd name="connsiteX8" fmla="*/ 4992007 w 5805714"/>
                <a:gd name="connsiteY8" fmla="*/ 954314 h 1034143"/>
                <a:gd name="connsiteX9" fmla="*/ 5007428 w 5805714"/>
                <a:gd name="connsiteY9" fmla="*/ 957943 h 1034143"/>
                <a:gd name="connsiteX10" fmla="*/ 4841421 w 5805714"/>
                <a:gd name="connsiteY10" fmla="*/ 921657 h 1034143"/>
                <a:gd name="connsiteX11" fmla="*/ 4779736 w 5805714"/>
                <a:gd name="connsiteY11" fmla="*/ 994228 h 1034143"/>
                <a:gd name="connsiteX12" fmla="*/ 4644571 w 5805714"/>
                <a:gd name="connsiteY12" fmla="*/ 943428 h 1034143"/>
                <a:gd name="connsiteX13" fmla="*/ 4524828 w 5805714"/>
                <a:gd name="connsiteY13" fmla="*/ 913493 h 1034143"/>
                <a:gd name="connsiteX14" fmla="*/ 4405993 w 5805714"/>
                <a:gd name="connsiteY14" fmla="*/ 946150 h 1034143"/>
                <a:gd name="connsiteX15" fmla="*/ 4278086 w 5805714"/>
                <a:gd name="connsiteY15" fmla="*/ 998764 h 1034143"/>
                <a:gd name="connsiteX16" fmla="*/ 4125686 w 5805714"/>
                <a:gd name="connsiteY16" fmla="*/ 913493 h 1034143"/>
                <a:gd name="connsiteX17" fmla="*/ 4054021 w 5805714"/>
                <a:gd name="connsiteY17" fmla="*/ 993321 h 1034143"/>
                <a:gd name="connsiteX18" fmla="*/ 3889828 w 5805714"/>
                <a:gd name="connsiteY18" fmla="*/ 914400 h 1034143"/>
                <a:gd name="connsiteX19" fmla="*/ 3788228 w 5805714"/>
                <a:gd name="connsiteY19" fmla="*/ 957943 h 1034143"/>
                <a:gd name="connsiteX20" fmla="*/ 3605893 w 5805714"/>
                <a:gd name="connsiteY20" fmla="*/ 910771 h 1034143"/>
                <a:gd name="connsiteX21" fmla="*/ 3521528 w 5805714"/>
                <a:gd name="connsiteY21" fmla="*/ 961571 h 1034143"/>
                <a:gd name="connsiteX22" fmla="*/ 3387271 w 5805714"/>
                <a:gd name="connsiteY22" fmla="*/ 968828 h 1034143"/>
                <a:gd name="connsiteX23" fmla="*/ 3252107 w 5805714"/>
                <a:gd name="connsiteY23" fmla="*/ 922564 h 1034143"/>
                <a:gd name="connsiteX24" fmla="*/ 3164114 w 5805714"/>
                <a:gd name="connsiteY24" fmla="*/ 914400 h 1034143"/>
                <a:gd name="connsiteX25" fmla="*/ 3125107 w 5805714"/>
                <a:gd name="connsiteY25" fmla="*/ 960664 h 1034143"/>
                <a:gd name="connsiteX26" fmla="*/ 3045278 w 5805714"/>
                <a:gd name="connsiteY26" fmla="*/ 915307 h 1034143"/>
                <a:gd name="connsiteX27" fmla="*/ 2982686 w 5805714"/>
                <a:gd name="connsiteY27" fmla="*/ 946150 h 1034143"/>
                <a:gd name="connsiteX28" fmla="*/ 2830286 w 5805714"/>
                <a:gd name="connsiteY28" fmla="*/ 943428 h 1034143"/>
                <a:gd name="connsiteX29" fmla="*/ 2801257 w 5805714"/>
                <a:gd name="connsiteY29" fmla="*/ 1001485 h 1034143"/>
                <a:gd name="connsiteX30" fmla="*/ 2699657 w 5805714"/>
                <a:gd name="connsiteY30" fmla="*/ 1001485 h 1034143"/>
                <a:gd name="connsiteX31" fmla="*/ 2625271 w 5805714"/>
                <a:gd name="connsiteY31" fmla="*/ 975178 h 1034143"/>
                <a:gd name="connsiteX32" fmla="*/ 2554514 w 5805714"/>
                <a:gd name="connsiteY32" fmla="*/ 943428 h 1034143"/>
                <a:gd name="connsiteX33" fmla="*/ 2509157 w 5805714"/>
                <a:gd name="connsiteY33" fmla="*/ 986064 h 1034143"/>
                <a:gd name="connsiteX34" fmla="*/ 2393043 w 5805714"/>
                <a:gd name="connsiteY34" fmla="*/ 983343 h 1034143"/>
                <a:gd name="connsiteX35" fmla="*/ 2305050 w 5805714"/>
                <a:gd name="connsiteY35" fmla="*/ 1023257 h 1034143"/>
                <a:gd name="connsiteX36" fmla="*/ 2169886 w 5805714"/>
                <a:gd name="connsiteY36" fmla="*/ 982435 h 1034143"/>
                <a:gd name="connsiteX37" fmla="*/ 2012043 w 5805714"/>
                <a:gd name="connsiteY37" fmla="*/ 997857 h 1034143"/>
                <a:gd name="connsiteX38" fmla="*/ 1894114 w 5805714"/>
                <a:gd name="connsiteY38" fmla="*/ 941614 h 1034143"/>
                <a:gd name="connsiteX39" fmla="*/ 1785257 w 5805714"/>
                <a:gd name="connsiteY39" fmla="*/ 992414 h 1034143"/>
                <a:gd name="connsiteX40" fmla="*/ 1654628 w 5805714"/>
                <a:gd name="connsiteY40" fmla="*/ 986971 h 1034143"/>
                <a:gd name="connsiteX41" fmla="*/ 1520371 w 5805714"/>
                <a:gd name="connsiteY41" fmla="*/ 1034143 h 1034143"/>
                <a:gd name="connsiteX42" fmla="*/ 1348921 w 5805714"/>
                <a:gd name="connsiteY42" fmla="*/ 960664 h 1034143"/>
                <a:gd name="connsiteX43" fmla="*/ 1230086 w 5805714"/>
                <a:gd name="connsiteY43" fmla="*/ 986971 h 1034143"/>
                <a:gd name="connsiteX44" fmla="*/ 1127578 w 5805714"/>
                <a:gd name="connsiteY44" fmla="*/ 954314 h 1034143"/>
                <a:gd name="connsiteX45" fmla="*/ 1030514 w 5805714"/>
                <a:gd name="connsiteY45" fmla="*/ 1016000 h 1034143"/>
                <a:gd name="connsiteX46" fmla="*/ 928914 w 5805714"/>
                <a:gd name="connsiteY46" fmla="*/ 1016000 h 1034143"/>
                <a:gd name="connsiteX47" fmla="*/ 798286 w 5805714"/>
                <a:gd name="connsiteY47" fmla="*/ 943428 h 1034143"/>
                <a:gd name="connsiteX48" fmla="*/ 653143 w 5805714"/>
                <a:gd name="connsiteY48" fmla="*/ 928914 h 1034143"/>
                <a:gd name="connsiteX49" fmla="*/ 537028 w 5805714"/>
                <a:gd name="connsiteY49" fmla="*/ 957943 h 1034143"/>
                <a:gd name="connsiteX50" fmla="*/ 493486 w 5805714"/>
                <a:gd name="connsiteY50" fmla="*/ 1001485 h 1034143"/>
                <a:gd name="connsiteX51" fmla="*/ 383721 w 5805714"/>
                <a:gd name="connsiteY51" fmla="*/ 962478 h 1034143"/>
                <a:gd name="connsiteX52" fmla="*/ 319314 w 5805714"/>
                <a:gd name="connsiteY52" fmla="*/ 928914 h 1034143"/>
                <a:gd name="connsiteX53" fmla="*/ 224064 w 5805714"/>
                <a:gd name="connsiteY53" fmla="*/ 947964 h 1034143"/>
                <a:gd name="connsiteX54" fmla="*/ 0 w 5805714"/>
                <a:gd name="connsiteY54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677807 w 5805714"/>
                <a:gd name="connsiteY4" fmla="*/ 954314 h 1034143"/>
                <a:gd name="connsiteX5" fmla="*/ 5576207 w 5805714"/>
                <a:gd name="connsiteY5" fmla="*/ 967014 h 1034143"/>
                <a:gd name="connsiteX6" fmla="*/ 5493657 w 5805714"/>
                <a:gd name="connsiteY6" fmla="*/ 929821 h 1034143"/>
                <a:gd name="connsiteX7" fmla="*/ 5324021 w 5805714"/>
                <a:gd name="connsiteY7" fmla="*/ 965200 h 1034143"/>
                <a:gd name="connsiteX8" fmla="*/ 5147128 w 5805714"/>
                <a:gd name="connsiteY8" fmla="*/ 906235 h 1034143"/>
                <a:gd name="connsiteX9" fmla="*/ 4992007 w 5805714"/>
                <a:gd name="connsiteY9" fmla="*/ 954314 h 1034143"/>
                <a:gd name="connsiteX10" fmla="*/ 5007428 w 5805714"/>
                <a:gd name="connsiteY10" fmla="*/ 957943 h 1034143"/>
                <a:gd name="connsiteX11" fmla="*/ 4841421 w 5805714"/>
                <a:gd name="connsiteY11" fmla="*/ 921657 h 1034143"/>
                <a:gd name="connsiteX12" fmla="*/ 4779736 w 5805714"/>
                <a:gd name="connsiteY12" fmla="*/ 994228 h 1034143"/>
                <a:gd name="connsiteX13" fmla="*/ 4644571 w 5805714"/>
                <a:gd name="connsiteY13" fmla="*/ 943428 h 1034143"/>
                <a:gd name="connsiteX14" fmla="*/ 4524828 w 5805714"/>
                <a:gd name="connsiteY14" fmla="*/ 913493 h 1034143"/>
                <a:gd name="connsiteX15" fmla="*/ 4405993 w 5805714"/>
                <a:gd name="connsiteY15" fmla="*/ 946150 h 1034143"/>
                <a:gd name="connsiteX16" fmla="*/ 4278086 w 5805714"/>
                <a:gd name="connsiteY16" fmla="*/ 998764 h 1034143"/>
                <a:gd name="connsiteX17" fmla="*/ 4125686 w 5805714"/>
                <a:gd name="connsiteY17" fmla="*/ 913493 h 1034143"/>
                <a:gd name="connsiteX18" fmla="*/ 4054021 w 5805714"/>
                <a:gd name="connsiteY18" fmla="*/ 993321 h 1034143"/>
                <a:gd name="connsiteX19" fmla="*/ 3889828 w 5805714"/>
                <a:gd name="connsiteY19" fmla="*/ 914400 h 1034143"/>
                <a:gd name="connsiteX20" fmla="*/ 3788228 w 5805714"/>
                <a:gd name="connsiteY20" fmla="*/ 957943 h 1034143"/>
                <a:gd name="connsiteX21" fmla="*/ 3605893 w 5805714"/>
                <a:gd name="connsiteY21" fmla="*/ 910771 h 1034143"/>
                <a:gd name="connsiteX22" fmla="*/ 3521528 w 5805714"/>
                <a:gd name="connsiteY22" fmla="*/ 961571 h 1034143"/>
                <a:gd name="connsiteX23" fmla="*/ 3387271 w 5805714"/>
                <a:gd name="connsiteY23" fmla="*/ 968828 h 1034143"/>
                <a:gd name="connsiteX24" fmla="*/ 3252107 w 5805714"/>
                <a:gd name="connsiteY24" fmla="*/ 922564 h 1034143"/>
                <a:gd name="connsiteX25" fmla="*/ 3164114 w 5805714"/>
                <a:gd name="connsiteY25" fmla="*/ 914400 h 1034143"/>
                <a:gd name="connsiteX26" fmla="*/ 3125107 w 5805714"/>
                <a:gd name="connsiteY26" fmla="*/ 960664 h 1034143"/>
                <a:gd name="connsiteX27" fmla="*/ 3045278 w 5805714"/>
                <a:gd name="connsiteY27" fmla="*/ 915307 h 1034143"/>
                <a:gd name="connsiteX28" fmla="*/ 2982686 w 5805714"/>
                <a:gd name="connsiteY28" fmla="*/ 946150 h 1034143"/>
                <a:gd name="connsiteX29" fmla="*/ 2830286 w 5805714"/>
                <a:gd name="connsiteY29" fmla="*/ 943428 h 1034143"/>
                <a:gd name="connsiteX30" fmla="*/ 2801257 w 5805714"/>
                <a:gd name="connsiteY30" fmla="*/ 1001485 h 1034143"/>
                <a:gd name="connsiteX31" fmla="*/ 2699657 w 5805714"/>
                <a:gd name="connsiteY31" fmla="*/ 1001485 h 1034143"/>
                <a:gd name="connsiteX32" fmla="*/ 2625271 w 5805714"/>
                <a:gd name="connsiteY32" fmla="*/ 975178 h 1034143"/>
                <a:gd name="connsiteX33" fmla="*/ 2554514 w 5805714"/>
                <a:gd name="connsiteY33" fmla="*/ 943428 h 1034143"/>
                <a:gd name="connsiteX34" fmla="*/ 2509157 w 5805714"/>
                <a:gd name="connsiteY34" fmla="*/ 986064 h 1034143"/>
                <a:gd name="connsiteX35" fmla="*/ 2393043 w 5805714"/>
                <a:gd name="connsiteY35" fmla="*/ 983343 h 1034143"/>
                <a:gd name="connsiteX36" fmla="*/ 2305050 w 5805714"/>
                <a:gd name="connsiteY36" fmla="*/ 1023257 h 1034143"/>
                <a:gd name="connsiteX37" fmla="*/ 2169886 w 5805714"/>
                <a:gd name="connsiteY37" fmla="*/ 982435 h 1034143"/>
                <a:gd name="connsiteX38" fmla="*/ 2012043 w 5805714"/>
                <a:gd name="connsiteY38" fmla="*/ 997857 h 1034143"/>
                <a:gd name="connsiteX39" fmla="*/ 1894114 w 5805714"/>
                <a:gd name="connsiteY39" fmla="*/ 941614 h 1034143"/>
                <a:gd name="connsiteX40" fmla="*/ 1785257 w 5805714"/>
                <a:gd name="connsiteY40" fmla="*/ 992414 h 1034143"/>
                <a:gd name="connsiteX41" fmla="*/ 1654628 w 5805714"/>
                <a:gd name="connsiteY41" fmla="*/ 986971 h 1034143"/>
                <a:gd name="connsiteX42" fmla="*/ 1520371 w 5805714"/>
                <a:gd name="connsiteY42" fmla="*/ 1034143 h 1034143"/>
                <a:gd name="connsiteX43" fmla="*/ 1348921 w 5805714"/>
                <a:gd name="connsiteY43" fmla="*/ 960664 h 1034143"/>
                <a:gd name="connsiteX44" fmla="*/ 1230086 w 5805714"/>
                <a:gd name="connsiteY44" fmla="*/ 986971 h 1034143"/>
                <a:gd name="connsiteX45" fmla="*/ 1127578 w 5805714"/>
                <a:gd name="connsiteY45" fmla="*/ 954314 h 1034143"/>
                <a:gd name="connsiteX46" fmla="*/ 1030514 w 5805714"/>
                <a:gd name="connsiteY46" fmla="*/ 1016000 h 1034143"/>
                <a:gd name="connsiteX47" fmla="*/ 928914 w 5805714"/>
                <a:gd name="connsiteY47" fmla="*/ 1016000 h 1034143"/>
                <a:gd name="connsiteX48" fmla="*/ 798286 w 5805714"/>
                <a:gd name="connsiteY48" fmla="*/ 943428 h 1034143"/>
                <a:gd name="connsiteX49" fmla="*/ 653143 w 5805714"/>
                <a:gd name="connsiteY49" fmla="*/ 928914 h 1034143"/>
                <a:gd name="connsiteX50" fmla="*/ 537028 w 5805714"/>
                <a:gd name="connsiteY50" fmla="*/ 957943 h 1034143"/>
                <a:gd name="connsiteX51" fmla="*/ 493486 w 5805714"/>
                <a:gd name="connsiteY51" fmla="*/ 1001485 h 1034143"/>
                <a:gd name="connsiteX52" fmla="*/ 383721 w 5805714"/>
                <a:gd name="connsiteY52" fmla="*/ 962478 h 1034143"/>
                <a:gd name="connsiteX53" fmla="*/ 319314 w 5805714"/>
                <a:gd name="connsiteY53" fmla="*/ 928914 h 1034143"/>
                <a:gd name="connsiteX54" fmla="*/ 224064 w 5805714"/>
                <a:gd name="connsiteY54" fmla="*/ 947964 h 1034143"/>
                <a:gd name="connsiteX55" fmla="*/ 0 w 5805714"/>
                <a:gd name="connsiteY55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684157 w 5805714"/>
                <a:gd name="connsiteY4" fmla="*/ 935264 h 1034143"/>
                <a:gd name="connsiteX5" fmla="*/ 5576207 w 5805714"/>
                <a:gd name="connsiteY5" fmla="*/ 967014 h 1034143"/>
                <a:gd name="connsiteX6" fmla="*/ 5493657 w 5805714"/>
                <a:gd name="connsiteY6" fmla="*/ 929821 h 1034143"/>
                <a:gd name="connsiteX7" fmla="*/ 5324021 w 5805714"/>
                <a:gd name="connsiteY7" fmla="*/ 965200 h 1034143"/>
                <a:gd name="connsiteX8" fmla="*/ 5147128 w 5805714"/>
                <a:gd name="connsiteY8" fmla="*/ 906235 h 1034143"/>
                <a:gd name="connsiteX9" fmla="*/ 4992007 w 5805714"/>
                <a:gd name="connsiteY9" fmla="*/ 954314 h 1034143"/>
                <a:gd name="connsiteX10" fmla="*/ 5007428 w 5805714"/>
                <a:gd name="connsiteY10" fmla="*/ 957943 h 1034143"/>
                <a:gd name="connsiteX11" fmla="*/ 4841421 w 5805714"/>
                <a:gd name="connsiteY11" fmla="*/ 921657 h 1034143"/>
                <a:gd name="connsiteX12" fmla="*/ 4779736 w 5805714"/>
                <a:gd name="connsiteY12" fmla="*/ 994228 h 1034143"/>
                <a:gd name="connsiteX13" fmla="*/ 4644571 w 5805714"/>
                <a:gd name="connsiteY13" fmla="*/ 943428 h 1034143"/>
                <a:gd name="connsiteX14" fmla="*/ 4524828 w 5805714"/>
                <a:gd name="connsiteY14" fmla="*/ 913493 h 1034143"/>
                <a:gd name="connsiteX15" fmla="*/ 4405993 w 5805714"/>
                <a:gd name="connsiteY15" fmla="*/ 946150 h 1034143"/>
                <a:gd name="connsiteX16" fmla="*/ 4278086 w 5805714"/>
                <a:gd name="connsiteY16" fmla="*/ 998764 h 1034143"/>
                <a:gd name="connsiteX17" fmla="*/ 4125686 w 5805714"/>
                <a:gd name="connsiteY17" fmla="*/ 913493 h 1034143"/>
                <a:gd name="connsiteX18" fmla="*/ 4054021 w 5805714"/>
                <a:gd name="connsiteY18" fmla="*/ 993321 h 1034143"/>
                <a:gd name="connsiteX19" fmla="*/ 3889828 w 5805714"/>
                <a:gd name="connsiteY19" fmla="*/ 914400 h 1034143"/>
                <a:gd name="connsiteX20" fmla="*/ 3788228 w 5805714"/>
                <a:gd name="connsiteY20" fmla="*/ 957943 h 1034143"/>
                <a:gd name="connsiteX21" fmla="*/ 3605893 w 5805714"/>
                <a:gd name="connsiteY21" fmla="*/ 910771 h 1034143"/>
                <a:gd name="connsiteX22" fmla="*/ 3521528 w 5805714"/>
                <a:gd name="connsiteY22" fmla="*/ 961571 h 1034143"/>
                <a:gd name="connsiteX23" fmla="*/ 3387271 w 5805714"/>
                <a:gd name="connsiteY23" fmla="*/ 968828 h 1034143"/>
                <a:gd name="connsiteX24" fmla="*/ 3252107 w 5805714"/>
                <a:gd name="connsiteY24" fmla="*/ 922564 h 1034143"/>
                <a:gd name="connsiteX25" fmla="*/ 3164114 w 5805714"/>
                <a:gd name="connsiteY25" fmla="*/ 914400 h 1034143"/>
                <a:gd name="connsiteX26" fmla="*/ 3125107 w 5805714"/>
                <a:gd name="connsiteY26" fmla="*/ 960664 h 1034143"/>
                <a:gd name="connsiteX27" fmla="*/ 3045278 w 5805714"/>
                <a:gd name="connsiteY27" fmla="*/ 915307 h 1034143"/>
                <a:gd name="connsiteX28" fmla="*/ 2982686 w 5805714"/>
                <a:gd name="connsiteY28" fmla="*/ 946150 h 1034143"/>
                <a:gd name="connsiteX29" fmla="*/ 2830286 w 5805714"/>
                <a:gd name="connsiteY29" fmla="*/ 943428 h 1034143"/>
                <a:gd name="connsiteX30" fmla="*/ 2801257 w 5805714"/>
                <a:gd name="connsiteY30" fmla="*/ 1001485 h 1034143"/>
                <a:gd name="connsiteX31" fmla="*/ 2699657 w 5805714"/>
                <a:gd name="connsiteY31" fmla="*/ 1001485 h 1034143"/>
                <a:gd name="connsiteX32" fmla="*/ 2625271 w 5805714"/>
                <a:gd name="connsiteY32" fmla="*/ 975178 h 1034143"/>
                <a:gd name="connsiteX33" fmla="*/ 2554514 w 5805714"/>
                <a:gd name="connsiteY33" fmla="*/ 943428 h 1034143"/>
                <a:gd name="connsiteX34" fmla="*/ 2509157 w 5805714"/>
                <a:gd name="connsiteY34" fmla="*/ 986064 h 1034143"/>
                <a:gd name="connsiteX35" fmla="*/ 2393043 w 5805714"/>
                <a:gd name="connsiteY35" fmla="*/ 983343 h 1034143"/>
                <a:gd name="connsiteX36" fmla="*/ 2305050 w 5805714"/>
                <a:gd name="connsiteY36" fmla="*/ 1023257 h 1034143"/>
                <a:gd name="connsiteX37" fmla="*/ 2169886 w 5805714"/>
                <a:gd name="connsiteY37" fmla="*/ 982435 h 1034143"/>
                <a:gd name="connsiteX38" fmla="*/ 2012043 w 5805714"/>
                <a:gd name="connsiteY38" fmla="*/ 997857 h 1034143"/>
                <a:gd name="connsiteX39" fmla="*/ 1894114 w 5805714"/>
                <a:gd name="connsiteY39" fmla="*/ 941614 h 1034143"/>
                <a:gd name="connsiteX40" fmla="*/ 1785257 w 5805714"/>
                <a:gd name="connsiteY40" fmla="*/ 992414 h 1034143"/>
                <a:gd name="connsiteX41" fmla="*/ 1654628 w 5805714"/>
                <a:gd name="connsiteY41" fmla="*/ 986971 h 1034143"/>
                <a:gd name="connsiteX42" fmla="*/ 1520371 w 5805714"/>
                <a:gd name="connsiteY42" fmla="*/ 1034143 h 1034143"/>
                <a:gd name="connsiteX43" fmla="*/ 1348921 w 5805714"/>
                <a:gd name="connsiteY43" fmla="*/ 960664 h 1034143"/>
                <a:gd name="connsiteX44" fmla="*/ 1230086 w 5805714"/>
                <a:gd name="connsiteY44" fmla="*/ 986971 h 1034143"/>
                <a:gd name="connsiteX45" fmla="*/ 1127578 w 5805714"/>
                <a:gd name="connsiteY45" fmla="*/ 954314 h 1034143"/>
                <a:gd name="connsiteX46" fmla="*/ 1030514 w 5805714"/>
                <a:gd name="connsiteY46" fmla="*/ 1016000 h 1034143"/>
                <a:gd name="connsiteX47" fmla="*/ 928914 w 5805714"/>
                <a:gd name="connsiteY47" fmla="*/ 1016000 h 1034143"/>
                <a:gd name="connsiteX48" fmla="*/ 798286 w 5805714"/>
                <a:gd name="connsiteY48" fmla="*/ 943428 h 1034143"/>
                <a:gd name="connsiteX49" fmla="*/ 653143 w 5805714"/>
                <a:gd name="connsiteY49" fmla="*/ 928914 h 1034143"/>
                <a:gd name="connsiteX50" fmla="*/ 537028 w 5805714"/>
                <a:gd name="connsiteY50" fmla="*/ 957943 h 1034143"/>
                <a:gd name="connsiteX51" fmla="*/ 493486 w 5805714"/>
                <a:gd name="connsiteY51" fmla="*/ 1001485 h 1034143"/>
                <a:gd name="connsiteX52" fmla="*/ 383721 w 5805714"/>
                <a:gd name="connsiteY52" fmla="*/ 962478 h 1034143"/>
                <a:gd name="connsiteX53" fmla="*/ 319314 w 5805714"/>
                <a:gd name="connsiteY53" fmla="*/ 928914 h 1034143"/>
                <a:gd name="connsiteX54" fmla="*/ 224064 w 5805714"/>
                <a:gd name="connsiteY54" fmla="*/ 947964 h 1034143"/>
                <a:gd name="connsiteX55" fmla="*/ 0 w 5805714"/>
                <a:gd name="connsiteY55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684157 w 5805714"/>
                <a:gd name="connsiteY4" fmla="*/ 935264 h 1034143"/>
                <a:gd name="connsiteX5" fmla="*/ 5576207 w 5805714"/>
                <a:gd name="connsiteY5" fmla="*/ 967014 h 1034143"/>
                <a:gd name="connsiteX6" fmla="*/ 5493657 w 5805714"/>
                <a:gd name="connsiteY6" fmla="*/ 929821 h 1034143"/>
                <a:gd name="connsiteX7" fmla="*/ 5324021 w 5805714"/>
                <a:gd name="connsiteY7" fmla="*/ 965200 h 1034143"/>
                <a:gd name="connsiteX8" fmla="*/ 5147128 w 5805714"/>
                <a:gd name="connsiteY8" fmla="*/ 906235 h 1034143"/>
                <a:gd name="connsiteX9" fmla="*/ 4992007 w 5805714"/>
                <a:gd name="connsiteY9" fmla="*/ 954314 h 1034143"/>
                <a:gd name="connsiteX10" fmla="*/ 5007428 w 5805714"/>
                <a:gd name="connsiteY10" fmla="*/ 957943 h 1034143"/>
                <a:gd name="connsiteX11" fmla="*/ 4841421 w 5805714"/>
                <a:gd name="connsiteY11" fmla="*/ 921657 h 1034143"/>
                <a:gd name="connsiteX12" fmla="*/ 4779736 w 5805714"/>
                <a:gd name="connsiteY12" fmla="*/ 994228 h 1034143"/>
                <a:gd name="connsiteX13" fmla="*/ 4644571 w 5805714"/>
                <a:gd name="connsiteY13" fmla="*/ 943428 h 1034143"/>
                <a:gd name="connsiteX14" fmla="*/ 4524828 w 5805714"/>
                <a:gd name="connsiteY14" fmla="*/ 913493 h 1034143"/>
                <a:gd name="connsiteX15" fmla="*/ 4405993 w 5805714"/>
                <a:gd name="connsiteY15" fmla="*/ 946150 h 1034143"/>
                <a:gd name="connsiteX16" fmla="*/ 4278086 w 5805714"/>
                <a:gd name="connsiteY16" fmla="*/ 998764 h 1034143"/>
                <a:gd name="connsiteX17" fmla="*/ 4125686 w 5805714"/>
                <a:gd name="connsiteY17" fmla="*/ 913493 h 1034143"/>
                <a:gd name="connsiteX18" fmla="*/ 4054021 w 5805714"/>
                <a:gd name="connsiteY18" fmla="*/ 993321 h 1034143"/>
                <a:gd name="connsiteX19" fmla="*/ 3889828 w 5805714"/>
                <a:gd name="connsiteY19" fmla="*/ 914400 h 1034143"/>
                <a:gd name="connsiteX20" fmla="*/ 3788228 w 5805714"/>
                <a:gd name="connsiteY20" fmla="*/ 957943 h 1034143"/>
                <a:gd name="connsiteX21" fmla="*/ 3605893 w 5805714"/>
                <a:gd name="connsiteY21" fmla="*/ 910771 h 1034143"/>
                <a:gd name="connsiteX22" fmla="*/ 3521528 w 5805714"/>
                <a:gd name="connsiteY22" fmla="*/ 961571 h 1034143"/>
                <a:gd name="connsiteX23" fmla="*/ 3387271 w 5805714"/>
                <a:gd name="connsiteY23" fmla="*/ 968828 h 1034143"/>
                <a:gd name="connsiteX24" fmla="*/ 3252107 w 5805714"/>
                <a:gd name="connsiteY24" fmla="*/ 922564 h 1034143"/>
                <a:gd name="connsiteX25" fmla="*/ 3164114 w 5805714"/>
                <a:gd name="connsiteY25" fmla="*/ 914400 h 1034143"/>
                <a:gd name="connsiteX26" fmla="*/ 3125107 w 5805714"/>
                <a:gd name="connsiteY26" fmla="*/ 960664 h 1034143"/>
                <a:gd name="connsiteX27" fmla="*/ 3045278 w 5805714"/>
                <a:gd name="connsiteY27" fmla="*/ 915307 h 1034143"/>
                <a:gd name="connsiteX28" fmla="*/ 2982686 w 5805714"/>
                <a:gd name="connsiteY28" fmla="*/ 946150 h 1034143"/>
                <a:gd name="connsiteX29" fmla="*/ 2830286 w 5805714"/>
                <a:gd name="connsiteY29" fmla="*/ 943428 h 1034143"/>
                <a:gd name="connsiteX30" fmla="*/ 2801257 w 5805714"/>
                <a:gd name="connsiteY30" fmla="*/ 1001485 h 1034143"/>
                <a:gd name="connsiteX31" fmla="*/ 2699657 w 5805714"/>
                <a:gd name="connsiteY31" fmla="*/ 1001485 h 1034143"/>
                <a:gd name="connsiteX32" fmla="*/ 2625271 w 5805714"/>
                <a:gd name="connsiteY32" fmla="*/ 975178 h 1034143"/>
                <a:gd name="connsiteX33" fmla="*/ 2554514 w 5805714"/>
                <a:gd name="connsiteY33" fmla="*/ 943428 h 1034143"/>
                <a:gd name="connsiteX34" fmla="*/ 2509157 w 5805714"/>
                <a:gd name="connsiteY34" fmla="*/ 986064 h 1034143"/>
                <a:gd name="connsiteX35" fmla="*/ 2393043 w 5805714"/>
                <a:gd name="connsiteY35" fmla="*/ 983343 h 1034143"/>
                <a:gd name="connsiteX36" fmla="*/ 2305050 w 5805714"/>
                <a:gd name="connsiteY36" fmla="*/ 1023257 h 1034143"/>
                <a:gd name="connsiteX37" fmla="*/ 2169886 w 5805714"/>
                <a:gd name="connsiteY37" fmla="*/ 982435 h 1034143"/>
                <a:gd name="connsiteX38" fmla="*/ 2012043 w 5805714"/>
                <a:gd name="connsiteY38" fmla="*/ 997857 h 1034143"/>
                <a:gd name="connsiteX39" fmla="*/ 1894114 w 5805714"/>
                <a:gd name="connsiteY39" fmla="*/ 941614 h 1034143"/>
                <a:gd name="connsiteX40" fmla="*/ 1785257 w 5805714"/>
                <a:gd name="connsiteY40" fmla="*/ 992414 h 1034143"/>
                <a:gd name="connsiteX41" fmla="*/ 1654628 w 5805714"/>
                <a:gd name="connsiteY41" fmla="*/ 986971 h 1034143"/>
                <a:gd name="connsiteX42" fmla="*/ 1520371 w 5805714"/>
                <a:gd name="connsiteY42" fmla="*/ 1034143 h 1034143"/>
                <a:gd name="connsiteX43" fmla="*/ 1348921 w 5805714"/>
                <a:gd name="connsiteY43" fmla="*/ 960664 h 1034143"/>
                <a:gd name="connsiteX44" fmla="*/ 1230086 w 5805714"/>
                <a:gd name="connsiteY44" fmla="*/ 986971 h 1034143"/>
                <a:gd name="connsiteX45" fmla="*/ 1127578 w 5805714"/>
                <a:gd name="connsiteY45" fmla="*/ 954314 h 1034143"/>
                <a:gd name="connsiteX46" fmla="*/ 1030514 w 5805714"/>
                <a:gd name="connsiteY46" fmla="*/ 1016000 h 1034143"/>
                <a:gd name="connsiteX47" fmla="*/ 928914 w 5805714"/>
                <a:gd name="connsiteY47" fmla="*/ 1016000 h 1034143"/>
                <a:gd name="connsiteX48" fmla="*/ 798286 w 5805714"/>
                <a:gd name="connsiteY48" fmla="*/ 943428 h 1034143"/>
                <a:gd name="connsiteX49" fmla="*/ 653143 w 5805714"/>
                <a:gd name="connsiteY49" fmla="*/ 928914 h 1034143"/>
                <a:gd name="connsiteX50" fmla="*/ 537028 w 5805714"/>
                <a:gd name="connsiteY50" fmla="*/ 957943 h 1034143"/>
                <a:gd name="connsiteX51" fmla="*/ 493486 w 5805714"/>
                <a:gd name="connsiteY51" fmla="*/ 1001485 h 1034143"/>
                <a:gd name="connsiteX52" fmla="*/ 383721 w 5805714"/>
                <a:gd name="connsiteY52" fmla="*/ 962478 h 1034143"/>
                <a:gd name="connsiteX53" fmla="*/ 319314 w 5805714"/>
                <a:gd name="connsiteY53" fmla="*/ 928914 h 1034143"/>
                <a:gd name="connsiteX54" fmla="*/ 103414 w 5805714"/>
                <a:gd name="connsiteY54" fmla="*/ 967014 h 1034143"/>
                <a:gd name="connsiteX55" fmla="*/ 0 w 5805714"/>
                <a:gd name="connsiteY55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684157 w 5805714"/>
                <a:gd name="connsiteY4" fmla="*/ 935264 h 1034143"/>
                <a:gd name="connsiteX5" fmla="*/ 5576207 w 5805714"/>
                <a:gd name="connsiteY5" fmla="*/ 967014 h 1034143"/>
                <a:gd name="connsiteX6" fmla="*/ 5493657 w 5805714"/>
                <a:gd name="connsiteY6" fmla="*/ 929821 h 1034143"/>
                <a:gd name="connsiteX7" fmla="*/ 5324021 w 5805714"/>
                <a:gd name="connsiteY7" fmla="*/ 965200 h 1034143"/>
                <a:gd name="connsiteX8" fmla="*/ 5147128 w 5805714"/>
                <a:gd name="connsiteY8" fmla="*/ 906235 h 1034143"/>
                <a:gd name="connsiteX9" fmla="*/ 4992007 w 5805714"/>
                <a:gd name="connsiteY9" fmla="*/ 954314 h 1034143"/>
                <a:gd name="connsiteX10" fmla="*/ 5007428 w 5805714"/>
                <a:gd name="connsiteY10" fmla="*/ 957943 h 1034143"/>
                <a:gd name="connsiteX11" fmla="*/ 4841421 w 5805714"/>
                <a:gd name="connsiteY11" fmla="*/ 921657 h 1034143"/>
                <a:gd name="connsiteX12" fmla="*/ 4779736 w 5805714"/>
                <a:gd name="connsiteY12" fmla="*/ 994228 h 1034143"/>
                <a:gd name="connsiteX13" fmla="*/ 4644571 w 5805714"/>
                <a:gd name="connsiteY13" fmla="*/ 943428 h 1034143"/>
                <a:gd name="connsiteX14" fmla="*/ 4524828 w 5805714"/>
                <a:gd name="connsiteY14" fmla="*/ 913493 h 1034143"/>
                <a:gd name="connsiteX15" fmla="*/ 4405993 w 5805714"/>
                <a:gd name="connsiteY15" fmla="*/ 946150 h 1034143"/>
                <a:gd name="connsiteX16" fmla="*/ 4278086 w 5805714"/>
                <a:gd name="connsiteY16" fmla="*/ 998764 h 1034143"/>
                <a:gd name="connsiteX17" fmla="*/ 4125686 w 5805714"/>
                <a:gd name="connsiteY17" fmla="*/ 913493 h 1034143"/>
                <a:gd name="connsiteX18" fmla="*/ 4054021 w 5805714"/>
                <a:gd name="connsiteY18" fmla="*/ 993321 h 1034143"/>
                <a:gd name="connsiteX19" fmla="*/ 3889828 w 5805714"/>
                <a:gd name="connsiteY19" fmla="*/ 914400 h 1034143"/>
                <a:gd name="connsiteX20" fmla="*/ 3788228 w 5805714"/>
                <a:gd name="connsiteY20" fmla="*/ 957943 h 1034143"/>
                <a:gd name="connsiteX21" fmla="*/ 3605893 w 5805714"/>
                <a:gd name="connsiteY21" fmla="*/ 910771 h 1034143"/>
                <a:gd name="connsiteX22" fmla="*/ 3521528 w 5805714"/>
                <a:gd name="connsiteY22" fmla="*/ 961571 h 1034143"/>
                <a:gd name="connsiteX23" fmla="*/ 3387271 w 5805714"/>
                <a:gd name="connsiteY23" fmla="*/ 968828 h 1034143"/>
                <a:gd name="connsiteX24" fmla="*/ 3252107 w 5805714"/>
                <a:gd name="connsiteY24" fmla="*/ 922564 h 1034143"/>
                <a:gd name="connsiteX25" fmla="*/ 3164114 w 5805714"/>
                <a:gd name="connsiteY25" fmla="*/ 914400 h 1034143"/>
                <a:gd name="connsiteX26" fmla="*/ 3125107 w 5805714"/>
                <a:gd name="connsiteY26" fmla="*/ 960664 h 1034143"/>
                <a:gd name="connsiteX27" fmla="*/ 3045278 w 5805714"/>
                <a:gd name="connsiteY27" fmla="*/ 915307 h 1034143"/>
                <a:gd name="connsiteX28" fmla="*/ 2982686 w 5805714"/>
                <a:gd name="connsiteY28" fmla="*/ 946150 h 1034143"/>
                <a:gd name="connsiteX29" fmla="*/ 2830286 w 5805714"/>
                <a:gd name="connsiteY29" fmla="*/ 943428 h 1034143"/>
                <a:gd name="connsiteX30" fmla="*/ 2801257 w 5805714"/>
                <a:gd name="connsiteY30" fmla="*/ 1001485 h 1034143"/>
                <a:gd name="connsiteX31" fmla="*/ 2699657 w 5805714"/>
                <a:gd name="connsiteY31" fmla="*/ 1001485 h 1034143"/>
                <a:gd name="connsiteX32" fmla="*/ 2625271 w 5805714"/>
                <a:gd name="connsiteY32" fmla="*/ 975178 h 1034143"/>
                <a:gd name="connsiteX33" fmla="*/ 2554514 w 5805714"/>
                <a:gd name="connsiteY33" fmla="*/ 943428 h 1034143"/>
                <a:gd name="connsiteX34" fmla="*/ 2509157 w 5805714"/>
                <a:gd name="connsiteY34" fmla="*/ 986064 h 1034143"/>
                <a:gd name="connsiteX35" fmla="*/ 2393043 w 5805714"/>
                <a:gd name="connsiteY35" fmla="*/ 983343 h 1034143"/>
                <a:gd name="connsiteX36" fmla="*/ 2305050 w 5805714"/>
                <a:gd name="connsiteY36" fmla="*/ 1023257 h 1034143"/>
                <a:gd name="connsiteX37" fmla="*/ 2169886 w 5805714"/>
                <a:gd name="connsiteY37" fmla="*/ 982435 h 1034143"/>
                <a:gd name="connsiteX38" fmla="*/ 2012043 w 5805714"/>
                <a:gd name="connsiteY38" fmla="*/ 997857 h 1034143"/>
                <a:gd name="connsiteX39" fmla="*/ 1894114 w 5805714"/>
                <a:gd name="connsiteY39" fmla="*/ 941614 h 1034143"/>
                <a:gd name="connsiteX40" fmla="*/ 1785257 w 5805714"/>
                <a:gd name="connsiteY40" fmla="*/ 992414 h 1034143"/>
                <a:gd name="connsiteX41" fmla="*/ 1654628 w 5805714"/>
                <a:gd name="connsiteY41" fmla="*/ 986971 h 1034143"/>
                <a:gd name="connsiteX42" fmla="*/ 1520371 w 5805714"/>
                <a:gd name="connsiteY42" fmla="*/ 1034143 h 1034143"/>
                <a:gd name="connsiteX43" fmla="*/ 1348921 w 5805714"/>
                <a:gd name="connsiteY43" fmla="*/ 960664 h 1034143"/>
                <a:gd name="connsiteX44" fmla="*/ 1230086 w 5805714"/>
                <a:gd name="connsiteY44" fmla="*/ 986971 h 1034143"/>
                <a:gd name="connsiteX45" fmla="*/ 1127578 w 5805714"/>
                <a:gd name="connsiteY45" fmla="*/ 954314 h 1034143"/>
                <a:gd name="connsiteX46" fmla="*/ 1030514 w 5805714"/>
                <a:gd name="connsiteY46" fmla="*/ 1016000 h 1034143"/>
                <a:gd name="connsiteX47" fmla="*/ 928914 w 5805714"/>
                <a:gd name="connsiteY47" fmla="*/ 1016000 h 1034143"/>
                <a:gd name="connsiteX48" fmla="*/ 798286 w 5805714"/>
                <a:gd name="connsiteY48" fmla="*/ 943428 h 1034143"/>
                <a:gd name="connsiteX49" fmla="*/ 653143 w 5805714"/>
                <a:gd name="connsiteY49" fmla="*/ 928914 h 1034143"/>
                <a:gd name="connsiteX50" fmla="*/ 537028 w 5805714"/>
                <a:gd name="connsiteY50" fmla="*/ 957943 h 1034143"/>
                <a:gd name="connsiteX51" fmla="*/ 493486 w 5805714"/>
                <a:gd name="connsiteY51" fmla="*/ 1001485 h 1034143"/>
                <a:gd name="connsiteX52" fmla="*/ 383721 w 5805714"/>
                <a:gd name="connsiteY52" fmla="*/ 962478 h 1034143"/>
                <a:gd name="connsiteX53" fmla="*/ 262164 w 5805714"/>
                <a:gd name="connsiteY53" fmla="*/ 941614 h 1034143"/>
                <a:gd name="connsiteX54" fmla="*/ 103414 w 5805714"/>
                <a:gd name="connsiteY54" fmla="*/ 967014 h 1034143"/>
                <a:gd name="connsiteX55" fmla="*/ 0 w 5805714"/>
                <a:gd name="connsiteY55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684157 w 5805714"/>
                <a:gd name="connsiteY4" fmla="*/ 935264 h 1034143"/>
                <a:gd name="connsiteX5" fmla="*/ 5576207 w 5805714"/>
                <a:gd name="connsiteY5" fmla="*/ 967014 h 1034143"/>
                <a:gd name="connsiteX6" fmla="*/ 5493657 w 5805714"/>
                <a:gd name="connsiteY6" fmla="*/ 929821 h 1034143"/>
                <a:gd name="connsiteX7" fmla="*/ 5324021 w 5805714"/>
                <a:gd name="connsiteY7" fmla="*/ 965200 h 1034143"/>
                <a:gd name="connsiteX8" fmla="*/ 5147128 w 5805714"/>
                <a:gd name="connsiteY8" fmla="*/ 906235 h 1034143"/>
                <a:gd name="connsiteX9" fmla="*/ 4992007 w 5805714"/>
                <a:gd name="connsiteY9" fmla="*/ 954314 h 1034143"/>
                <a:gd name="connsiteX10" fmla="*/ 5007428 w 5805714"/>
                <a:gd name="connsiteY10" fmla="*/ 957943 h 1034143"/>
                <a:gd name="connsiteX11" fmla="*/ 4841421 w 5805714"/>
                <a:gd name="connsiteY11" fmla="*/ 921657 h 1034143"/>
                <a:gd name="connsiteX12" fmla="*/ 4779736 w 5805714"/>
                <a:gd name="connsiteY12" fmla="*/ 994228 h 1034143"/>
                <a:gd name="connsiteX13" fmla="*/ 4644571 w 5805714"/>
                <a:gd name="connsiteY13" fmla="*/ 943428 h 1034143"/>
                <a:gd name="connsiteX14" fmla="*/ 4524828 w 5805714"/>
                <a:gd name="connsiteY14" fmla="*/ 913493 h 1034143"/>
                <a:gd name="connsiteX15" fmla="*/ 4405993 w 5805714"/>
                <a:gd name="connsiteY15" fmla="*/ 946150 h 1034143"/>
                <a:gd name="connsiteX16" fmla="*/ 4278086 w 5805714"/>
                <a:gd name="connsiteY16" fmla="*/ 998764 h 1034143"/>
                <a:gd name="connsiteX17" fmla="*/ 4125686 w 5805714"/>
                <a:gd name="connsiteY17" fmla="*/ 913493 h 1034143"/>
                <a:gd name="connsiteX18" fmla="*/ 4054021 w 5805714"/>
                <a:gd name="connsiteY18" fmla="*/ 993321 h 1034143"/>
                <a:gd name="connsiteX19" fmla="*/ 3889828 w 5805714"/>
                <a:gd name="connsiteY19" fmla="*/ 914400 h 1034143"/>
                <a:gd name="connsiteX20" fmla="*/ 3788228 w 5805714"/>
                <a:gd name="connsiteY20" fmla="*/ 957943 h 1034143"/>
                <a:gd name="connsiteX21" fmla="*/ 3605893 w 5805714"/>
                <a:gd name="connsiteY21" fmla="*/ 910771 h 1034143"/>
                <a:gd name="connsiteX22" fmla="*/ 3521528 w 5805714"/>
                <a:gd name="connsiteY22" fmla="*/ 961571 h 1034143"/>
                <a:gd name="connsiteX23" fmla="*/ 3387271 w 5805714"/>
                <a:gd name="connsiteY23" fmla="*/ 968828 h 1034143"/>
                <a:gd name="connsiteX24" fmla="*/ 3252107 w 5805714"/>
                <a:gd name="connsiteY24" fmla="*/ 922564 h 1034143"/>
                <a:gd name="connsiteX25" fmla="*/ 3164114 w 5805714"/>
                <a:gd name="connsiteY25" fmla="*/ 914400 h 1034143"/>
                <a:gd name="connsiteX26" fmla="*/ 3125107 w 5805714"/>
                <a:gd name="connsiteY26" fmla="*/ 960664 h 1034143"/>
                <a:gd name="connsiteX27" fmla="*/ 3045278 w 5805714"/>
                <a:gd name="connsiteY27" fmla="*/ 915307 h 1034143"/>
                <a:gd name="connsiteX28" fmla="*/ 2982686 w 5805714"/>
                <a:gd name="connsiteY28" fmla="*/ 946150 h 1034143"/>
                <a:gd name="connsiteX29" fmla="*/ 2830286 w 5805714"/>
                <a:gd name="connsiteY29" fmla="*/ 943428 h 1034143"/>
                <a:gd name="connsiteX30" fmla="*/ 2801257 w 5805714"/>
                <a:gd name="connsiteY30" fmla="*/ 1001485 h 1034143"/>
                <a:gd name="connsiteX31" fmla="*/ 2699657 w 5805714"/>
                <a:gd name="connsiteY31" fmla="*/ 1001485 h 1034143"/>
                <a:gd name="connsiteX32" fmla="*/ 2625271 w 5805714"/>
                <a:gd name="connsiteY32" fmla="*/ 975178 h 1034143"/>
                <a:gd name="connsiteX33" fmla="*/ 2554514 w 5805714"/>
                <a:gd name="connsiteY33" fmla="*/ 943428 h 1034143"/>
                <a:gd name="connsiteX34" fmla="*/ 2509157 w 5805714"/>
                <a:gd name="connsiteY34" fmla="*/ 986064 h 1034143"/>
                <a:gd name="connsiteX35" fmla="*/ 2393043 w 5805714"/>
                <a:gd name="connsiteY35" fmla="*/ 983343 h 1034143"/>
                <a:gd name="connsiteX36" fmla="*/ 2305050 w 5805714"/>
                <a:gd name="connsiteY36" fmla="*/ 1023257 h 1034143"/>
                <a:gd name="connsiteX37" fmla="*/ 2169886 w 5805714"/>
                <a:gd name="connsiteY37" fmla="*/ 982435 h 1034143"/>
                <a:gd name="connsiteX38" fmla="*/ 2012043 w 5805714"/>
                <a:gd name="connsiteY38" fmla="*/ 997857 h 1034143"/>
                <a:gd name="connsiteX39" fmla="*/ 1894114 w 5805714"/>
                <a:gd name="connsiteY39" fmla="*/ 941614 h 1034143"/>
                <a:gd name="connsiteX40" fmla="*/ 1785257 w 5805714"/>
                <a:gd name="connsiteY40" fmla="*/ 992414 h 1034143"/>
                <a:gd name="connsiteX41" fmla="*/ 1654628 w 5805714"/>
                <a:gd name="connsiteY41" fmla="*/ 986971 h 1034143"/>
                <a:gd name="connsiteX42" fmla="*/ 1520371 w 5805714"/>
                <a:gd name="connsiteY42" fmla="*/ 1034143 h 1034143"/>
                <a:gd name="connsiteX43" fmla="*/ 1348921 w 5805714"/>
                <a:gd name="connsiteY43" fmla="*/ 960664 h 1034143"/>
                <a:gd name="connsiteX44" fmla="*/ 1230086 w 5805714"/>
                <a:gd name="connsiteY44" fmla="*/ 986971 h 1034143"/>
                <a:gd name="connsiteX45" fmla="*/ 1127578 w 5805714"/>
                <a:gd name="connsiteY45" fmla="*/ 954314 h 1034143"/>
                <a:gd name="connsiteX46" fmla="*/ 1030514 w 5805714"/>
                <a:gd name="connsiteY46" fmla="*/ 1016000 h 1034143"/>
                <a:gd name="connsiteX47" fmla="*/ 928914 w 5805714"/>
                <a:gd name="connsiteY47" fmla="*/ 1016000 h 1034143"/>
                <a:gd name="connsiteX48" fmla="*/ 798286 w 5805714"/>
                <a:gd name="connsiteY48" fmla="*/ 943428 h 1034143"/>
                <a:gd name="connsiteX49" fmla="*/ 653143 w 5805714"/>
                <a:gd name="connsiteY49" fmla="*/ 928914 h 1034143"/>
                <a:gd name="connsiteX50" fmla="*/ 537028 w 5805714"/>
                <a:gd name="connsiteY50" fmla="*/ 957943 h 1034143"/>
                <a:gd name="connsiteX51" fmla="*/ 493486 w 5805714"/>
                <a:gd name="connsiteY51" fmla="*/ 1001485 h 1034143"/>
                <a:gd name="connsiteX52" fmla="*/ 390071 w 5805714"/>
                <a:gd name="connsiteY52" fmla="*/ 930728 h 1034143"/>
                <a:gd name="connsiteX53" fmla="*/ 262164 w 5805714"/>
                <a:gd name="connsiteY53" fmla="*/ 941614 h 1034143"/>
                <a:gd name="connsiteX54" fmla="*/ 103414 w 5805714"/>
                <a:gd name="connsiteY54" fmla="*/ 967014 h 1034143"/>
                <a:gd name="connsiteX55" fmla="*/ 0 w 5805714"/>
                <a:gd name="connsiteY55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684157 w 5805714"/>
                <a:gd name="connsiteY4" fmla="*/ 935264 h 1034143"/>
                <a:gd name="connsiteX5" fmla="*/ 5576207 w 5805714"/>
                <a:gd name="connsiteY5" fmla="*/ 967014 h 1034143"/>
                <a:gd name="connsiteX6" fmla="*/ 5493657 w 5805714"/>
                <a:gd name="connsiteY6" fmla="*/ 929821 h 1034143"/>
                <a:gd name="connsiteX7" fmla="*/ 5324021 w 5805714"/>
                <a:gd name="connsiteY7" fmla="*/ 965200 h 1034143"/>
                <a:gd name="connsiteX8" fmla="*/ 5147128 w 5805714"/>
                <a:gd name="connsiteY8" fmla="*/ 906235 h 1034143"/>
                <a:gd name="connsiteX9" fmla="*/ 4992007 w 5805714"/>
                <a:gd name="connsiteY9" fmla="*/ 954314 h 1034143"/>
                <a:gd name="connsiteX10" fmla="*/ 5007428 w 5805714"/>
                <a:gd name="connsiteY10" fmla="*/ 957943 h 1034143"/>
                <a:gd name="connsiteX11" fmla="*/ 4841421 w 5805714"/>
                <a:gd name="connsiteY11" fmla="*/ 921657 h 1034143"/>
                <a:gd name="connsiteX12" fmla="*/ 4779736 w 5805714"/>
                <a:gd name="connsiteY12" fmla="*/ 994228 h 1034143"/>
                <a:gd name="connsiteX13" fmla="*/ 4644571 w 5805714"/>
                <a:gd name="connsiteY13" fmla="*/ 943428 h 1034143"/>
                <a:gd name="connsiteX14" fmla="*/ 4524828 w 5805714"/>
                <a:gd name="connsiteY14" fmla="*/ 913493 h 1034143"/>
                <a:gd name="connsiteX15" fmla="*/ 4405993 w 5805714"/>
                <a:gd name="connsiteY15" fmla="*/ 946150 h 1034143"/>
                <a:gd name="connsiteX16" fmla="*/ 4278086 w 5805714"/>
                <a:gd name="connsiteY16" fmla="*/ 998764 h 1034143"/>
                <a:gd name="connsiteX17" fmla="*/ 4125686 w 5805714"/>
                <a:gd name="connsiteY17" fmla="*/ 913493 h 1034143"/>
                <a:gd name="connsiteX18" fmla="*/ 4054021 w 5805714"/>
                <a:gd name="connsiteY18" fmla="*/ 993321 h 1034143"/>
                <a:gd name="connsiteX19" fmla="*/ 3889828 w 5805714"/>
                <a:gd name="connsiteY19" fmla="*/ 914400 h 1034143"/>
                <a:gd name="connsiteX20" fmla="*/ 3788228 w 5805714"/>
                <a:gd name="connsiteY20" fmla="*/ 957943 h 1034143"/>
                <a:gd name="connsiteX21" fmla="*/ 3605893 w 5805714"/>
                <a:gd name="connsiteY21" fmla="*/ 910771 h 1034143"/>
                <a:gd name="connsiteX22" fmla="*/ 3521528 w 5805714"/>
                <a:gd name="connsiteY22" fmla="*/ 961571 h 1034143"/>
                <a:gd name="connsiteX23" fmla="*/ 3387271 w 5805714"/>
                <a:gd name="connsiteY23" fmla="*/ 968828 h 1034143"/>
                <a:gd name="connsiteX24" fmla="*/ 3252107 w 5805714"/>
                <a:gd name="connsiteY24" fmla="*/ 922564 h 1034143"/>
                <a:gd name="connsiteX25" fmla="*/ 3164114 w 5805714"/>
                <a:gd name="connsiteY25" fmla="*/ 914400 h 1034143"/>
                <a:gd name="connsiteX26" fmla="*/ 3125107 w 5805714"/>
                <a:gd name="connsiteY26" fmla="*/ 960664 h 1034143"/>
                <a:gd name="connsiteX27" fmla="*/ 3045278 w 5805714"/>
                <a:gd name="connsiteY27" fmla="*/ 915307 h 1034143"/>
                <a:gd name="connsiteX28" fmla="*/ 2982686 w 5805714"/>
                <a:gd name="connsiteY28" fmla="*/ 946150 h 1034143"/>
                <a:gd name="connsiteX29" fmla="*/ 2830286 w 5805714"/>
                <a:gd name="connsiteY29" fmla="*/ 943428 h 1034143"/>
                <a:gd name="connsiteX30" fmla="*/ 2801257 w 5805714"/>
                <a:gd name="connsiteY30" fmla="*/ 1001485 h 1034143"/>
                <a:gd name="connsiteX31" fmla="*/ 2699657 w 5805714"/>
                <a:gd name="connsiteY31" fmla="*/ 1001485 h 1034143"/>
                <a:gd name="connsiteX32" fmla="*/ 2625271 w 5805714"/>
                <a:gd name="connsiteY32" fmla="*/ 975178 h 1034143"/>
                <a:gd name="connsiteX33" fmla="*/ 2554514 w 5805714"/>
                <a:gd name="connsiteY33" fmla="*/ 943428 h 1034143"/>
                <a:gd name="connsiteX34" fmla="*/ 2509157 w 5805714"/>
                <a:gd name="connsiteY34" fmla="*/ 986064 h 1034143"/>
                <a:gd name="connsiteX35" fmla="*/ 2393043 w 5805714"/>
                <a:gd name="connsiteY35" fmla="*/ 983343 h 1034143"/>
                <a:gd name="connsiteX36" fmla="*/ 2305050 w 5805714"/>
                <a:gd name="connsiteY36" fmla="*/ 1023257 h 1034143"/>
                <a:gd name="connsiteX37" fmla="*/ 2169886 w 5805714"/>
                <a:gd name="connsiteY37" fmla="*/ 982435 h 1034143"/>
                <a:gd name="connsiteX38" fmla="*/ 2012043 w 5805714"/>
                <a:gd name="connsiteY38" fmla="*/ 997857 h 1034143"/>
                <a:gd name="connsiteX39" fmla="*/ 1894114 w 5805714"/>
                <a:gd name="connsiteY39" fmla="*/ 941614 h 1034143"/>
                <a:gd name="connsiteX40" fmla="*/ 1785257 w 5805714"/>
                <a:gd name="connsiteY40" fmla="*/ 992414 h 1034143"/>
                <a:gd name="connsiteX41" fmla="*/ 1654628 w 5805714"/>
                <a:gd name="connsiteY41" fmla="*/ 986971 h 1034143"/>
                <a:gd name="connsiteX42" fmla="*/ 1520371 w 5805714"/>
                <a:gd name="connsiteY42" fmla="*/ 1034143 h 1034143"/>
                <a:gd name="connsiteX43" fmla="*/ 1348921 w 5805714"/>
                <a:gd name="connsiteY43" fmla="*/ 960664 h 1034143"/>
                <a:gd name="connsiteX44" fmla="*/ 1230086 w 5805714"/>
                <a:gd name="connsiteY44" fmla="*/ 986971 h 1034143"/>
                <a:gd name="connsiteX45" fmla="*/ 1127578 w 5805714"/>
                <a:gd name="connsiteY45" fmla="*/ 954314 h 1034143"/>
                <a:gd name="connsiteX46" fmla="*/ 1030514 w 5805714"/>
                <a:gd name="connsiteY46" fmla="*/ 1016000 h 1034143"/>
                <a:gd name="connsiteX47" fmla="*/ 928914 w 5805714"/>
                <a:gd name="connsiteY47" fmla="*/ 1016000 h 1034143"/>
                <a:gd name="connsiteX48" fmla="*/ 798286 w 5805714"/>
                <a:gd name="connsiteY48" fmla="*/ 943428 h 1034143"/>
                <a:gd name="connsiteX49" fmla="*/ 653143 w 5805714"/>
                <a:gd name="connsiteY49" fmla="*/ 928914 h 1034143"/>
                <a:gd name="connsiteX50" fmla="*/ 537028 w 5805714"/>
                <a:gd name="connsiteY50" fmla="*/ 957943 h 1034143"/>
                <a:gd name="connsiteX51" fmla="*/ 493486 w 5805714"/>
                <a:gd name="connsiteY51" fmla="*/ 1001485 h 1034143"/>
                <a:gd name="connsiteX52" fmla="*/ 390071 w 5805714"/>
                <a:gd name="connsiteY52" fmla="*/ 930728 h 1034143"/>
                <a:gd name="connsiteX53" fmla="*/ 262164 w 5805714"/>
                <a:gd name="connsiteY53" fmla="*/ 979714 h 1034143"/>
                <a:gd name="connsiteX54" fmla="*/ 103414 w 5805714"/>
                <a:gd name="connsiteY54" fmla="*/ 967014 h 1034143"/>
                <a:gd name="connsiteX55" fmla="*/ 0 w 5805714"/>
                <a:gd name="connsiteY55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684157 w 5805714"/>
                <a:gd name="connsiteY4" fmla="*/ 935264 h 1034143"/>
                <a:gd name="connsiteX5" fmla="*/ 5576207 w 5805714"/>
                <a:gd name="connsiteY5" fmla="*/ 967014 h 1034143"/>
                <a:gd name="connsiteX6" fmla="*/ 5493657 w 5805714"/>
                <a:gd name="connsiteY6" fmla="*/ 929821 h 1034143"/>
                <a:gd name="connsiteX7" fmla="*/ 5324021 w 5805714"/>
                <a:gd name="connsiteY7" fmla="*/ 965200 h 1034143"/>
                <a:gd name="connsiteX8" fmla="*/ 5147128 w 5805714"/>
                <a:gd name="connsiteY8" fmla="*/ 906235 h 1034143"/>
                <a:gd name="connsiteX9" fmla="*/ 4992007 w 5805714"/>
                <a:gd name="connsiteY9" fmla="*/ 954314 h 1034143"/>
                <a:gd name="connsiteX10" fmla="*/ 5007428 w 5805714"/>
                <a:gd name="connsiteY10" fmla="*/ 957943 h 1034143"/>
                <a:gd name="connsiteX11" fmla="*/ 4841421 w 5805714"/>
                <a:gd name="connsiteY11" fmla="*/ 921657 h 1034143"/>
                <a:gd name="connsiteX12" fmla="*/ 4779736 w 5805714"/>
                <a:gd name="connsiteY12" fmla="*/ 994228 h 1034143"/>
                <a:gd name="connsiteX13" fmla="*/ 4644571 w 5805714"/>
                <a:gd name="connsiteY13" fmla="*/ 943428 h 1034143"/>
                <a:gd name="connsiteX14" fmla="*/ 4524828 w 5805714"/>
                <a:gd name="connsiteY14" fmla="*/ 913493 h 1034143"/>
                <a:gd name="connsiteX15" fmla="*/ 4405993 w 5805714"/>
                <a:gd name="connsiteY15" fmla="*/ 946150 h 1034143"/>
                <a:gd name="connsiteX16" fmla="*/ 4278086 w 5805714"/>
                <a:gd name="connsiteY16" fmla="*/ 998764 h 1034143"/>
                <a:gd name="connsiteX17" fmla="*/ 4125686 w 5805714"/>
                <a:gd name="connsiteY17" fmla="*/ 913493 h 1034143"/>
                <a:gd name="connsiteX18" fmla="*/ 4054021 w 5805714"/>
                <a:gd name="connsiteY18" fmla="*/ 993321 h 1034143"/>
                <a:gd name="connsiteX19" fmla="*/ 3889828 w 5805714"/>
                <a:gd name="connsiteY19" fmla="*/ 914400 h 1034143"/>
                <a:gd name="connsiteX20" fmla="*/ 3788228 w 5805714"/>
                <a:gd name="connsiteY20" fmla="*/ 957943 h 1034143"/>
                <a:gd name="connsiteX21" fmla="*/ 3605893 w 5805714"/>
                <a:gd name="connsiteY21" fmla="*/ 910771 h 1034143"/>
                <a:gd name="connsiteX22" fmla="*/ 3521528 w 5805714"/>
                <a:gd name="connsiteY22" fmla="*/ 961571 h 1034143"/>
                <a:gd name="connsiteX23" fmla="*/ 3387271 w 5805714"/>
                <a:gd name="connsiteY23" fmla="*/ 968828 h 1034143"/>
                <a:gd name="connsiteX24" fmla="*/ 3252107 w 5805714"/>
                <a:gd name="connsiteY24" fmla="*/ 922564 h 1034143"/>
                <a:gd name="connsiteX25" fmla="*/ 3164114 w 5805714"/>
                <a:gd name="connsiteY25" fmla="*/ 914400 h 1034143"/>
                <a:gd name="connsiteX26" fmla="*/ 3125107 w 5805714"/>
                <a:gd name="connsiteY26" fmla="*/ 960664 h 1034143"/>
                <a:gd name="connsiteX27" fmla="*/ 3045278 w 5805714"/>
                <a:gd name="connsiteY27" fmla="*/ 915307 h 1034143"/>
                <a:gd name="connsiteX28" fmla="*/ 2982686 w 5805714"/>
                <a:gd name="connsiteY28" fmla="*/ 946150 h 1034143"/>
                <a:gd name="connsiteX29" fmla="*/ 2830286 w 5805714"/>
                <a:gd name="connsiteY29" fmla="*/ 943428 h 1034143"/>
                <a:gd name="connsiteX30" fmla="*/ 2801257 w 5805714"/>
                <a:gd name="connsiteY30" fmla="*/ 1001485 h 1034143"/>
                <a:gd name="connsiteX31" fmla="*/ 2699657 w 5805714"/>
                <a:gd name="connsiteY31" fmla="*/ 1001485 h 1034143"/>
                <a:gd name="connsiteX32" fmla="*/ 2625271 w 5805714"/>
                <a:gd name="connsiteY32" fmla="*/ 975178 h 1034143"/>
                <a:gd name="connsiteX33" fmla="*/ 2554514 w 5805714"/>
                <a:gd name="connsiteY33" fmla="*/ 943428 h 1034143"/>
                <a:gd name="connsiteX34" fmla="*/ 2509157 w 5805714"/>
                <a:gd name="connsiteY34" fmla="*/ 986064 h 1034143"/>
                <a:gd name="connsiteX35" fmla="*/ 2393043 w 5805714"/>
                <a:gd name="connsiteY35" fmla="*/ 983343 h 1034143"/>
                <a:gd name="connsiteX36" fmla="*/ 2305050 w 5805714"/>
                <a:gd name="connsiteY36" fmla="*/ 1023257 h 1034143"/>
                <a:gd name="connsiteX37" fmla="*/ 2169886 w 5805714"/>
                <a:gd name="connsiteY37" fmla="*/ 982435 h 1034143"/>
                <a:gd name="connsiteX38" fmla="*/ 2012043 w 5805714"/>
                <a:gd name="connsiteY38" fmla="*/ 997857 h 1034143"/>
                <a:gd name="connsiteX39" fmla="*/ 1894114 w 5805714"/>
                <a:gd name="connsiteY39" fmla="*/ 941614 h 1034143"/>
                <a:gd name="connsiteX40" fmla="*/ 1785257 w 5805714"/>
                <a:gd name="connsiteY40" fmla="*/ 992414 h 1034143"/>
                <a:gd name="connsiteX41" fmla="*/ 1654628 w 5805714"/>
                <a:gd name="connsiteY41" fmla="*/ 986971 h 1034143"/>
                <a:gd name="connsiteX42" fmla="*/ 1520371 w 5805714"/>
                <a:gd name="connsiteY42" fmla="*/ 1034143 h 1034143"/>
                <a:gd name="connsiteX43" fmla="*/ 1348921 w 5805714"/>
                <a:gd name="connsiteY43" fmla="*/ 960664 h 1034143"/>
                <a:gd name="connsiteX44" fmla="*/ 1230086 w 5805714"/>
                <a:gd name="connsiteY44" fmla="*/ 986971 h 1034143"/>
                <a:gd name="connsiteX45" fmla="*/ 1127578 w 5805714"/>
                <a:gd name="connsiteY45" fmla="*/ 954314 h 1034143"/>
                <a:gd name="connsiteX46" fmla="*/ 1030514 w 5805714"/>
                <a:gd name="connsiteY46" fmla="*/ 1016000 h 1034143"/>
                <a:gd name="connsiteX47" fmla="*/ 928914 w 5805714"/>
                <a:gd name="connsiteY47" fmla="*/ 1016000 h 1034143"/>
                <a:gd name="connsiteX48" fmla="*/ 798286 w 5805714"/>
                <a:gd name="connsiteY48" fmla="*/ 943428 h 1034143"/>
                <a:gd name="connsiteX49" fmla="*/ 678543 w 5805714"/>
                <a:gd name="connsiteY49" fmla="*/ 947964 h 1034143"/>
                <a:gd name="connsiteX50" fmla="*/ 537028 w 5805714"/>
                <a:gd name="connsiteY50" fmla="*/ 957943 h 1034143"/>
                <a:gd name="connsiteX51" fmla="*/ 493486 w 5805714"/>
                <a:gd name="connsiteY51" fmla="*/ 1001485 h 1034143"/>
                <a:gd name="connsiteX52" fmla="*/ 390071 w 5805714"/>
                <a:gd name="connsiteY52" fmla="*/ 930728 h 1034143"/>
                <a:gd name="connsiteX53" fmla="*/ 262164 w 5805714"/>
                <a:gd name="connsiteY53" fmla="*/ 979714 h 1034143"/>
                <a:gd name="connsiteX54" fmla="*/ 103414 w 5805714"/>
                <a:gd name="connsiteY54" fmla="*/ 967014 h 1034143"/>
                <a:gd name="connsiteX55" fmla="*/ 0 w 5805714"/>
                <a:gd name="connsiteY55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684157 w 5805714"/>
                <a:gd name="connsiteY4" fmla="*/ 935264 h 1034143"/>
                <a:gd name="connsiteX5" fmla="*/ 5576207 w 5805714"/>
                <a:gd name="connsiteY5" fmla="*/ 967014 h 1034143"/>
                <a:gd name="connsiteX6" fmla="*/ 5493657 w 5805714"/>
                <a:gd name="connsiteY6" fmla="*/ 929821 h 1034143"/>
                <a:gd name="connsiteX7" fmla="*/ 5324021 w 5805714"/>
                <a:gd name="connsiteY7" fmla="*/ 965200 h 1034143"/>
                <a:gd name="connsiteX8" fmla="*/ 5147128 w 5805714"/>
                <a:gd name="connsiteY8" fmla="*/ 906235 h 1034143"/>
                <a:gd name="connsiteX9" fmla="*/ 4992007 w 5805714"/>
                <a:gd name="connsiteY9" fmla="*/ 954314 h 1034143"/>
                <a:gd name="connsiteX10" fmla="*/ 5007428 w 5805714"/>
                <a:gd name="connsiteY10" fmla="*/ 957943 h 1034143"/>
                <a:gd name="connsiteX11" fmla="*/ 4841421 w 5805714"/>
                <a:gd name="connsiteY11" fmla="*/ 921657 h 1034143"/>
                <a:gd name="connsiteX12" fmla="*/ 4779736 w 5805714"/>
                <a:gd name="connsiteY12" fmla="*/ 994228 h 1034143"/>
                <a:gd name="connsiteX13" fmla="*/ 4644571 w 5805714"/>
                <a:gd name="connsiteY13" fmla="*/ 943428 h 1034143"/>
                <a:gd name="connsiteX14" fmla="*/ 4524828 w 5805714"/>
                <a:gd name="connsiteY14" fmla="*/ 913493 h 1034143"/>
                <a:gd name="connsiteX15" fmla="*/ 4405993 w 5805714"/>
                <a:gd name="connsiteY15" fmla="*/ 946150 h 1034143"/>
                <a:gd name="connsiteX16" fmla="*/ 4278086 w 5805714"/>
                <a:gd name="connsiteY16" fmla="*/ 998764 h 1034143"/>
                <a:gd name="connsiteX17" fmla="*/ 4125686 w 5805714"/>
                <a:gd name="connsiteY17" fmla="*/ 913493 h 1034143"/>
                <a:gd name="connsiteX18" fmla="*/ 4054021 w 5805714"/>
                <a:gd name="connsiteY18" fmla="*/ 993321 h 1034143"/>
                <a:gd name="connsiteX19" fmla="*/ 3889828 w 5805714"/>
                <a:gd name="connsiteY19" fmla="*/ 914400 h 1034143"/>
                <a:gd name="connsiteX20" fmla="*/ 3788228 w 5805714"/>
                <a:gd name="connsiteY20" fmla="*/ 957943 h 1034143"/>
                <a:gd name="connsiteX21" fmla="*/ 3605893 w 5805714"/>
                <a:gd name="connsiteY21" fmla="*/ 910771 h 1034143"/>
                <a:gd name="connsiteX22" fmla="*/ 3521528 w 5805714"/>
                <a:gd name="connsiteY22" fmla="*/ 961571 h 1034143"/>
                <a:gd name="connsiteX23" fmla="*/ 3387271 w 5805714"/>
                <a:gd name="connsiteY23" fmla="*/ 968828 h 1034143"/>
                <a:gd name="connsiteX24" fmla="*/ 3252107 w 5805714"/>
                <a:gd name="connsiteY24" fmla="*/ 922564 h 1034143"/>
                <a:gd name="connsiteX25" fmla="*/ 3164114 w 5805714"/>
                <a:gd name="connsiteY25" fmla="*/ 914400 h 1034143"/>
                <a:gd name="connsiteX26" fmla="*/ 3125107 w 5805714"/>
                <a:gd name="connsiteY26" fmla="*/ 960664 h 1034143"/>
                <a:gd name="connsiteX27" fmla="*/ 3045278 w 5805714"/>
                <a:gd name="connsiteY27" fmla="*/ 915307 h 1034143"/>
                <a:gd name="connsiteX28" fmla="*/ 2982686 w 5805714"/>
                <a:gd name="connsiteY28" fmla="*/ 946150 h 1034143"/>
                <a:gd name="connsiteX29" fmla="*/ 2830286 w 5805714"/>
                <a:gd name="connsiteY29" fmla="*/ 943428 h 1034143"/>
                <a:gd name="connsiteX30" fmla="*/ 2801257 w 5805714"/>
                <a:gd name="connsiteY30" fmla="*/ 1001485 h 1034143"/>
                <a:gd name="connsiteX31" fmla="*/ 2699657 w 5805714"/>
                <a:gd name="connsiteY31" fmla="*/ 1001485 h 1034143"/>
                <a:gd name="connsiteX32" fmla="*/ 2625271 w 5805714"/>
                <a:gd name="connsiteY32" fmla="*/ 975178 h 1034143"/>
                <a:gd name="connsiteX33" fmla="*/ 2554514 w 5805714"/>
                <a:gd name="connsiteY33" fmla="*/ 943428 h 1034143"/>
                <a:gd name="connsiteX34" fmla="*/ 2509157 w 5805714"/>
                <a:gd name="connsiteY34" fmla="*/ 986064 h 1034143"/>
                <a:gd name="connsiteX35" fmla="*/ 2393043 w 5805714"/>
                <a:gd name="connsiteY35" fmla="*/ 983343 h 1034143"/>
                <a:gd name="connsiteX36" fmla="*/ 2305050 w 5805714"/>
                <a:gd name="connsiteY36" fmla="*/ 1023257 h 1034143"/>
                <a:gd name="connsiteX37" fmla="*/ 2169886 w 5805714"/>
                <a:gd name="connsiteY37" fmla="*/ 982435 h 1034143"/>
                <a:gd name="connsiteX38" fmla="*/ 2012043 w 5805714"/>
                <a:gd name="connsiteY38" fmla="*/ 997857 h 1034143"/>
                <a:gd name="connsiteX39" fmla="*/ 1894114 w 5805714"/>
                <a:gd name="connsiteY39" fmla="*/ 941614 h 1034143"/>
                <a:gd name="connsiteX40" fmla="*/ 1785257 w 5805714"/>
                <a:gd name="connsiteY40" fmla="*/ 992414 h 1034143"/>
                <a:gd name="connsiteX41" fmla="*/ 1654628 w 5805714"/>
                <a:gd name="connsiteY41" fmla="*/ 986971 h 1034143"/>
                <a:gd name="connsiteX42" fmla="*/ 1520371 w 5805714"/>
                <a:gd name="connsiteY42" fmla="*/ 1034143 h 1034143"/>
                <a:gd name="connsiteX43" fmla="*/ 1348921 w 5805714"/>
                <a:gd name="connsiteY43" fmla="*/ 960664 h 1034143"/>
                <a:gd name="connsiteX44" fmla="*/ 1230086 w 5805714"/>
                <a:gd name="connsiteY44" fmla="*/ 986971 h 1034143"/>
                <a:gd name="connsiteX45" fmla="*/ 1127578 w 5805714"/>
                <a:gd name="connsiteY45" fmla="*/ 954314 h 1034143"/>
                <a:gd name="connsiteX46" fmla="*/ 1030514 w 5805714"/>
                <a:gd name="connsiteY46" fmla="*/ 1016000 h 1034143"/>
                <a:gd name="connsiteX47" fmla="*/ 928914 w 5805714"/>
                <a:gd name="connsiteY47" fmla="*/ 1016000 h 1034143"/>
                <a:gd name="connsiteX48" fmla="*/ 798286 w 5805714"/>
                <a:gd name="connsiteY48" fmla="*/ 943428 h 1034143"/>
                <a:gd name="connsiteX49" fmla="*/ 678543 w 5805714"/>
                <a:gd name="connsiteY49" fmla="*/ 947964 h 1034143"/>
                <a:gd name="connsiteX50" fmla="*/ 594178 w 5805714"/>
                <a:gd name="connsiteY50" fmla="*/ 996043 h 1034143"/>
                <a:gd name="connsiteX51" fmla="*/ 493486 w 5805714"/>
                <a:gd name="connsiteY51" fmla="*/ 1001485 h 1034143"/>
                <a:gd name="connsiteX52" fmla="*/ 390071 w 5805714"/>
                <a:gd name="connsiteY52" fmla="*/ 930728 h 1034143"/>
                <a:gd name="connsiteX53" fmla="*/ 262164 w 5805714"/>
                <a:gd name="connsiteY53" fmla="*/ 979714 h 1034143"/>
                <a:gd name="connsiteX54" fmla="*/ 103414 w 5805714"/>
                <a:gd name="connsiteY54" fmla="*/ 967014 h 1034143"/>
                <a:gd name="connsiteX55" fmla="*/ 0 w 5805714"/>
                <a:gd name="connsiteY55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684157 w 5805714"/>
                <a:gd name="connsiteY4" fmla="*/ 935264 h 1034143"/>
                <a:gd name="connsiteX5" fmla="*/ 5576207 w 5805714"/>
                <a:gd name="connsiteY5" fmla="*/ 967014 h 1034143"/>
                <a:gd name="connsiteX6" fmla="*/ 5493657 w 5805714"/>
                <a:gd name="connsiteY6" fmla="*/ 929821 h 1034143"/>
                <a:gd name="connsiteX7" fmla="*/ 5324021 w 5805714"/>
                <a:gd name="connsiteY7" fmla="*/ 965200 h 1034143"/>
                <a:gd name="connsiteX8" fmla="*/ 5147128 w 5805714"/>
                <a:gd name="connsiteY8" fmla="*/ 906235 h 1034143"/>
                <a:gd name="connsiteX9" fmla="*/ 4992007 w 5805714"/>
                <a:gd name="connsiteY9" fmla="*/ 954314 h 1034143"/>
                <a:gd name="connsiteX10" fmla="*/ 5007428 w 5805714"/>
                <a:gd name="connsiteY10" fmla="*/ 957943 h 1034143"/>
                <a:gd name="connsiteX11" fmla="*/ 4841421 w 5805714"/>
                <a:gd name="connsiteY11" fmla="*/ 921657 h 1034143"/>
                <a:gd name="connsiteX12" fmla="*/ 4779736 w 5805714"/>
                <a:gd name="connsiteY12" fmla="*/ 994228 h 1034143"/>
                <a:gd name="connsiteX13" fmla="*/ 4644571 w 5805714"/>
                <a:gd name="connsiteY13" fmla="*/ 943428 h 1034143"/>
                <a:gd name="connsiteX14" fmla="*/ 4524828 w 5805714"/>
                <a:gd name="connsiteY14" fmla="*/ 913493 h 1034143"/>
                <a:gd name="connsiteX15" fmla="*/ 4405993 w 5805714"/>
                <a:gd name="connsiteY15" fmla="*/ 946150 h 1034143"/>
                <a:gd name="connsiteX16" fmla="*/ 4278086 w 5805714"/>
                <a:gd name="connsiteY16" fmla="*/ 998764 h 1034143"/>
                <a:gd name="connsiteX17" fmla="*/ 4125686 w 5805714"/>
                <a:gd name="connsiteY17" fmla="*/ 913493 h 1034143"/>
                <a:gd name="connsiteX18" fmla="*/ 4054021 w 5805714"/>
                <a:gd name="connsiteY18" fmla="*/ 993321 h 1034143"/>
                <a:gd name="connsiteX19" fmla="*/ 3889828 w 5805714"/>
                <a:gd name="connsiteY19" fmla="*/ 914400 h 1034143"/>
                <a:gd name="connsiteX20" fmla="*/ 3788228 w 5805714"/>
                <a:gd name="connsiteY20" fmla="*/ 957943 h 1034143"/>
                <a:gd name="connsiteX21" fmla="*/ 3605893 w 5805714"/>
                <a:gd name="connsiteY21" fmla="*/ 910771 h 1034143"/>
                <a:gd name="connsiteX22" fmla="*/ 3521528 w 5805714"/>
                <a:gd name="connsiteY22" fmla="*/ 961571 h 1034143"/>
                <a:gd name="connsiteX23" fmla="*/ 3387271 w 5805714"/>
                <a:gd name="connsiteY23" fmla="*/ 968828 h 1034143"/>
                <a:gd name="connsiteX24" fmla="*/ 3252107 w 5805714"/>
                <a:gd name="connsiteY24" fmla="*/ 922564 h 1034143"/>
                <a:gd name="connsiteX25" fmla="*/ 3164114 w 5805714"/>
                <a:gd name="connsiteY25" fmla="*/ 914400 h 1034143"/>
                <a:gd name="connsiteX26" fmla="*/ 3125107 w 5805714"/>
                <a:gd name="connsiteY26" fmla="*/ 960664 h 1034143"/>
                <a:gd name="connsiteX27" fmla="*/ 3045278 w 5805714"/>
                <a:gd name="connsiteY27" fmla="*/ 915307 h 1034143"/>
                <a:gd name="connsiteX28" fmla="*/ 2982686 w 5805714"/>
                <a:gd name="connsiteY28" fmla="*/ 946150 h 1034143"/>
                <a:gd name="connsiteX29" fmla="*/ 2830286 w 5805714"/>
                <a:gd name="connsiteY29" fmla="*/ 943428 h 1034143"/>
                <a:gd name="connsiteX30" fmla="*/ 2801257 w 5805714"/>
                <a:gd name="connsiteY30" fmla="*/ 1001485 h 1034143"/>
                <a:gd name="connsiteX31" fmla="*/ 2699657 w 5805714"/>
                <a:gd name="connsiteY31" fmla="*/ 1001485 h 1034143"/>
                <a:gd name="connsiteX32" fmla="*/ 2625271 w 5805714"/>
                <a:gd name="connsiteY32" fmla="*/ 975178 h 1034143"/>
                <a:gd name="connsiteX33" fmla="*/ 2554514 w 5805714"/>
                <a:gd name="connsiteY33" fmla="*/ 943428 h 1034143"/>
                <a:gd name="connsiteX34" fmla="*/ 2509157 w 5805714"/>
                <a:gd name="connsiteY34" fmla="*/ 986064 h 1034143"/>
                <a:gd name="connsiteX35" fmla="*/ 2393043 w 5805714"/>
                <a:gd name="connsiteY35" fmla="*/ 983343 h 1034143"/>
                <a:gd name="connsiteX36" fmla="*/ 2305050 w 5805714"/>
                <a:gd name="connsiteY36" fmla="*/ 1023257 h 1034143"/>
                <a:gd name="connsiteX37" fmla="*/ 2169886 w 5805714"/>
                <a:gd name="connsiteY37" fmla="*/ 982435 h 1034143"/>
                <a:gd name="connsiteX38" fmla="*/ 2012043 w 5805714"/>
                <a:gd name="connsiteY38" fmla="*/ 997857 h 1034143"/>
                <a:gd name="connsiteX39" fmla="*/ 1894114 w 5805714"/>
                <a:gd name="connsiteY39" fmla="*/ 941614 h 1034143"/>
                <a:gd name="connsiteX40" fmla="*/ 1785257 w 5805714"/>
                <a:gd name="connsiteY40" fmla="*/ 992414 h 1034143"/>
                <a:gd name="connsiteX41" fmla="*/ 1654628 w 5805714"/>
                <a:gd name="connsiteY41" fmla="*/ 986971 h 1034143"/>
                <a:gd name="connsiteX42" fmla="*/ 1520371 w 5805714"/>
                <a:gd name="connsiteY42" fmla="*/ 1034143 h 1034143"/>
                <a:gd name="connsiteX43" fmla="*/ 1348921 w 5805714"/>
                <a:gd name="connsiteY43" fmla="*/ 960664 h 1034143"/>
                <a:gd name="connsiteX44" fmla="*/ 1230086 w 5805714"/>
                <a:gd name="connsiteY44" fmla="*/ 986971 h 1034143"/>
                <a:gd name="connsiteX45" fmla="*/ 1127578 w 5805714"/>
                <a:gd name="connsiteY45" fmla="*/ 954314 h 1034143"/>
                <a:gd name="connsiteX46" fmla="*/ 1030514 w 5805714"/>
                <a:gd name="connsiteY46" fmla="*/ 1016000 h 1034143"/>
                <a:gd name="connsiteX47" fmla="*/ 928914 w 5805714"/>
                <a:gd name="connsiteY47" fmla="*/ 1016000 h 1034143"/>
                <a:gd name="connsiteX48" fmla="*/ 760186 w 5805714"/>
                <a:gd name="connsiteY48" fmla="*/ 981528 h 1034143"/>
                <a:gd name="connsiteX49" fmla="*/ 678543 w 5805714"/>
                <a:gd name="connsiteY49" fmla="*/ 947964 h 1034143"/>
                <a:gd name="connsiteX50" fmla="*/ 594178 w 5805714"/>
                <a:gd name="connsiteY50" fmla="*/ 996043 h 1034143"/>
                <a:gd name="connsiteX51" fmla="*/ 493486 w 5805714"/>
                <a:gd name="connsiteY51" fmla="*/ 1001485 h 1034143"/>
                <a:gd name="connsiteX52" fmla="*/ 390071 w 5805714"/>
                <a:gd name="connsiteY52" fmla="*/ 930728 h 1034143"/>
                <a:gd name="connsiteX53" fmla="*/ 262164 w 5805714"/>
                <a:gd name="connsiteY53" fmla="*/ 979714 h 1034143"/>
                <a:gd name="connsiteX54" fmla="*/ 103414 w 5805714"/>
                <a:gd name="connsiteY54" fmla="*/ 967014 h 1034143"/>
                <a:gd name="connsiteX55" fmla="*/ 0 w 5805714"/>
                <a:gd name="connsiteY55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684157 w 5805714"/>
                <a:gd name="connsiteY4" fmla="*/ 935264 h 1034143"/>
                <a:gd name="connsiteX5" fmla="*/ 5576207 w 5805714"/>
                <a:gd name="connsiteY5" fmla="*/ 967014 h 1034143"/>
                <a:gd name="connsiteX6" fmla="*/ 5493657 w 5805714"/>
                <a:gd name="connsiteY6" fmla="*/ 929821 h 1034143"/>
                <a:gd name="connsiteX7" fmla="*/ 5324021 w 5805714"/>
                <a:gd name="connsiteY7" fmla="*/ 965200 h 1034143"/>
                <a:gd name="connsiteX8" fmla="*/ 5147128 w 5805714"/>
                <a:gd name="connsiteY8" fmla="*/ 906235 h 1034143"/>
                <a:gd name="connsiteX9" fmla="*/ 4992007 w 5805714"/>
                <a:gd name="connsiteY9" fmla="*/ 954314 h 1034143"/>
                <a:gd name="connsiteX10" fmla="*/ 5007428 w 5805714"/>
                <a:gd name="connsiteY10" fmla="*/ 957943 h 1034143"/>
                <a:gd name="connsiteX11" fmla="*/ 4841421 w 5805714"/>
                <a:gd name="connsiteY11" fmla="*/ 921657 h 1034143"/>
                <a:gd name="connsiteX12" fmla="*/ 4779736 w 5805714"/>
                <a:gd name="connsiteY12" fmla="*/ 994228 h 1034143"/>
                <a:gd name="connsiteX13" fmla="*/ 4644571 w 5805714"/>
                <a:gd name="connsiteY13" fmla="*/ 943428 h 1034143"/>
                <a:gd name="connsiteX14" fmla="*/ 4524828 w 5805714"/>
                <a:gd name="connsiteY14" fmla="*/ 913493 h 1034143"/>
                <a:gd name="connsiteX15" fmla="*/ 4405993 w 5805714"/>
                <a:gd name="connsiteY15" fmla="*/ 946150 h 1034143"/>
                <a:gd name="connsiteX16" fmla="*/ 4278086 w 5805714"/>
                <a:gd name="connsiteY16" fmla="*/ 998764 h 1034143"/>
                <a:gd name="connsiteX17" fmla="*/ 4125686 w 5805714"/>
                <a:gd name="connsiteY17" fmla="*/ 913493 h 1034143"/>
                <a:gd name="connsiteX18" fmla="*/ 4054021 w 5805714"/>
                <a:gd name="connsiteY18" fmla="*/ 993321 h 1034143"/>
                <a:gd name="connsiteX19" fmla="*/ 3889828 w 5805714"/>
                <a:gd name="connsiteY19" fmla="*/ 914400 h 1034143"/>
                <a:gd name="connsiteX20" fmla="*/ 3788228 w 5805714"/>
                <a:gd name="connsiteY20" fmla="*/ 957943 h 1034143"/>
                <a:gd name="connsiteX21" fmla="*/ 3605893 w 5805714"/>
                <a:gd name="connsiteY21" fmla="*/ 910771 h 1034143"/>
                <a:gd name="connsiteX22" fmla="*/ 3521528 w 5805714"/>
                <a:gd name="connsiteY22" fmla="*/ 961571 h 1034143"/>
                <a:gd name="connsiteX23" fmla="*/ 3387271 w 5805714"/>
                <a:gd name="connsiteY23" fmla="*/ 968828 h 1034143"/>
                <a:gd name="connsiteX24" fmla="*/ 3252107 w 5805714"/>
                <a:gd name="connsiteY24" fmla="*/ 922564 h 1034143"/>
                <a:gd name="connsiteX25" fmla="*/ 3164114 w 5805714"/>
                <a:gd name="connsiteY25" fmla="*/ 914400 h 1034143"/>
                <a:gd name="connsiteX26" fmla="*/ 3125107 w 5805714"/>
                <a:gd name="connsiteY26" fmla="*/ 960664 h 1034143"/>
                <a:gd name="connsiteX27" fmla="*/ 3045278 w 5805714"/>
                <a:gd name="connsiteY27" fmla="*/ 915307 h 1034143"/>
                <a:gd name="connsiteX28" fmla="*/ 2982686 w 5805714"/>
                <a:gd name="connsiteY28" fmla="*/ 946150 h 1034143"/>
                <a:gd name="connsiteX29" fmla="*/ 2830286 w 5805714"/>
                <a:gd name="connsiteY29" fmla="*/ 943428 h 1034143"/>
                <a:gd name="connsiteX30" fmla="*/ 2801257 w 5805714"/>
                <a:gd name="connsiteY30" fmla="*/ 1001485 h 1034143"/>
                <a:gd name="connsiteX31" fmla="*/ 2699657 w 5805714"/>
                <a:gd name="connsiteY31" fmla="*/ 1001485 h 1034143"/>
                <a:gd name="connsiteX32" fmla="*/ 2625271 w 5805714"/>
                <a:gd name="connsiteY32" fmla="*/ 975178 h 1034143"/>
                <a:gd name="connsiteX33" fmla="*/ 2554514 w 5805714"/>
                <a:gd name="connsiteY33" fmla="*/ 943428 h 1034143"/>
                <a:gd name="connsiteX34" fmla="*/ 2509157 w 5805714"/>
                <a:gd name="connsiteY34" fmla="*/ 986064 h 1034143"/>
                <a:gd name="connsiteX35" fmla="*/ 2393043 w 5805714"/>
                <a:gd name="connsiteY35" fmla="*/ 983343 h 1034143"/>
                <a:gd name="connsiteX36" fmla="*/ 2305050 w 5805714"/>
                <a:gd name="connsiteY36" fmla="*/ 1023257 h 1034143"/>
                <a:gd name="connsiteX37" fmla="*/ 2169886 w 5805714"/>
                <a:gd name="connsiteY37" fmla="*/ 982435 h 1034143"/>
                <a:gd name="connsiteX38" fmla="*/ 2012043 w 5805714"/>
                <a:gd name="connsiteY38" fmla="*/ 997857 h 1034143"/>
                <a:gd name="connsiteX39" fmla="*/ 1894114 w 5805714"/>
                <a:gd name="connsiteY39" fmla="*/ 941614 h 1034143"/>
                <a:gd name="connsiteX40" fmla="*/ 1785257 w 5805714"/>
                <a:gd name="connsiteY40" fmla="*/ 992414 h 1034143"/>
                <a:gd name="connsiteX41" fmla="*/ 1654628 w 5805714"/>
                <a:gd name="connsiteY41" fmla="*/ 986971 h 1034143"/>
                <a:gd name="connsiteX42" fmla="*/ 1520371 w 5805714"/>
                <a:gd name="connsiteY42" fmla="*/ 1034143 h 1034143"/>
                <a:gd name="connsiteX43" fmla="*/ 1348921 w 5805714"/>
                <a:gd name="connsiteY43" fmla="*/ 960664 h 1034143"/>
                <a:gd name="connsiteX44" fmla="*/ 1230086 w 5805714"/>
                <a:gd name="connsiteY44" fmla="*/ 986971 h 1034143"/>
                <a:gd name="connsiteX45" fmla="*/ 1127578 w 5805714"/>
                <a:gd name="connsiteY45" fmla="*/ 954314 h 1034143"/>
                <a:gd name="connsiteX46" fmla="*/ 1030514 w 5805714"/>
                <a:gd name="connsiteY46" fmla="*/ 1016000 h 1034143"/>
                <a:gd name="connsiteX47" fmla="*/ 903514 w 5805714"/>
                <a:gd name="connsiteY47" fmla="*/ 971550 h 1034143"/>
                <a:gd name="connsiteX48" fmla="*/ 760186 w 5805714"/>
                <a:gd name="connsiteY48" fmla="*/ 981528 h 1034143"/>
                <a:gd name="connsiteX49" fmla="*/ 678543 w 5805714"/>
                <a:gd name="connsiteY49" fmla="*/ 947964 h 1034143"/>
                <a:gd name="connsiteX50" fmla="*/ 594178 w 5805714"/>
                <a:gd name="connsiteY50" fmla="*/ 996043 h 1034143"/>
                <a:gd name="connsiteX51" fmla="*/ 493486 w 5805714"/>
                <a:gd name="connsiteY51" fmla="*/ 1001485 h 1034143"/>
                <a:gd name="connsiteX52" fmla="*/ 390071 w 5805714"/>
                <a:gd name="connsiteY52" fmla="*/ 930728 h 1034143"/>
                <a:gd name="connsiteX53" fmla="*/ 262164 w 5805714"/>
                <a:gd name="connsiteY53" fmla="*/ 979714 h 1034143"/>
                <a:gd name="connsiteX54" fmla="*/ 103414 w 5805714"/>
                <a:gd name="connsiteY54" fmla="*/ 967014 h 1034143"/>
                <a:gd name="connsiteX55" fmla="*/ 0 w 5805714"/>
                <a:gd name="connsiteY55" fmla="*/ 1001485 h 1034143"/>
                <a:gd name="connsiteX0" fmla="*/ 0 w 5805714"/>
                <a:gd name="connsiteY0" fmla="*/ 1001485 h 1035217"/>
                <a:gd name="connsiteX1" fmla="*/ 0 w 5805714"/>
                <a:gd name="connsiteY1" fmla="*/ 0 h 1035217"/>
                <a:gd name="connsiteX2" fmla="*/ 5805714 w 5805714"/>
                <a:gd name="connsiteY2" fmla="*/ 0 h 1035217"/>
                <a:gd name="connsiteX3" fmla="*/ 5805714 w 5805714"/>
                <a:gd name="connsiteY3" fmla="*/ 957943 h 1035217"/>
                <a:gd name="connsiteX4" fmla="*/ 5684157 w 5805714"/>
                <a:gd name="connsiteY4" fmla="*/ 935264 h 1035217"/>
                <a:gd name="connsiteX5" fmla="*/ 5576207 w 5805714"/>
                <a:gd name="connsiteY5" fmla="*/ 967014 h 1035217"/>
                <a:gd name="connsiteX6" fmla="*/ 5493657 w 5805714"/>
                <a:gd name="connsiteY6" fmla="*/ 929821 h 1035217"/>
                <a:gd name="connsiteX7" fmla="*/ 5324021 w 5805714"/>
                <a:gd name="connsiteY7" fmla="*/ 965200 h 1035217"/>
                <a:gd name="connsiteX8" fmla="*/ 5147128 w 5805714"/>
                <a:gd name="connsiteY8" fmla="*/ 906235 h 1035217"/>
                <a:gd name="connsiteX9" fmla="*/ 4992007 w 5805714"/>
                <a:gd name="connsiteY9" fmla="*/ 954314 h 1035217"/>
                <a:gd name="connsiteX10" fmla="*/ 5007428 w 5805714"/>
                <a:gd name="connsiteY10" fmla="*/ 957943 h 1035217"/>
                <a:gd name="connsiteX11" fmla="*/ 4841421 w 5805714"/>
                <a:gd name="connsiteY11" fmla="*/ 921657 h 1035217"/>
                <a:gd name="connsiteX12" fmla="*/ 4779736 w 5805714"/>
                <a:gd name="connsiteY12" fmla="*/ 994228 h 1035217"/>
                <a:gd name="connsiteX13" fmla="*/ 4644571 w 5805714"/>
                <a:gd name="connsiteY13" fmla="*/ 943428 h 1035217"/>
                <a:gd name="connsiteX14" fmla="*/ 4524828 w 5805714"/>
                <a:gd name="connsiteY14" fmla="*/ 913493 h 1035217"/>
                <a:gd name="connsiteX15" fmla="*/ 4405993 w 5805714"/>
                <a:gd name="connsiteY15" fmla="*/ 946150 h 1035217"/>
                <a:gd name="connsiteX16" fmla="*/ 4278086 w 5805714"/>
                <a:gd name="connsiteY16" fmla="*/ 998764 h 1035217"/>
                <a:gd name="connsiteX17" fmla="*/ 4125686 w 5805714"/>
                <a:gd name="connsiteY17" fmla="*/ 913493 h 1035217"/>
                <a:gd name="connsiteX18" fmla="*/ 4054021 w 5805714"/>
                <a:gd name="connsiteY18" fmla="*/ 993321 h 1035217"/>
                <a:gd name="connsiteX19" fmla="*/ 3889828 w 5805714"/>
                <a:gd name="connsiteY19" fmla="*/ 914400 h 1035217"/>
                <a:gd name="connsiteX20" fmla="*/ 3788228 w 5805714"/>
                <a:gd name="connsiteY20" fmla="*/ 957943 h 1035217"/>
                <a:gd name="connsiteX21" fmla="*/ 3605893 w 5805714"/>
                <a:gd name="connsiteY21" fmla="*/ 910771 h 1035217"/>
                <a:gd name="connsiteX22" fmla="*/ 3521528 w 5805714"/>
                <a:gd name="connsiteY22" fmla="*/ 961571 h 1035217"/>
                <a:gd name="connsiteX23" fmla="*/ 3387271 w 5805714"/>
                <a:gd name="connsiteY23" fmla="*/ 968828 h 1035217"/>
                <a:gd name="connsiteX24" fmla="*/ 3252107 w 5805714"/>
                <a:gd name="connsiteY24" fmla="*/ 922564 h 1035217"/>
                <a:gd name="connsiteX25" fmla="*/ 3164114 w 5805714"/>
                <a:gd name="connsiteY25" fmla="*/ 914400 h 1035217"/>
                <a:gd name="connsiteX26" fmla="*/ 3125107 w 5805714"/>
                <a:gd name="connsiteY26" fmla="*/ 960664 h 1035217"/>
                <a:gd name="connsiteX27" fmla="*/ 3045278 w 5805714"/>
                <a:gd name="connsiteY27" fmla="*/ 915307 h 1035217"/>
                <a:gd name="connsiteX28" fmla="*/ 2982686 w 5805714"/>
                <a:gd name="connsiteY28" fmla="*/ 1035050 h 1035217"/>
                <a:gd name="connsiteX29" fmla="*/ 2830286 w 5805714"/>
                <a:gd name="connsiteY29" fmla="*/ 943428 h 1035217"/>
                <a:gd name="connsiteX30" fmla="*/ 2801257 w 5805714"/>
                <a:gd name="connsiteY30" fmla="*/ 1001485 h 1035217"/>
                <a:gd name="connsiteX31" fmla="*/ 2699657 w 5805714"/>
                <a:gd name="connsiteY31" fmla="*/ 1001485 h 1035217"/>
                <a:gd name="connsiteX32" fmla="*/ 2625271 w 5805714"/>
                <a:gd name="connsiteY32" fmla="*/ 975178 h 1035217"/>
                <a:gd name="connsiteX33" fmla="*/ 2554514 w 5805714"/>
                <a:gd name="connsiteY33" fmla="*/ 943428 h 1035217"/>
                <a:gd name="connsiteX34" fmla="*/ 2509157 w 5805714"/>
                <a:gd name="connsiteY34" fmla="*/ 986064 h 1035217"/>
                <a:gd name="connsiteX35" fmla="*/ 2393043 w 5805714"/>
                <a:gd name="connsiteY35" fmla="*/ 983343 h 1035217"/>
                <a:gd name="connsiteX36" fmla="*/ 2305050 w 5805714"/>
                <a:gd name="connsiteY36" fmla="*/ 1023257 h 1035217"/>
                <a:gd name="connsiteX37" fmla="*/ 2169886 w 5805714"/>
                <a:gd name="connsiteY37" fmla="*/ 982435 h 1035217"/>
                <a:gd name="connsiteX38" fmla="*/ 2012043 w 5805714"/>
                <a:gd name="connsiteY38" fmla="*/ 997857 h 1035217"/>
                <a:gd name="connsiteX39" fmla="*/ 1894114 w 5805714"/>
                <a:gd name="connsiteY39" fmla="*/ 941614 h 1035217"/>
                <a:gd name="connsiteX40" fmla="*/ 1785257 w 5805714"/>
                <a:gd name="connsiteY40" fmla="*/ 992414 h 1035217"/>
                <a:gd name="connsiteX41" fmla="*/ 1654628 w 5805714"/>
                <a:gd name="connsiteY41" fmla="*/ 986971 h 1035217"/>
                <a:gd name="connsiteX42" fmla="*/ 1520371 w 5805714"/>
                <a:gd name="connsiteY42" fmla="*/ 1034143 h 1035217"/>
                <a:gd name="connsiteX43" fmla="*/ 1348921 w 5805714"/>
                <a:gd name="connsiteY43" fmla="*/ 960664 h 1035217"/>
                <a:gd name="connsiteX44" fmla="*/ 1230086 w 5805714"/>
                <a:gd name="connsiteY44" fmla="*/ 986971 h 1035217"/>
                <a:gd name="connsiteX45" fmla="*/ 1127578 w 5805714"/>
                <a:gd name="connsiteY45" fmla="*/ 954314 h 1035217"/>
                <a:gd name="connsiteX46" fmla="*/ 1030514 w 5805714"/>
                <a:gd name="connsiteY46" fmla="*/ 1016000 h 1035217"/>
                <a:gd name="connsiteX47" fmla="*/ 903514 w 5805714"/>
                <a:gd name="connsiteY47" fmla="*/ 971550 h 1035217"/>
                <a:gd name="connsiteX48" fmla="*/ 760186 w 5805714"/>
                <a:gd name="connsiteY48" fmla="*/ 981528 h 1035217"/>
                <a:gd name="connsiteX49" fmla="*/ 678543 w 5805714"/>
                <a:gd name="connsiteY49" fmla="*/ 947964 h 1035217"/>
                <a:gd name="connsiteX50" fmla="*/ 594178 w 5805714"/>
                <a:gd name="connsiteY50" fmla="*/ 996043 h 1035217"/>
                <a:gd name="connsiteX51" fmla="*/ 493486 w 5805714"/>
                <a:gd name="connsiteY51" fmla="*/ 1001485 h 1035217"/>
                <a:gd name="connsiteX52" fmla="*/ 390071 w 5805714"/>
                <a:gd name="connsiteY52" fmla="*/ 930728 h 1035217"/>
                <a:gd name="connsiteX53" fmla="*/ 262164 w 5805714"/>
                <a:gd name="connsiteY53" fmla="*/ 979714 h 1035217"/>
                <a:gd name="connsiteX54" fmla="*/ 103414 w 5805714"/>
                <a:gd name="connsiteY54" fmla="*/ 967014 h 1035217"/>
                <a:gd name="connsiteX55" fmla="*/ 0 w 5805714"/>
                <a:gd name="connsiteY55" fmla="*/ 1001485 h 1035217"/>
                <a:gd name="connsiteX0" fmla="*/ 0 w 5805714"/>
                <a:gd name="connsiteY0" fmla="*/ 1001485 h 1035077"/>
                <a:gd name="connsiteX1" fmla="*/ 0 w 5805714"/>
                <a:gd name="connsiteY1" fmla="*/ 0 h 1035077"/>
                <a:gd name="connsiteX2" fmla="*/ 5805714 w 5805714"/>
                <a:gd name="connsiteY2" fmla="*/ 0 h 1035077"/>
                <a:gd name="connsiteX3" fmla="*/ 5805714 w 5805714"/>
                <a:gd name="connsiteY3" fmla="*/ 957943 h 1035077"/>
                <a:gd name="connsiteX4" fmla="*/ 5684157 w 5805714"/>
                <a:gd name="connsiteY4" fmla="*/ 935264 h 1035077"/>
                <a:gd name="connsiteX5" fmla="*/ 5576207 w 5805714"/>
                <a:gd name="connsiteY5" fmla="*/ 967014 h 1035077"/>
                <a:gd name="connsiteX6" fmla="*/ 5493657 w 5805714"/>
                <a:gd name="connsiteY6" fmla="*/ 929821 h 1035077"/>
                <a:gd name="connsiteX7" fmla="*/ 5324021 w 5805714"/>
                <a:gd name="connsiteY7" fmla="*/ 965200 h 1035077"/>
                <a:gd name="connsiteX8" fmla="*/ 5147128 w 5805714"/>
                <a:gd name="connsiteY8" fmla="*/ 906235 h 1035077"/>
                <a:gd name="connsiteX9" fmla="*/ 4992007 w 5805714"/>
                <a:gd name="connsiteY9" fmla="*/ 954314 h 1035077"/>
                <a:gd name="connsiteX10" fmla="*/ 5007428 w 5805714"/>
                <a:gd name="connsiteY10" fmla="*/ 957943 h 1035077"/>
                <a:gd name="connsiteX11" fmla="*/ 4841421 w 5805714"/>
                <a:gd name="connsiteY11" fmla="*/ 921657 h 1035077"/>
                <a:gd name="connsiteX12" fmla="*/ 4779736 w 5805714"/>
                <a:gd name="connsiteY12" fmla="*/ 994228 h 1035077"/>
                <a:gd name="connsiteX13" fmla="*/ 4644571 w 5805714"/>
                <a:gd name="connsiteY13" fmla="*/ 943428 h 1035077"/>
                <a:gd name="connsiteX14" fmla="*/ 4524828 w 5805714"/>
                <a:gd name="connsiteY14" fmla="*/ 913493 h 1035077"/>
                <a:gd name="connsiteX15" fmla="*/ 4405993 w 5805714"/>
                <a:gd name="connsiteY15" fmla="*/ 946150 h 1035077"/>
                <a:gd name="connsiteX16" fmla="*/ 4278086 w 5805714"/>
                <a:gd name="connsiteY16" fmla="*/ 998764 h 1035077"/>
                <a:gd name="connsiteX17" fmla="*/ 4125686 w 5805714"/>
                <a:gd name="connsiteY17" fmla="*/ 913493 h 1035077"/>
                <a:gd name="connsiteX18" fmla="*/ 4054021 w 5805714"/>
                <a:gd name="connsiteY18" fmla="*/ 993321 h 1035077"/>
                <a:gd name="connsiteX19" fmla="*/ 3889828 w 5805714"/>
                <a:gd name="connsiteY19" fmla="*/ 914400 h 1035077"/>
                <a:gd name="connsiteX20" fmla="*/ 3788228 w 5805714"/>
                <a:gd name="connsiteY20" fmla="*/ 957943 h 1035077"/>
                <a:gd name="connsiteX21" fmla="*/ 3605893 w 5805714"/>
                <a:gd name="connsiteY21" fmla="*/ 910771 h 1035077"/>
                <a:gd name="connsiteX22" fmla="*/ 3521528 w 5805714"/>
                <a:gd name="connsiteY22" fmla="*/ 961571 h 1035077"/>
                <a:gd name="connsiteX23" fmla="*/ 3387271 w 5805714"/>
                <a:gd name="connsiteY23" fmla="*/ 968828 h 1035077"/>
                <a:gd name="connsiteX24" fmla="*/ 3252107 w 5805714"/>
                <a:gd name="connsiteY24" fmla="*/ 922564 h 1035077"/>
                <a:gd name="connsiteX25" fmla="*/ 3164114 w 5805714"/>
                <a:gd name="connsiteY25" fmla="*/ 914400 h 1035077"/>
                <a:gd name="connsiteX26" fmla="*/ 3125107 w 5805714"/>
                <a:gd name="connsiteY26" fmla="*/ 960664 h 1035077"/>
                <a:gd name="connsiteX27" fmla="*/ 3070678 w 5805714"/>
                <a:gd name="connsiteY27" fmla="*/ 953407 h 1035077"/>
                <a:gd name="connsiteX28" fmla="*/ 2982686 w 5805714"/>
                <a:gd name="connsiteY28" fmla="*/ 1035050 h 1035077"/>
                <a:gd name="connsiteX29" fmla="*/ 2830286 w 5805714"/>
                <a:gd name="connsiteY29" fmla="*/ 943428 h 1035077"/>
                <a:gd name="connsiteX30" fmla="*/ 2801257 w 5805714"/>
                <a:gd name="connsiteY30" fmla="*/ 1001485 h 1035077"/>
                <a:gd name="connsiteX31" fmla="*/ 2699657 w 5805714"/>
                <a:gd name="connsiteY31" fmla="*/ 1001485 h 1035077"/>
                <a:gd name="connsiteX32" fmla="*/ 2625271 w 5805714"/>
                <a:gd name="connsiteY32" fmla="*/ 975178 h 1035077"/>
                <a:gd name="connsiteX33" fmla="*/ 2554514 w 5805714"/>
                <a:gd name="connsiteY33" fmla="*/ 943428 h 1035077"/>
                <a:gd name="connsiteX34" fmla="*/ 2509157 w 5805714"/>
                <a:gd name="connsiteY34" fmla="*/ 986064 h 1035077"/>
                <a:gd name="connsiteX35" fmla="*/ 2393043 w 5805714"/>
                <a:gd name="connsiteY35" fmla="*/ 983343 h 1035077"/>
                <a:gd name="connsiteX36" fmla="*/ 2305050 w 5805714"/>
                <a:gd name="connsiteY36" fmla="*/ 1023257 h 1035077"/>
                <a:gd name="connsiteX37" fmla="*/ 2169886 w 5805714"/>
                <a:gd name="connsiteY37" fmla="*/ 982435 h 1035077"/>
                <a:gd name="connsiteX38" fmla="*/ 2012043 w 5805714"/>
                <a:gd name="connsiteY38" fmla="*/ 997857 h 1035077"/>
                <a:gd name="connsiteX39" fmla="*/ 1894114 w 5805714"/>
                <a:gd name="connsiteY39" fmla="*/ 941614 h 1035077"/>
                <a:gd name="connsiteX40" fmla="*/ 1785257 w 5805714"/>
                <a:gd name="connsiteY40" fmla="*/ 992414 h 1035077"/>
                <a:gd name="connsiteX41" fmla="*/ 1654628 w 5805714"/>
                <a:gd name="connsiteY41" fmla="*/ 986971 h 1035077"/>
                <a:gd name="connsiteX42" fmla="*/ 1520371 w 5805714"/>
                <a:gd name="connsiteY42" fmla="*/ 1034143 h 1035077"/>
                <a:gd name="connsiteX43" fmla="*/ 1348921 w 5805714"/>
                <a:gd name="connsiteY43" fmla="*/ 960664 h 1035077"/>
                <a:gd name="connsiteX44" fmla="*/ 1230086 w 5805714"/>
                <a:gd name="connsiteY44" fmla="*/ 986971 h 1035077"/>
                <a:gd name="connsiteX45" fmla="*/ 1127578 w 5805714"/>
                <a:gd name="connsiteY45" fmla="*/ 954314 h 1035077"/>
                <a:gd name="connsiteX46" fmla="*/ 1030514 w 5805714"/>
                <a:gd name="connsiteY46" fmla="*/ 1016000 h 1035077"/>
                <a:gd name="connsiteX47" fmla="*/ 903514 w 5805714"/>
                <a:gd name="connsiteY47" fmla="*/ 971550 h 1035077"/>
                <a:gd name="connsiteX48" fmla="*/ 760186 w 5805714"/>
                <a:gd name="connsiteY48" fmla="*/ 981528 h 1035077"/>
                <a:gd name="connsiteX49" fmla="*/ 678543 w 5805714"/>
                <a:gd name="connsiteY49" fmla="*/ 947964 h 1035077"/>
                <a:gd name="connsiteX50" fmla="*/ 594178 w 5805714"/>
                <a:gd name="connsiteY50" fmla="*/ 996043 h 1035077"/>
                <a:gd name="connsiteX51" fmla="*/ 493486 w 5805714"/>
                <a:gd name="connsiteY51" fmla="*/ 1001485 h 1035077"/>
                <a:gd name="connsiteX52" fmla="*/ 390071 w 5805714"/>
                <a:gd name="connsiteY52" fmla="*/ 930728 h 1035077"/>
                <a:gd name="connsiteX53" fmla="*/ 262164 w 5805714"/>
                <a:gd name="connsiteY53" fmla="*/ 979714 h 1035077"/>
                <a:gd name="connsiteX54" fmla="*/ 103414 w 5805714"/>
                <a:gd name="connsiteY54" fmla="*/ 967014 h 1035077"/>
                <a:gd name="connsiteX55" fmla="*/ 0 w 5805714"/>
                <a:gd name="connsiteY55" fmla="*/ 1001485 h 1035077"/>
                <a:gd name="connsiteX0" fmla="*/ 0 w 5805714"/>
                <a:gd name="connsiteY0" fmla="*/ 1001485 h 1035118"/>
                <a:gd name="connsiteX1" fmla="*/ 0 w 5805714"/>
                <a:gd name="connsiteY1" fmla="*/ 0 h 1035118"/>
                <a:gd name="connsiteX2" fmla="*/ 5805714 w 5805714"/>
                <a:gd name="connsiteY2" fmla="*/ 0 h 1035118"/>
                <a:gd name="connsiteX3" fmla="*/ 5805714 w 5805714"/>
                <a:gd name="connsiteY3" fmla="*/ 957943 h 1035118"/>
                <a:gd name="connsiteX4" fmla="*/ 5684157 w 5805714"/>
                <a:gd name="connsiteY4" fmla="*/ 935264 h 1035118"/>
                <a:gd name="connsiteX5" fmla="*/ 5576207 w 5805714"/>
                <a:gd name="connsiteY5" fmla="*/ 967014 h 1035118"/>
                <a:gd name="connsiteX6" fmla="*/ 5493657 w 5805714"/>
                <a:gd name="connsiteY6" fmla="*/ 929821 h 1035118"/>
                <a:gd name="connsiteX7" fmla="*/ 5324021 w 5805714"/>
                <a:gd name="connsiteY7" fmla="*/ 965200 h 1035118"/>
                <a:gd name="connsiteX8" fmla="*/ 5147128 w 5805714"/>
                <a:gd name="connsiteY8" fmla="*/ 906235 h 1035118"/>
                <a:gd name="connsiteX9" fmla="*/ 4992007 w 5805714"/>
                <a:gd name="connsiteY9" fmla="*/ 954314 h 1035118"/>
                <a:gd name="connsiteX10" fmla="*/ 5007428 w 5805714"/>
                <a:gd name="connsiteY10" fmla="*/ 957943 h 1035118"/>
                <a:gd name="connsiteX11" fmla="*/ 4841421 w 5805714"/>
                <a:gd name="connsiteY11" fmla="*/ 921657 h 1035118"/>
                <a:gd name="connsiteX12" fmla="*/ 4779736 w 5805714"/>
                <a:gd name="connsiteY12" fmla="*/ 994228 h 1035118"/>
                <a:gd name="connsiteX13" fmla="*/ 4644571 w 5805714"/>
                <a:gd name="connsiteY13" fmla="*/ 943428 h 1035118"/>
                <a:gd name="connsiteX14" fmla="*/ 4524828 w 5805714"/>
                <a:gd name="connsiteY14" fmla="*/ 913493 h 1035118"/>
                <a:gd name="connsiteX15" fmla="*/ 4405993 w 5805714"/>
                <a:gd name="connsiteY15" fmla="*/ 946150 h 1035118"/>
                <a:gd name="connsiteX16" fmla="*/ 4278086 w 5805714"/>
                <a:gd name="connsiteY16" fmla="*/ 998764 h 1035118"/>
                <a:gd name="connsiteX17" fmla="*/ 4125686 w 5805714"/>
                <a:gd name="connsiteY17" fmla="*/ 913493 h 1035118"/>
                <a:gd name="connsiteX18" fmla="*/ 4054021 w 5805714"/>
                <a:gd name="connsiteY18" fmla="*/ 993321 h 1035118"/>
                <a:gd name="connsiteX19" fmla="*/ 3889828 w 5805714"/>
                <a:gd name="connsiteY19" fmla="*/ 914400 h 1035118"/>
                <a:gd name="connsiteX20" fmla="*/ 3788228 w 5805714"/>
                <a:gd name="connsiteY20" fmla="*/ 957943 h 1035118"/>
                <a:gd name="connsiteX21" fmla="*/ 3605893 w 5805714"/>
                <a:gd name="connsiteY21" fmla="*/ 910771 h 1035118"/>
                <a:gd name="connsiteX22" fmla="*/ 3521528 w 5805714"/>
                <a:gd name="connsiteY22" fmla="*/ 961571 h 1035118"/>
                <a:gd name="connsiteX23" fmla="*/ 3387271 w 5805714"/>
                <a:gd name="connsiteY23" fmla="*/ 968828 h 1035118"/>
                <a:gd name="connsiteX24" fmla="*/ 3252107 w 5805714"/>
                <a:gd name="connsiteY24" fmla="*/ 922564 h 1035118"/>
                <a:gd name="connsiteX25" fmla="*/ 3164114 w 5805714"/>
                <a:gd name="connsiteY25" fmla="*/ 914400 h 1035118"/>
                <a:gd name="connsiteX26" fmla="*/ 3125107 w 5805714"/>
                <a:gd name="connsiteY26" fmla="*/ 960664 h 1035118"/>
                <a:gd name="connsiteX27" fmla="*/ 3070678 w 5805714"/>
                <a:gd name="connsiteY27" fmla="*/ 953407 h 1035118"/>
                <a:gd name="connsiteX28" fmla="*/ 2982686 w 5805714"/>
                <a:gd name="connsiteY28" fmla="*/ 1035050 h 1035118"/>
                <a:gd name="connsiteX29" fmla="*/ 2877457 w 5805714"/>
                <a:gd name="connsiteY29" fmla="*/ 967014 h 1035118"/>
                <a:gd name="connsiteX30" fmla="*/ 2830286 w 5805714"/>
                <a:gd name="connsiteY30" fmla="*/ 943428 h 1035118"/>
                <a:gd name="connsiteX31" fmla="*/ 2801257 w 5805714"/>
                <a:gd name="connsiteY31" fmla="*/ 1001485 h 1035118"/>
                <a:gd name="connsiteX32" fmla="*/ 2699657 w 5805714"/>
                <a:gd name="connsiteY32" fmla="*/ 1001485 h 1035118"/>
                <a:gd name="connsiteX33" fmla="*/ 2625271 w 5805714"/>
                <a:gd name="connsiteY33" fmla="*/ 975178 h 1035118"/>
                <a:gd name="connsiteX34" fmla="*/ 2554514 w 5805714"/>
                <a:gd name="connsiteY34" fmla="*/ 943428 h 1035118"/>
                <a:gd name="connsiteX35" fmla="*/ 2509157 w 5805714"/>
                <a:gd name="connsiteY35" fmla="*/ 986064 h 1035118"/>
                <a:gd name="connsiteX36" fmla="*/ 2393043 w 5805714"/>
                <a:gd name="connsiteY36" fmla="*/ 983343 h 1035118"/>
                <a:gd name="connsiteX37" fmla="*/ 2305050 w 5805714"/>
                <a:gd name="connsiteY37" fmla="*/ 1023257 h 1035118"/>
                <a:gd name="connsiteX38" fmla="*/ 2169886 w 5805714"/>
                <a:gd name="connsiteY38" fmla="*/ 982435 h 1035118"/>
                <a:gd name="connsiteX39" fmla="*/ 2012043 w 5805714"/>
                <a:gd name="connsiteY39" fmla="*/ 997857 h 1035118"/>
                <a:gd name="connsiteX40" fmla="*/ 1894114 w 5805714"/>
                <a:gd name="connsiteY40" fmla="*/ 941614 h 1035118"/>
                <a:gd name="connsiteX41" fmla="*/ 1785257 w 5805714"/>
                <a:gd name="connsiteY41" fmla="*/ 992414 h 1035118"/>
                <a:gd name="connsiteX42" fmla="*/ 1654628 w 5805714"/>
                <a:gd name="connsiteY42" fmla="*/ 986971 h 1035118"/>
                <a:gd name="connsiteX43" fmla="*/ 1520371 w 5805714"/>
                <a:gd name="connsiteY43" fmla="*/ 1034143 h 1035118"/>
                <a:gd name="connsiteX44" fmla="*/ 1348921 w 5805714"/>
                <a:gd name="connsiteY44" fmla="*/ 960664 h 1035118"/>
                <a:gd name="connsiteX45" fmla="*/ 1230086 w 5805714"/>
                <a:gd name="connsiteY45" fmla="*/ 986971 h 1035118"/>
                <a:gd name="connsiteX46" fmla="*/ 1127578 w 5805714"/>
                <a:gd name="connsiteY46" fmla="*/ 954314 h 1035118"/>
                <a:gd name="connsiteX47" fmla="*/ 1030514 w 5805714"/>
                <a:gd name="connsiteY47" fmla="*/ 1016000 h 1035118"/>
                <a:gd name="connsiteX48" fmla="*/ 903514 w 5805714"/>
                <a:gd name="connsiteY48" fmla="*/ 971550 h 1035118"/>
                <a:gd name="connsiteX49" fmla="*/ 760186 w 5805714"/>
                <a:gd name="connsiteY49" fmla="*/ 981528 h 1035118"/>
                <a:gd name="connsiteX50" fmla="*/ 678543 w 5805714"/>
                <a:gd name="connsiteY50" fmla="*/ 947964 h 1035118"/>
                <a:gd name="connsiteX51" fmla="*/ 594178 w 5805714"/>
                <a:gd name="connsiteY51" fmla="*/ 996043 h 1035118"/>
                <a:gd name="connsiteX52" fmla="*/ 493486 w 5805714"/>
                <a:gd name="connsiteY52" fmla="*/ 1001485 h 1035118"/>
                <a:gd name="connsiteX53" fmla="*/ 390071 w 5805714"/>
                <a:gd name="connsiteY53" fmla="*/ 930728 h 1035118"/>
                <a:gd name="connsiteX54" fmla="*/ 262164 w 5805714"/>
                <a:gd name="connsiteY54" fmla="*/ 979714 h 1035118"/>
                <a:gd name="connsiteX55" fmla="*/ 103414 w 5805714"/>
                <a:gd name="connsiteY55" fmla="*/ 967014 h 1035118"/>
                <a:gd name="connsiteX56" fmla="*/ 0 w 5805714"/>
                <a:gd name="connsiteY56" fmla="*/ 1001485 h 1035118"/>
                <a:gd name="connsiteX0" fmla="*/ 0 w 5805714"/>
                <a:gd name="connsiteY0" fmla="*/ 1001485 h 1035118"/>
                <a:gd name="connsiteX1" fmla="*/ 0 w 5805714"/>
                <a:gd name="connsiteY1" fmla="*/ 0 h 1035118"/>
                <a:gd name="connsiteX2" fmla="*/ 5805714 w 5805714"/>
                <a:gd name="connsiteY2" fmla="*/ 0 h 1035118"/>
                <a:gd name="connsiteX3" fmla="*/ 5805714 w 5805714"/>
                <a:gd name="connsiteY3" fmla="*/ 957943 h 1035118"/>
                <a:gd name="connsiteX4" fmla="*/ 5684157 w 5805714"/>
                <a:gd name="connsiteY4" fmla="*/ 935264 h 1035118"/>
                <a:gd name="connsiteX5" fmla="*/ 5576207 w 5805714"/>
                <a:gd name="connsiteY5" fmla="*/ 967014 h 1035118"/>
                <a:gd name="connsiteX6" fmla="*/ 5493657 w 5805714"/>
                <a:gd name="connsiteY6" fmla="*/ 929821 h 1035118"/>
                <a:gd name="connsiteX7" fmla="*/ 5324021 w 5805714"/>
                <a:gd name="connsiteY7" fmla="*/ 965200 h 1035118"/>
                <a:gd name="connsiteX8" fmla="*/ 5147128 w 5805714"/>
                <a:gd name="connsiteY8" fmla="*/ 906235 h 1035118"/>
                <a:gd name="connsiteX9" fmla="*/ 4992007 w 5805714"/>
                <a:gd name="connsiteY9" fmla="*/ 954314 h 1035118"/>
                <a:gd name="connsiteX10" fmla="*/ 5007428 w 5805714"/>
                <a:gd name="connsiteY10" fmla="*/ 957943 h 1035118"/>
                <a:gd name="connsiteX11" fmla="*/ 4841421 w 5805714"/>
                <a:gd name="connsiteY11" fmla="*/ 921657 h 1035118"/>
                <a:gd name="connsiteX12" fmla="*/ 4779736 w 5805714"/>
                <a:gd name="connsiteY12" fmla="*/ 994228 h 1035118"/>
                <a:gd name="connsiteX13" fmla="*/ 4644571 w 5805714"/>
                <a:gd name="connsiteY13" fmla="*/ 943428 h 1035118"/>
                <a:gd name="connsiteX14" fmla="*/ 4524828 w 5805714"/>
                <a:gd name="connsiteY14" fmla="*/ 913493 h 1035118"/>
                <a:gd name="connsiteX15" fmla="*/ 4405993 w 5805714"/>
                <a:gd name="connsiteY15" fmla="*/ 946150 h 1035118"/>
                <a:gd name="connsiteX16" fmla="*/ 4278086 w 5805714"/>
                <a:gd name="connsiteY16" fmla="*/ 998764 h 1035118"/>
                <a:gd name="connsiteX17" fmla="*/ 4125686 w 5805714"/>
                <a:gd name="connsiteY17" fmla="*/ 913493 h 1035118"/>
                <a:gd name="connsiteX18" fmla="*/ 4054021 w 5805714"/>
                <a:gd name="connsiteY18" fmla="*/ 993321 h 1035118"/>
                <a:gd name="connsiteX19" fmla="*/ 3889828 w 5805714"/>
                <a:gd name="connsiteY19" fmla="*/ 914400 h 1035118"/>
                <a:gd name="connsiteX20" fmla="*/ 3788228 w 5805714"/>
                <a:gd name="connsiteY20" fmla="*/ 957943 h 1035118"/>
                <a:gd name="connsiteX21" fmla="*/ 3605893 w 5805714"/>
                <a:gd name="connsiteY21" fmla="*/ 910771 h 1035118"/>
                <a:gd name="connsiteX22" fmla="*/ 3521528 w 5805714"/>
                <a:gd name="connsiteY22" fmla="*/ 961571 h 1035118"/>
                <a:gd name="connsiteX23" fmla="*/ 3387271 w 5805714"/>
                <a:gd name="connsiteY23" fmla="*/ 968828 h 1035118"/>
                <a:gd name="connsiteX24" fmla="*/ 3277507 w 5805714"/>
                <a:gd name="connsiteY24" fmla="*/ 967014 h 1035118"/>
                <a:gd name="connsiteX25" fmla="*/ 3164114 w 5805714"/>
                <a:gd name="connsiteY25" fmla="*/ 914400 h 1035118"/>
                <a:gd name="connsiteX26" fmla="*/ 3125107 w 5805714"/>
                <a:gd name="connsiteY26" fmla="*/ 960664 h 1035118"/>
                <a:gd name="connsiteX27" fmla="*/ 3070678 w 5805714"/>
                <a:gd name="connsiteY27" fmla="*/ 953407 h 1035118"/>
                <a:gd name="connsiteX28" fmla="*/ 2982686 w 5805714"/>
                <a:gd name="connsiteY28" fmla="*/ 1035050 h 1035118"/>
                <a:gd name="connsiteX29" fmla="*/ 2877457 w 5805714"/>
                <a:gd name="connsiteY29" fmla="*/ 967014 h 1035118"/>
                <a:gd name="connsiteX30" fmla="*/ 2830286 w 5805714"/>
                <a:gd name="connsiteY30" fmla="*/ 943428 h 1035118"/>
                <a:gd name="connsiteX31" fmla="*/ 2801257 w 5805714"/>
                <a:gd name="connsiteY31" fmla="*/ 1001485 h 1035118"/>
                <a:gd name="connsiteX32" fmla="*/ 2699657 w 5805714"/>
                <a:gd name="connsiteY32" fmla="*/ 1001485 h 1035118"/>
                <a:gd name="connsiteX33" fmla="*/ 2625271 w 5805714"/>
                <a:gd name="connsiteY33" fmla="*/ 975178 h 1035118"/>
                <a:gd name="connsiteX34" fmla="*/ 2554514 w 5805714"/>
                <a:gd name="connsiteY34" fmla="*/ 943428 h 1035118"/>
                <a:gd name="connsiteX35" fmla="*/ 2509157 w 5805714"/>
                <a:gd name="connsiteY35" fmla="*/ 986064 h 1035118"/>
                <a:gd name="connsiteX36" fmla="*/ 2393043 w 5805714"/>
                <a:gd name="connsiteY36" fmla="*/ 983343 h 1035118"/>
                <a:gd name="connsiteX37" fmla="*/ 2305050 w 5805714"/>
                <a:gd name="connsiteY37" fmla="*/ 1023257 h 1035118"/>
                <a:gd name="connsiteX38" fmla="*/ 2169886 w 5805714"/>
                <a:gd name="connsiteY38" fmla="*/ 982435 h 1035118"/>
                <a:gd name="connsiteX39" fmla="*/ 2012043 w 5805714"/>
                <a:gd name="connsiteY39" fmla="*/ 997857 h 1035118"/>
                <a:gd name="connsiteX40" fmla="*/ 1894114 w 5805714"/>
                <a:gd name="connsiteY40" fmla="*/ 941614 h 1035118"/>
                <a:gd name="connsiteX41" fmla="*/ 1785257 w 5805714"/>
                <a:gd name="connsiteY41" fmla="*/ 992414 h 1035118"/>
                <a:gd name="connsiteX42" fmla="*/ 1654628 w 5805714"/>
                <a:gd name="connsiteY42" fmla="*/ 986971 h 1035118"/>
                <a:gd name="connsiteX43" fmla="*/ 1520371 w 5805714"/>
                <a:gd name="connsiteY43" fmla="*/ 1034143 h 1035118"/>
                <a:gd name="connsiteX44" fmla="*/ 1348921 w 5805714"/>
                <a:gd name="connsiteY44" fmla="*/ 960664 h 1035118"/>
                <a:gd name="connsiteX45" fmla="*/ 1230086 w 5805714"/>
                <a:gd name="connsiteY45" fmla="*/ 986971 h 1035118"/>
                <a:gd name="connsiteX46" fmla="*/ 1127578 w 5805714"/>
                <a:gd name="connsiteY46" fmla="*/ 954314 h 1035118"/>
                <a:gd name="connsiteX47" fmla="*/ 1030514 w 5805714"/>
                <a:gd name="connsiteY47" fmla="*/ 1016000 h 1035118"/>
                <a:gd name="connsiteX48" fmla="*/ 903514 w 5805714"/>
                <a:gd name="connsiteY48" fmla="*/ 971550 h 1035118"/>
                <a:gd name="connsiteX49" fmla="*/ 760186 w 5805714"/>
                <a:gd name="connsiteY49" fmla="*/ 981528 h 1035118"/>
                <a:gd name="connsiteX50" fmla="*/ 678543 w 5805714"/>
                <a:gd name="connsiteY50" fmla="*/ 947964 h 1035118"/>
                <a:gd name="connsiteX51" fmla="*/ 594178 w 5805714"/>
                <a:gd name="connsiteY51" fmla="*/ 996043 h 1035118"/>
                <a:gd name="connsiteX52" fmla="*/ 493486 w 5805714"/>
                <a:gd name="connsiteY52" fmla="*/ 1001485 h 1035118"/>
                <a:gd name="connsiteX53" fmla="*/ 390071 w 5805714"/>
                <a:gd name="connsiteY53" fmla="*/ 930728 h 1035118"/>
                <a:gd name="connsiteX54" fmla="*/ 262164 w 5805714"/>
                <a:gd name="connsiteY54" fmla="*/ 979714 h 1035118"/>
                <a:gd name="connsiteX55" fmla="*/ 103414 w 5805714"/>
                <a:gd name="connsiteY55" fmla="*/ 967014 h 1035118"/>
                <a:gd name="connsiteX56" fmla="*/ 0 w 5805714"/>
                <a:gd name="connsiteY56" fmla="*/ 1001485 h 1035118"/>
                <a:gd name="connsiteX0" fmla="*/ 0 w 5805714"/>
                <a:gd name="connsiteY0" fmla="*/ 1001485 h 1035118"/>
                <a:gd name="connsiteX1" fmla="*/ 0 w 5805714"/>
                <a:gd name="connsiteY1" fmla="*/ 0 h 1035118"/>
                <a:gd name="connsiteX2" fmla="*/ 5805714 w 5805714"/>
                <a:gd name="connsiteY2" fmla="*/ 0 h 1035118"/>
                <a:gd name="connsiteX3" fmla="*/ 5805714 w 5805714"/>
                <a:gd name="connsiteY3" fmla="*/ 957943 h 1035118"/>
                <a:gd name="connsiteX4" fmla="*/ 5684157 w 5805714"/>
                <a:gd name="connsiteY4" fmla="*/ 935264 h 1035118"/>
                <a:gd name="connsiteX5" fmla="*/ 5576207 w 5805714"/>
                <a:gd name="connsiteY5" fmla="*/ 967014 h 1035118"/>
                <a:gd name="connsiteX6" fmla="*/ 5493657 w 5805714"/>
                <a:gd name="connsiteY6" fmla="*/ 929821 h 1035118"/>
                <a:gd name="connsiteX7" fmla="*/ 5324021 w 5805714"/>
                <a:gd name="connsiteY7" fmla="*/ 965200 h 1035118"/>
                <a:gd name="connsiteX8" fmla="*/ 5147128 w 5805714"/>
                <a:gd name="connsiteY8" fmla="*/ 906235 h 1035118"/>
                <a:gd name="connsiteX9" fmla="*/ 4992007 w 5805714"/>
                <a:gd name="connsiteY9" fmla="*/ 954314 h 1035118"/>
                <a:gd name="connsiteX10" fmla="*/ 5007428 w 5805714"/>
                <a:gd name="connsiteY10" fmla="*/ 957943 h 1035118"/>
                <a:gd name="connsiteX11" fmla="*/ 4841421 w 5805714"/>
                <a:gd name="connsiteY11" fmla="*/ 921657 h 1035118"/>
                <a:gd name="connsiteX12" fmla="*/ 4779736 w 5805714"/>
                <a:gd name="connsiteY12" fmla="*/ 994228 h 1035118"/>
                <a:gd name="connsiteX13" fmla="*/ 4644571 w 5805714"/>
                <a:gd name="connsiteY13" fmla="*/ 943428 h 1035118"/>
                <a:gd name="connsiteX14" fmla="*/ 4524828 w 5805714"/>
                <a:gd name="connsiteY14" fmla="*/ 913493 h 1035118"/>
                <a:gd name="connsiteX15" fmla="*/ 4405993 w 5805714"/>
                <a:gd name="connsiteY15" fmla="*/ 946150 h 1035118"/>
                <a:gd name="connsiteX16" fmla="*/ 4278086 w 5805714"/>
                <a:gd name="connsiteY16" fmla="*/ 998764 h 1035118"/>
                <a:gd name="connsiteX17" fmla="*/ 4125686 w 5805714"/>
                <a:gd name="connsiteY17" fmla="*/ 913493 h 1035118"/>
                <a:gd name="connsiteX18" fmla="*/ 4054021 w 5805714"/>
                <a:gd name="connsiteY18" fmla="*/ 993321 h 1035118"/>
                <a:gd name="connsiteX19" fmla="*/ 3889828 w 5805714"/>
                <a:gd name="connsiteY19" fmla="*/ 914400 h 1035118"/>
                <a:gd name="connsiteX20" fmla="*/ 3788228 w 5805714"/>
                <a:gd name="connsiteY20" fmla="*/ 957943 h 1035118"/>
                <a:gd name="connsiteX21" fmla="*/ 3605893 w 5805714"/>
                <a:gd name="connsiteY21" fmla="*/ 910771 h 1035118"/>
                <a:gd name="connsiteX22" fmla="*/ 3521528 w 5805714"/>
                <a:gd name="connsiteY22" fmla="*/ 961571 h 1035118"/>
                <a:gd name="connsiteX23" fmla="*/ 3387271 w 5805714"/>
                <a:gd name="connsiteY23" fmla="*/ 968828 h 1035118"/>
                <a:gd name="connsiteX24" fmla="*/ 3277507 w 5805714"/>
                <a:gd name="connsiteY24" fmla="*/ 967014 h 1035118"/>
                <a:gd name="connsiteX25" fmla="*/ 3164114 w 5805714"/>
                <a:gd name="connsiteY25" fmla="*/ 914400 h 1035118"/>
                <a:gd name="connsiteX26" fmla="*/ 3163207 w 5805714"/>
                <a:gd name="connsiteY26" fmla="*/ 992413 h 1035118"/>
                <a:gd name="connsiteX27" fmla="*/ 3125107 w 5805714"/>
                <a:gd name="connsiteY27" fmla="*/ 960664 h 1035118"/>
                <a:gd name="connsiteX28" fmla="*/ 3070678 w 5805714"/>
                <a:gd name="connsiteY28" fmla="*/ 953407 h 1035118"/>
                <a:gd name="connsiteX29" fmla="*/ 2982686 w 5805714"/>
                <a:gd name="connsiteY29" fmla="*/ 1035050 h 1035118"/>
                <a:gd name="connsiteX30" fmla="*/ 2877457 w 5805714"/>
                <a:gd name="connsiteY30" fmla="*/ 967014 h 1035118"/>
                <a:gd name="connsiteX31" fmla="*/ 2830286 w 5805714"/>
                <a:gd name="connsiteY31" fmla="*/ 943428 h 1035118"/>
                <a:gd name="connsiteX32" fmla="*/ 2801257 w 5805714"/>
                <a:gd name="connsiteY32" fmla="*/ 1001485 h 1035118"/>
                <a:gd name="connsiteX33" fmla="*/ 2699657 w 5805714"/>
                <a:gd name="connsiteY33" fmla="*/ 1001485 h 1035118"/>
                <a:gd name="connsiteX34" fmla="*/ 2625271 w 5805714"/>
                <a:gd name="connsiteY34" fmla="*/ 975178 h 1035118"/>
                <a:gd name="connsiteX35" fmla="*/ 2554514 w 5805714"/>
                <a:gd name="connsiteY35" fmla="*/ 943428 h 1035118"/>
                <a:gd name="connsiteX36" fmla="*/ 2509157 w 5805714"/>
                <a:gd name="connsiteY36" fmla="*/ 986064 h 1035118"/>
                <a:gd name="connsiteX37" fmla="*/ 2393043 w 5805714"/>
                <a:gd name="connsiteY37" fmla="*/ 983343 h 1035118"/>
                <a:gd name="connsiteX38" fmla="*/ 2305050 w 5805714"/>
                <a:gd name="connsiteY38" fmla="*/ 1023257 h 1035118"/>
                <a:gd name="connsiteX39" fmla="*/ 2169886 w 5805714"/>
                <a:gd name="connsiteY39" fmla="*/ 982435 h 1035118"/>
                <a:gd name="connsiteX40" fmla="*/ 2012043 w 5805714"/>
                <a:gd name="connsiteY40" fmla="*/ 997857 h 1035118"/>
                <a:gd name="connsiteX41" fmla="*/ 1894114 w 5805714"/>
                <a:gd name="connsiteY41" fmla="*/ 941614 h 1035118"/>
                <a:gd name="connsiteX42" fmla="*/ 1785257 w 5805714"/>
                <a:gd name="connsiteY42" fmla="*/ 992414 h 1035118"/>
                <a:gd name="connsiteX43" fmla="*/ 1654628 w 5805714"/>
                <a:gd name="connsiteY43" fmla="*/ 986971 h 1035118"/>
                <a:gd name="connsiteX44" fmla="*/ 1520371 w 5805714"/>
                <a:gd name="connsiteY44" fmla="*/ 1034143 h 1035118"/>
                <a:gd name="connsiteX45" fmla="*/ 1348921 w 5805714"/>
                <a:gd name="connsiteY45" fmla="*/ 960664 h 1035118"/>
                <a:gd name="connsiteX46" fmla="*/ 1230086 w 5805714"/>
                <a:gd name="connsiteY46" fmla="*/ 986971 h 1035118"/>
                <a:gd name="connsiteX47" fmla="*/ 1127578 w 5805714"/>
                <a:gd name="connsiteY47" fmla="*/ 954314 h 1035118"/>
                <a:gd name="connsiteX48" fmla="*/ 1030514 w 5805714"/>
                <a:gd name="connsiteY48" fmla="*/ 1016000 h 1035118"/>
                <a:gd name="connsiteX49" fmla="*/ 903514 w 5805714"/>
                <a:gd name="connsiteY49" fmla="*/ 971550 h 1035118"/>
                <a:gd name="connsiteX50" fmla="*/ 760186 w 5805714"/>
                <a:gd name="connsiteY50" fmla="*/ 981528 h 1035118"/>
                <a:gd name="connsiteX51" fmla="*/ 678543 w 5805714"/>
                <a:gd name="connsiteY51" fmla="*/ 947964 h 1035118"/>
                <a:gd name="connsiteX52" fmla="*/ 594178 w 5805714"/>
                <a:gd name="connsiteY52" fmla="*/ 996043 h 1035118"/>
                <a:gd name="connsiteX53" fmla="*/ 493486 w 5805714"/>
                <a:gd name="connsiteY53" fmla="*/ 1001485 h 1035118"/>
                <a:gd name="connsiteX54" fmla="*/ 390071 w 5805714"/>
                <a:gd name="connsiteY54" fmla="*/ 930728 h 1035118"/>
                <a:gd name="connsiteX55" fmla="*/ 262164 w 5805714"/>
                <a:gd name="connsiteY55" fmla="*/ 979714 h 1035118"/>
                <a:gd name="connsiteX56" fmla="*/ 103414 w 5805714"/>
                <a:gd name="connsiteY56" fmla="*/ 967014 h 1035118"/>
                <a:gd name="connsiteX57" fmla="*/ 0 w 5805714"/>
                <a:gd name="connsiteY57" fmla="*/ 1001485 h 1035118"/>
                <a:gd name="connsiteX0" fmla="*/ 0 w 5805714"/>
                <a:gd name="connsiteY0" fmla="*/ 1001485 h 1035118"/>
                <a:gd name="connsiteX1" fmla="*/ 0 w 5805714"/>
                <a:gd name="connsiteY1" fmla="*/ 0 h 1035118"/>
                <a:gd name="connsiteX2" fmla="*/ 5805714 w 5805714"/>
                <a:gd name="connsiteY2" fmla="*/ 0 h 1035118"/>
                <a:gd name="connsiteX3" fmla="*/ 5805714 w 5805714"/>
                <a:gd name="connsiteY3" fmla="*/ 957943 h 1035118"/>
                <a:gd name="connsiteX4" fmla="*/ 5684157 w 5805714"/>
                <a:gd name="connsiteY4" fmla="*/ 935264 h 1035118"/>
                <a:gd name="connsiteX5" fmla="*/ 5576207 w 5805714"/>
                <a:gd name="connsiteY5" fmla="*/ 967014 h 1035118"/>
                <a:gd name="connsiteX6" fmla="*/ 5493657 w 5805714"/>
                <a:gd name="connsiteY6" fmla="*/ 929821 h 1035118"/>
                <a:gd name="connsiteX7" fmla="*/ 5324021 w 5805714"/>
                <a:gd name="connsiteY7" fmla="*/ 965200 h 1035118"/>
                <a:gd name="connsiteX8" fmla="*/ 5147128 w 5805714"/>
                <a:gd name="connsiteY8" fmla="*/ 906235 h 1035118"/>
                <a:gd name="connsiteX9" fmla="*/ 4992007 w 5805714"/>
                <a:gd name="connsiteY9" fmla="*/ 954314 h 1035118"/>
                <a:gd name="connsiteX10" fmla="*/ 5007428 w 5805714"/>
                <a:gd name="connsiteY10" fmla="*/ 957943 h 1035118"/>
                <a:gd name="connsiteX11" fmla="*/ 4841421 w 5805714"/>
                <a:gd name="connsiteY11" fmla="*/ 921657 h 1035118"/>
                <a:gd name="connsiteX12" fmla="*/ 4779736 w 5805714"/>
                <a:gd name="connsiteY12" fmla="*/ 994228 h 1035118"/>
                <a:gd name="connsiteX13" fmla="*/ 4644571 w 5805714"/>
                <a:gd name="connsiteY13" fmla="*/ 943428 h 1035118"/>
                <a:gd name="connsiteX14" fmla="*/ 4524828 w 5805714"/>
                <a:gd name="connsiteY14" fmla="*/ 913493 h 1035118"/>
                <a:gd name="connsiteX15" fmla="*/ 4405993 w 5805714"/>
                <a:gd name="connsiteY15" fmla="*/ 946150 h 1035118"/>
                <a:gd name="connsiteX16" fmla="*/ 4278086 w 5805714"/>
                <a:gd name="connsiteY16" fmla="*/ 998764 h 1035118"/>
                <a:gd name="connsiteX17" fmla="*/ 4125686 w 5805714"/>
                <a:gd name="connsiteY17" fmla="*/ 913493 h 1035118"/>
                <a:gd name="connsiteX18" fmla="*/ 4054021 w 5805714"/>
                <a:gd name="connsiteY18" fmla="*/ 993321 h 1035118"/>
                <a:gd name="connsiteX19" fmla="*/ 3889828 w 5805714"/>
                <a:gd name="connsiteY19" fmla="*/ 914400 h 1035118"/>
                <a:gd name="connsiteX20" fmla="*/ 3788228 w 5805714"/>
                <a:gd name="connsiteY20" fmla="*/ 957943 h 1035118"/>
                <a:gd name="connsiteX21" fmla="*/ 3605893 w 5805714"/>
                <a:gd name="connsiteY21" fmla="*/ 910771 h 1035118"/>
                <a:gd name="connsiteX22" fmla="*/ 3521528 w 5805714"/>
                <a:gd name="connsiteY22" fmla="*/ 961571 h 1035118"/>
                <a:gd name="connsiteX23" fmla="*/ 3393621 w 5805714"/>
                <a:gd name="connsiteY23" fmla="*/ 918028 h 1035118"/>
                <a:gd name="connsiteX24" fmla="*/ 3277507 w 5805714"/>
                <a:gd name="connsiteY24" fmla="*/ 967014 h 1035118"/>
                <a:gd name="connsiteX25" fmla="*/ 3164114 w 5805714"/>
                <a:gd name="connsiteY25" fmla="*/ 914400 h 1035118"/>
                <a:gd name="connsiteX26" fmla="*/ 3163207 w 5805714"/>
                <a:gd name="connsiteY26" fmla="*/ 992413 h 1035118"/>
                <a:gd name="connsiteX27" fmla="*/ 3125107 w 5805714"/>
                <a:gd name="connsiteY27" fmla="*/ 960664 h 1035118"/>
                <a:gd name="connsiteX28" fmla="*/ 3070678 w 5805714"/>
                <a:gd name="connsiteY28" fmla="*/ 953407 h 1035118"/>
                <a:gd name="connsiteX29" fmla="*/ 2982686 w 5805714"/>
                <a:gd name="connsiteY29" fmla="*/ 1035050 h 1035118"/>
                <a:gd name="connsiteX30" fmla="*/ 2877457 w 5805714"/>
                <a:gd name="connsiteY30" fmla="*/ 967014 h 1035118"/>
                <a:gd name="connsiteX31" fmla="*/ 2830286 w 5805714"/>
                <a:gd name="connsiteY31" fmla="*/ 943428 h 1035118"/>
                <a:gd name="connsiteX32" fmla="*/ 2801257 w 5805714"/>
                <a:gd name="connsiteY32" fmla="*/ 1001485 h 1035118"/>
                <a:gd name="connsiteX33" fmla="*/ 2699657 w 5805714"/>
                <a:gd name="connsiteY33" fmla="*/ 1001485 h 1035118"/>
                <a:gd name="connsiteX34" fmla="*/ 2625271 w 5805714"/>
                <a:gd name="connsiteY34" fmla="*/ 975178 h 1035118"/>
                <a:gd name="connsiteX35" fmla="*/ 2554514 w 5805714"/>
                <a:gd name="connsiteY35" fmla="*/ 943428 h 1035118"/>
                <a:gd name="connsiteX36" fmla="*/ 2509157 w 5805714"/>
                <a:gd name="connsiteY36" fmla="*/ 986064 h 1035118"/>
                <a:gd name="connsiteX37" fmla="*/ 2393043 w 5805714"/>
                <a:gd name="connsiteY37" fmla="*/ 983343 h 1035118"/>
                <a:gd name="connsiteX38" fmla="*/ 2305050 w 5805714"/>
                <a:gd name="connsiteY38" fmla="*/ 1023257 h 1035118"/>
                <a:gd name="connsiteX39" fmla="*/ 2169886 w 5805714"/>
                <a:gd name="connsiteY39" fmla="*/ 982435 h 1035118"/>
                <a:gd name="connsiteX40" fmla="*/ 2012043 w 5805714"/>
                <a:gd name="connsiteY40" fmla="*/ 997857 h 1035118"/>
                <a:gd name="connsiteX41" fmla="*/ 1894114 w 5805714"/>
                <a:gd name="connsiteY41" fmla="*/ 941614 h 1035118"/>
                <a:gd name="connsiteX42" fmla="*/ 1785257 w 5805714"/>
                <a:gd name="connsiteY42" fmla="*/ 992414 h 1035118"/>
                <a:gd name="connsiteX43" fmla="*/ 1654628 w 5805714"/>
                <a:gd name="connsiteY43" fmla="*/ 986971 h 1035118"/>
                <a:gd name="connsiteX44" fmla="*/ 1520371 w 5805714"/>
                <a:gd name="connsiteY44" fmla="*/ 1034143 h 1035118"/>
                <a:gd name="connsiteX45" fmla="*/ 1348921 w 5805714"/>
                <a:gd name="connsiteY45" fmla="*/ 960664 h 1035118"/>
                <a:gd name="connsiteX46" fmla="*/ 1230086 w 5805714"/>
                <a:gd name="connsiteY46" fmla="*/ 986971 h 1035118"/>
                <a:gd name="connsiteX47" fmla="*/ 1127578 w 5805714"/>
                <a:gd name="connsiteY47" fmla="*/ 954314 h 1035118"/>
                <a:gd name="connsiteX48" fmla="*/ 1030514 w 5805714"/>
                <a:gd name="connsiteY48" fmla="*/ 1016000 h 1035118"/>
                <a:gd name="connsiteX49" fmla="*/ 903514 w 5805714"/>
                <a:gd name="connsiteY49" fmla="*/ 971550 h 1035118"/>
                <a:gd name="connsiteX50" fmla="*/ 760186 w 5805714"/>
                <a:gd name="connsiteY50" fmla="*/ 981528 h 1035118"/>
                <a:gd name="connsiteX51" fmla="*/ 678543 w 5805714"/>
                <a:gd name="connsiteY51" fmla="*/ 947964 h 1035118"/>
                <a:gd name="connsiteX52" fmla="*/ 594178 w 5805714"/>
                <a:gd name="connsiteY52" fmla="*/ 996043 h 1035118"/>
                <a:gd name="connsiteX53" fmla="*/ 493486 w 5805714"/>
                <a:gd name="connsiteY53" fmla="*/ 1001485 h 1035118"/>
                <a:gd name="connsiteX54" fmla="*/ 390071 w 5805714"/>
                <a:gd name="connsiteY54" fmla="*/ 930728 h 1035118"/>
                <a:gd name="connsiteX55" fmla="*/ 262164 w 5805714"/>
                <a:gd name="connsiteY55" fmla="*/ 979714 h 1035118"/>
                <a:gd name="connsiteX56" fmla="*/ 103414 w 5805714"/>
                <a:gd name="connsiteY56" fmla="*/ 967014 h 1035118"/>
                <a:gd name="connsiteX57" fmla="*/ 0 w 5805714"/>
                <a:gd name="connsiteY57" fmla="*/ 1001485 h 1035118"/>
                <a:gd name="connsiteX0" fmla="*/ 0 w 5805714"/>
                <a:gd name="connsiteY0" fmla="*/ 1001485 h 1035118"/>
                <a:gd name="connsiteX1" fmla="*/ 0 w 5805714"/>
                <a:gd name="connsiteY1" fmla="*/ 0 h 1035118"/>
                <a:gd name="connsiteX2" fmla="*/ 5805714 w 5805714"/>
                <a:gd name="connsiteY2" fmla="*/ 0 h 1035118"/>
                <a:gd name="connsiteX3" fmla="*/ 5805714 w 5805714"/>
                <a:gd name="connsiteY3" fmla="*/ 957943 h 1035118"/>
                <a:gd name="connsiteX4" fmla="*/ 5684157 w 5805714"/>
                <a:gd name="connsiteY4" fmla="*/ 935264 h 1035118"/>
                <a:gd name="connsiteX5" fmla="*/ 5576207 w 5805714"/>
                <a:gd name="connsiteY5" fmla="*/ 967014 h 1035118"/>
                <a:gd name="connsiteX6" fmla="*/ 5493657 w 5805714"/>
                <a:gd name="connsiteY6" fmla="*/ 929821 h 1035118"/>
                <a:gd name="connsiteX7" fmla="*/ 5324021 w 5805714"/>
                <a:gd name="connsiteY7" fmla="*/ 965200 h 1035118"/>
                <a:gd name="connsiteX8" fmla="*/ 5147128 w 5805714"/>
                <a:gd name="connsiteY8" fmla="*/ 906235 h 1035118"/>
                <a:gd name="connsiteX9" fmla="*/ 4992007 w 5805714"/>
                <a:gd name="connsiteY9" fmla="*/ 954314 h 1035118"/>
                <a:gd name="connsiteX10" fmla="*/ 5007428 w 5805714"/>
                <a:gd name="connsiteY10" fmla="*/ 957943 h 1035118"/>
                <a:gd name="connsiteX11" fmla="*/ 4841421 w 5805714"/>
                <a:gd name="connsiteY11" fmla="*/ 921657 h 1035118"/>
                <a:gd name="connsiteX12" fmla="*/ 4779736 w 5805714"/>
                <a:gd name="connsiteY12" fmla="*/ 994228 h 1035118"/>
                <a:gd name="connsiteX13" fmla="*/ 4644571 w 5805714"/>
                <a:gd name="connsiteY13" fmla="*/ 943428 h 1035118"/>
                <a:gd name="connsiteX14" fmla="*/ 4524828 w 5805714"/>
                <a:gd name="connsiteY14" fmla="*/ 913493 h 1035118"/>
                <a:gd name="connsiteX15" fmla="*/ 4405993 w 5805714"/>
                <a:gd name="connsiteY15" fmla="*/ 946150 h 1035118"/>
                <a:gd name="connsiteX16" fmla="*/ 4278086 w 5805714"/>
                <a:gd name="connsiteY16" fmla="*/ 998764 h 1035118"/>
                <a:gd name="connsiteX17" fmla="*/ 4125686 w 5805714"/>
                <a:gd name="connsiteY17" fmla="*/ 913493 h 1035118"/>
                <a:gd name="connsiteX18" fmla="*/ 4054021 w 5805714"/>
                <a:gd name="connsiteY18" fmla="*/ 993321 h 1035118"/>
                <a:gd name="connsiteX19" fmla="*/ 3889828 w 5805714"/>
                <a:gd name="connsiteY19" fmla="*/ 914400 h 1035118"/>
                <a:gd name="connsiteX20" fmla="*/ 3788228 w 5805714"/>
                <a:gd name="connsiteY20" fmla="*/ 957943 h 1035118"/>
                <a:gd name="connsiteX21" fmla="*/ 3605893 w 5805714"/>
                <a:gd name="connsiteY21" fmla="*/ 910771 h 1035118"/>
                <a:gd name="connsiteX22" fmla="*/ 3521528 w 5805714"/>
                <a:gd name="connsiteY22" fmla="*/ 961571 h 1035118"/>
                <a:gd name="connsiteX23" fmla="*/ 3393621 w 5805714"/>
                <a:gd name="connsiteY23" fmla="*/ 918028 h 1035118"/>
                <a:gd name="connsiteX24" fmla="*/ 3315607 w 5805714"/>
                <a:gd name="connsiteY24" fmla="*/ 986064 h 1035118"/>
                <a:gd name="connsiteX25" fmla="*/ 3164114 w 5805714"/>
                <a:gd name="connsiteY25" fmla="*/ 914400 h 1035118"/>
                <a:gd name="connsiteX26" fmla="*/ 3163207 w 5805714"/>
                <a:gd name="connsiteY26" fmla="*/ 992413 h 1035118"/>
                <a:gd name="connsiteX27" fmla="*/ 3125107 w 5805714"/>
                <a:gd name="connsiteY27" fmla="*/ 960664 h 1035118"/>
                <a:gd name="connsiteX28" fmla="*/ 3070678 w 5805714"/>
                <a:gd name="connsiteY28" fmla="*/ 953407 h 1035118"/>
                <a:gd name="connsiteX29" fmla="*/ 2982686 w 5805714"/>
                <a:gd name="connsiteY29" fmla="*/ 1035050 h 1035118"/>
                <a:gd name="connsiteX30" fmla="*/ 2877457 w 5805714"/>
                <a:gd name="connsiteY30" fmla="*/ 967014 h 1035118"/>
                <a:gd name="connsiteX31" fmla="*/ 2830286 w 5805714"/>
                <a:gd name="connsiteY31" fmla="*/ 943428 h 1035118"/>
                <a:gd name="connsiteX32" fmla="*/ 2801257 w 5805714"/>
                <a:gd name="connsiteY32" fmla="*/ 1001485 h 1035118"/>
                <a:gd name="connsiteX33" fmla="*/ 2699657 w 5805714"/>
                <a:gd name="connsiteY33" fmla="*/ 1001485 h 1035118"/>
                <a:gd name="connsiteX34" fmla="*/ 2625271 w 5805714"/>
                <a:gd name="connsiteY34" fmla="*/ 975178 h 1035118"/>
                <a:gd name="connsiteX35" fmla="*/ 2554514 w 5805714"/>
                <a:gd name="connsiteY35" fmla="*/ 943428 h 1035118"/>
                <a:gd name="connsiteX36" fmla="*/ 2509157 w 5805714"/>
                <a:gd name="connsiteY36" fmla="*/ 986064 h 1035118"/>
                <a:gd name="connsiteX37" fmla="*/ 2393043 w 5805714"/>
                <a:gd name="connsiteY37" fmla="*/ 983343 h 1035118"/>
                <a:gd name="connsiteX38" fmla="*/ 2305050 w 5805714"/>
                <a:gd name="connsiteY38" fmla="*/ 1023257 h 1035118"/>
                <a:gd name="connsiteX39" fmla="*/ 2169886 w 5805714"/>
                <a:gd name="connsiteY39" fmla="*/ 982435 h 1035118"/>
                <a:gd name="connsiteX40" fmla="*/ 2012043 w 5805714"/>
                <a:gd name="connsiteY40" fmla="*/ 997857 h 1035118"/>
                <a:gd name="connsiteX41" fmla="*/ 1894114 w 5805714"/>
                <a:gd name="connsiteY41" fmla="*/ 941614 h 1035118"/>
                <a:gd name="connsiteX42" fmla="*/ 1785257 w 5805714"/>
                <a:gd name="connsiteY42" fmla="*/ 992414 h 1035118"/>
                <a:gd name="connsiteX43" fmla="*/ 1654628 w 5805714"/>
                <a:gd name="connsiteY43" fmla="*/ 986971 h 1035118"/>
                <a:gd name="connsiteX44" fmla="*/ 1520371 w 5805714"/>
                <a:gd name="connsiteY44" fmla="*/ 1034143 h 1035118"/>
                <a:gd name="connsiteX45" fmla="*/ 1348921 w 5805714"/>
                <a:gd name="connsiteY45" fmla="*/ 960664 h 1035118"/>
                <a:gd name="connsiteX46" fmla="*/ 1230086 w 5805714"/>
                <a:gd name="connsiteY46" fmla="*/ 986971 h 1035118"/>
                <a:gd name="connsiteX47" fmla="*/ 1127578 w 5805714"/>
                <a:gd name="connsiteY47" fmla="*/ 954314 h 1035118"/>
                <a:gd name="connsiteX48" fmla="*/ 1030514 w 5805714"/>
                <a:gd name="connsiteY48" fmla="*/ 1016000 h 1035118"/>
                <a:gd name="connsiteX49" fmla="*/ 903514 w 5805714"/>
                <a:gd name="connsiteY49" fmla="*/ 971550 h 1035118"/>
                <a:gd name="connsiteX50" fmla="*/ 760186 w 5805714"/>
                <a:gd name="connsiteY50" fmla="*/ 981528 h 1035118"/>
                <a:gd name="connsiteX51" fmla="*/ 678543 w 5805714"/>
                <a:gd name="connsiteY51" fmla="*/ 947964 h 1035118"/>
                <a:gd name="connsiteX52" fmla="*/ 594178 w 5805714"/>
                <a:gd name="connsiteY52" fmla="*/ 996043 h 1035118"/>
                <a:gd name="connsiteX53" fmla="*/ 493486 w 5805714"/>
                <a:gd name="connsiteY53" fmla="*/ 1001485 h 1035118"/>
                <a:gd name="connsiteX54" fmla="*/ 390071 w 5805714"/>
                <a:gd name="connsiteY54" fmla="*/ 930728 h 1035118"/>
                <a:gd name="connsiteX55" fmla="*/ 262164 w 5805714"/>
                <a:gd name="connsiteY55" fmla="*/ 979714 h 1035118"/>
                <a:gd name="connsiteX56" fmla="*/ 103414 w 5805714"/>
                <a:gd name="connsiteY56" fmla="*/ 967014 h 1035118"/>
                <a:gd name="connsiteX57" fmla="*/ 0 w 5805714"/>
                <a:gd name="connsiteY57" fmla="*/ 1001485 h 1035118"/>
                <a:gd name="connsiteX0" fmla="*/ 0 w 5805714"/>
                <a:gd name="connsiteY0" fmla="*/ 1001485 h 1035118"/>
                <a:gd name="connsiteX1" fmla="*/ 0 w 5805714"/>
                <a:gd name="connsiteY1" fmla="*/ 0 h 1035118"/>
                <a:gd name="connsiteX2" fmla="*/ 5805714 w 5805714"/>
                <a:gd name="connsiteY2" fmla="*/ 0 h 1035118"/>
                <a:gd name="connsiteX3" fmla="*/ 5805714 w 5805714"/>
                <a:gd name="connsiteY3" fmla="*/ 957943 h 1035118"/>
                <a:gd name="connsiteX4" fmla="*/ 5684157 w 5805714"/>
                <a:gd name="connsiteY4" fmla="*/ 935264 h 1035118"/>
                <a:gd name="connsiteX5" fmla="*/ 5576207 w 5805714"/>
                <a:gd name="connsiteY5" fmla="*/ 967014 h 1035118"/>
                <a:gd name="connsiteX6" fmla="*/ 5493657 w 5805714"/>
                <a:gd name="connsiteY6" fmla="*/ 929821 h 1035118"/>
                <a:gd name="connsiteX7" fmla="*/ 5324021 w 5805714"/>
                <a:gd name="connsiteY7" fmla="*/ 965200 h 1035118"/>
                <a:gd name="connsiteX8" fmla="*/ 5147128 w 5805714"/>
                <a:gd name="connsiteY8" fmla="*/ 906235 h 1035118"/>
                <a:gd name="connsiteX9" fmla="*/ 4992007 w 5805714"/>
                <a:gd name="connsiteY9" fmla="*/ 954314 h 1035118"/>
                <a:gd name="connsiteX10" fmla="*/ 5007428 w 5805714"/>
                <a:gd name="connsiteY10" fmla="*/ 957943 h 1035118"/>
                <a:gd name="connsiteX11" fmla="*/ 4841421 w 5805714"/>
                <a:gd name="connsiteY11" fmla="*/ 921657 h 1035118"/>
                <a:gd name="connsiteX12" fmla="*/ 4779736 w 5805714"/>
                <a:gd name="connsiteY12" fmla="*/ 994228 h 1035118"/>
                <a:gd name="connsiteX13" fmla="*/ 4644571 w 5805714"/>
                <a:gd name="connsiteY13" fmla="*/ 943428 h 1035118"/>
                <a:gd name="connsiteX14" fmla="*/ 4524828 w 5805714"/>
                <a:gd name="connsiteY14" fmla="*/ 913493 h 1035118"/>
                <a:gd name="connsiteX15" fmla="*/ 4405993 w 5805714"/>
                <a:gd name="connsiteY15" fmla="*/ 946150 h 1035118"/>
                <a:gd name="connsiteX16" fmla="*/ 4278086 w 5805714"/>
                <a:gd name="connsiteY16" fmla="*/ 998764 h 1035118"/>
                <a:gd name="connsiteX17" fmla="*/ 4125686 w 5805714"/>
                <a:gd name="connsiteY17" fmla="*/ 913493 h 1035118"/>
                <a:gd name="connsiteX18" fmla="*/ 4054021 w 5805714"/>
                <a:gd name="connsiteY18" fmla="*/ 993321 h 1035118"/>
                <a:gd name="connsiteX19" fmla="*/ 3889828 w 5805714"/>
                <a:gd name="connsiteY19" fmla="*/ 914400 h 1035118"/>
                <a:gd name="connsiteX20" fmla="*/ 3788228 w 5805714"/>
                <a:gd name="connsiteY20" fmla="*/ 957943 h 1035118"/>
                <a:gd name="connsiteX21" fmla="*/ 3605893 w 5805714"/>
                <a:gd name="connsiteY21" fmla="*/ 910771 h 1035118"/>
                <a:gd name="connsiteX22" fmla="*/ 3552008 w 5805714"/>
                <a:gd name="connsiteY22" fmla="*/ 999671 h 1035118"/>
                <a:gd name="connsiteX23" fmla="*/ 3393621 w 5805714"/>
                <a:gd name="connsiteY23" fmla="*/ 918028 h 1035118"/>
                <a:gd name="connsiteX24" fmla="*/ 3315607 w 5805714"/>
                <a:gd name="connsiteY24" fmla="*/ 986064 h 1035118"/>
                <a:gd name="connsiteX25" fmla="*/ 3164114 w 5805714"/>
                <a:gd name="connsiteY25" fmla="*/ 914400 h 1035118"/>
                <a:gd name="connsiteX26" fmla="*/ 3163207 w 5805714"/>
                <a:gd name="connsiteY26" fmla="*/ 992413 h 1035118"/>
                <a:gd name="connsiteX27" fmla="*/ 3125107 w 5805714"/>
                <a:gd name="connsiteY27" fmla="*/ 960664 h 1035118"/>
                <a:gd name="connsiteX28" fmla="*/ 3070678 w 5805714"/>
                <a:gd name="connsiteY28" fmla="*/ 953407 h 1035118"/>
                <a:gd name="connsiteX29" fmla="*/ 2982686 w 5805714"/>
                <a:gd name="connsiteY29" fmla="*/ 1035050 h 1035118"/>
                <a:gd name="connsiteX30" fmla="*/ 2877457 w 5805714"/>
                <a:gd name="connsiteY30" fmla="*/ 967014 h 1035118"/>
                <a:gd name="connsiteX31" fmla="*/ 2830286 w 5805714"/>
                <a:gd name="connsiteY31" fmla="*/ 943428 h 1035118"/>
                <a:gd name="connsiteX32" fmla="*/ 2801257 w 5805714"/>
                <a:gd name="connsiteY32" fmla="*/ 1001485 h 1035118"/>
                <a:gd name="connsiteX33" fmla="*/ 2699657 w 5805714"/>
                <a:gd name="connsiteY33" fmla="*/ 1001485 h 1035118"/>
                <a:gd name="connsiteX34" fmla="*/ 2625271 w 5805714"/>
                <a:gd name="connsiteY34" fmla="*/ 975178 h 1035118"/>
                <a:gd name="connsiteX35" fmla="*/ 2554514 w 5805714"/>
                <a:gd name="connsiteY35" fmla="*/ 943428 h 1035118"/>
                <a:gd name="connsiteX36" fmla="*/ 2509157 w 5805714"/>
                <a:gd name="connsiteY36" fmla="*/ 986064 h 1035118"/>
                <a:gd name="connsiteX37" fmla="*/ 2393043 w 5805714"/>
                <a:gd name="connsiteY37" fmla="*/ 983343 h 1035118"/>
                <a:gd name="connsiteX38" fmla="*/ 2305050 w 5805714"/>
                <a:gd name="connsiteY38" fmla="*/ 1023257 h 1035118"/>
                <a:gd name="connsiteX39" fmla="*/ 2169886 w 5805714"/>
                <a:gd name="connsiteY39" fmla="*/ 982435 h 1035118"/>
                <a:gd name="connsiteX40" fmla="*/ 2012043 w 5805714"/>
                <a:gd name="connsiteY40" fmla="*/ 997857 h 1035118"/>
                <a:gd name="connsiteX41" fmla="*/ 1894114 w 5805714"/>
                <a:gd name="connsiteY41" fmla="*/ 941614 h 1035118"/>
                <a:gd name="connsiteX42" fmla="*/ 1785257 w 5805714"/>
                <a:gd name="connsiteY42" fmla="*/ 992414 h 1035118"/>
                <a:gd name="connsiteX43" fmla="*/ 1654628 w 5805714"/>
                <a:gd name="connsiteY43" fmla="*/ 986971 h 1035118"/>
                <a:gd name="connsiteX44" fmla="*/ 1520371 w 5805714"/>
                <a:gd name="connsiteY44" fmla="*/ 1034143 h 1035118"/>
                <a:gd name="connsiteX45" fmla="*/ 1348921 w 5805714"/>
                <a:gd name="connsiteY45" fmla="*/ 960664 h 1035118"/>
                <a:gd name="connsiteX46" fmla="*/ 1230086 w 5805714"/>
                <a:gd name="connsiteY46" fmla="*/ 986971 h 1035118"/>
                <a:gd name="connsiteX47" fmla="*/ 1127578 w 5805714"/>
                <a:gd name="connsiteY47" fmla="*/ 954314 h 1035118"/>
                <a:gd name="connsiteX48" fmla="*/ 1030514 w 5805714"/>
                <a:gd name="connsiteY48" fmla="*/ 1016000 h 1035118"/>
                <a:gd name="connsiteX49" fmla="*/ 903514 w 5805714"/>
                <a:gd name="connsiteY49" fmla="*/ 971550 h 1035118"/>
                <a:gd name="connsiteX50" fmla="*/ 760186 w 5805714"/>
                <a:gd name="connsiteY50" fmla="*/ 981528 h 1035118"/>
                <a:gd name="connsiteX51" fmla="*/ 678543 w 5805714"/>
                <a:gd name="connsiteY51" fmla="*/ 947964 h 1035118"/>
                <a:gd name="connsiteX52" fmla="*/ 594178 w 5805714"/>
                <a:gd name="connsiteY52" fmla="*/ 996043 h 1035118"/>
                <a:gd name="connsiteX53" fmla="*/ 493486 w 5805714"/>
                <a:gd name="connsiteY53" fmla="*/ 1001485 h 1035118"/>
                <a:gd name="connsiteX54" fmla="*/ 390071 w 5805714"/>
                <a:gd name="connsiteY54" fmla="*/ 930728 h 1035118"/>
                <a:gd name="connsiteX55" fmla="*/ 262164 w 5805714"/>
                <a:gd name="connsiteY55" fmla="*/ 979714 h 1035118"/>
                <a:gd name="connsiteX56" fmla="*/ 103414 w 5805714"/>
                <a:gd name="connsiteY56" fmla="*/ 967014 h 1035118"/>
                <a:gd name="connsiteX57" fmla="*/ 0 w 5805714"/>
                <a:gd name="connsiteY57" fmla="*/ 1001485 h 1035118"/>
                <a:gd name="connsiteX0" fmla="*/ 0 w 5805714"/>
                <a:gd name="connsiteY0" fmla="*/ 1001485 h 1035118"/>
                <a:gd name="connsiteX1" fmla="*/ 0 w 5805714"/>
                <a:gd name="connsiteY1" fmla="*/ 0 h 1035118"/>
                <a:gd name="connsiteX2" fmla="*/ 5805714 w 5805714"/>
                <a:gd name="connsiteY2" fmla="*/ 0 h 1035118"/>
                <a:gd name="connsiteX3" fmla="*/ 5805714 w 5805714"/>
                <a:gd name="connsiteY3" fmla="*/ 957943 h 1035118"/>
                <a:gd name="connsiteX4" fmla="*/ 5684157 w 5805714"/>
                <a:gd name="connsiteY4" fmla="*/ 935264 h 1035118"/>
                <a:gd name="connsiteX5" fmla="*/ 5576207 w 5805714"/>
                <a:gd name="connsiteY5" fmla="*/ 967014 h 1035118"/>
                <a:gd name="connsiteX6" fmla="*/ 5493657 w 5805714"/>
                <a:gd name="connsiteY6" fmla="*/ 929821 h 1035118"/>
                <a:gd name="connsiteX7" fmla="*/ 5324021 w 5805714"/>
                <a:gd name="connsiteY7" fmla="*/ 965200 h 1035118"/>
                <a:gd name="connsiteX8" fmla="*/ 5147128 w 5805714"/>
                <a:gd name="connsiteY8" fmla="*/ 906235 h 1035118"/>
                <a:gd name="connsiteX9" fmla="*/ 4992007 w 5805714"/>
                <a:gd name="connsiteY9" fmla="*/ 954314 h 1035118"/>
                <a:gd name="connsiteX10" fmla="*/ 5007428 w 5805714"/>
                <a:gd name="connsiteY10" fmla="*/ 957943 h 1035118"/>
                <a:gd name="connsiteX11" fmla="*/ 4841421 w 5805714"/>
                <a:gd name="connsiteY11" fmla="*/ 921657 h 1035118"/>
                <a:gd name="connsiteX12" fmla="*/ 4779736 w 5805714"/>
                <a:gd name="connsiteY12" fmla="*/ 994228 h 1035118"/>
                <a:gd name="connsiteX13" fmla="*/ 4644571 w 5805714"/>
                <a:gd name="connsiteY13" fmla="*/ 943428 h 1035118"/>
                <a:gd name="connsiteX14" fmla="*/ 4524828 w 5805714"/>
                <a:gd name="connsiteY14" fmla="*/ 913493 h 1035118"/>
                <a:gd name="connsiteX15" fmla="*/ 4405993 w 5805714"/>
                <a:gd name="connsiteY15" fmla="*/ 946150 h 1035118"/>
                <a:gd name="connsiteX16" fmla="*/ 4278086 w 5805714"/>
                <a:gd name="connsiteY16" fmla="*/ 998764 h 1035118"/>
                <a:gd name="connsiteX17" fmla="*/ 4125686 w 5805714"/>
                <a:gd name="connsiteY17" fmla="*/ 913493 h 1035118"/>
                <a:gd name="connsiteX18" fmla="*/ 4054021 w 5805714"/>
                <a:gd name="connsiteY18" fmla="*/ 993321 h 1035118"/>
                <a:gd name="connsiteX19" fmla="*/ 3889828 w 5805714"/>
                <a:gd name="connsiteY19" fmla="*/ 914400 h 1035118"/>
                <a:gd name="connsiteX20" fmla="*/ 3788228 w 5805714"/>
                <a:gd name="connsiteY20" fmla="*/ 957943 h 1035118"/>
                <a:gd name="connsiteX21" fmla="*/ 3605893 w 5805714"/>
                <a:gd name="connsiteY21" fmla="*/ 910771 h 1035118"/>
                <a:gd name="connsiteX22" fmla="*/ 3552008 w 5805714"/>
                <a:gd name="connsiteY22" fmla="*/ 999671 h 1035118"/>
                <a:gd name="connsiteX23" fmla="*/ 3401241 w 5805714"/>
                <a:gd name="connsiteY23" fmla="*/ 963748 h 1035118"/>
                <a:gd name="connsiteX24" fmla="*/ 3315607 w 5805714"/>
                <a:gd name="connsiteY24" fmla="*/ 986064 h 1035118"/>
                <a:gd name="connsiteX25" fmla="*/ 3164114 w 5805714"/>
                <a:gd name="connsiteY25" fmla="*/ 914400 h 1035118"/>
                <a:gd name="connsiteX26" fmla="*/ 3163207 w 5805714"/>
                <a:gd name="connsiteY26" fmla="*/ 992413 h 1035118"/>
                <a:gd name="connsiteX27" fmla="*/ 3125107 w 5805714"/>
                <a:gd name="connsiteY27" fmla="*/ 960664 h 1035118"/>
                <a:gd name="connsiteX28" fmla="*/ 3070678 w 5805714"/>
                <a:gd name="connsiteY28" fmla="*/ 953407 h 1035118"/>
                <a:gd name="connsiteX29" fmla="*/ 2982686 w 5805714"/>
                <a:gd name="connsiteY29" fmla="*/ 1035050 h 1035118"/>
                <a:gd name="connsiteX30" fmla="*/ 2877457 w 5805714"/>
                <a:gd name="connsiteY30" fmla="*/ 967014 h 1035118"/>
                <a:gd name="connsiteX31" fmla="*/ 2830286 w 5805714"/>
                <a:gd name="connsiteY31" fmla="*/ 943428 h 1035118"/>
                <a:gd name="connsiteX32" fmla="*/ 2801257 w 5805714"/>
                <a:gd name="connsiteY32" fmla="*/ 1001485 h 1035118"/>
                <a:gd name="connsiteX33" fmla="*/ 2699657 w 5805714"/>
                <a:gd name="connsiteY33" fmla="*/ 1001485 h 1035118"/>
                <a:gd name="connsiteX34" fmla="*/ 2625271 w 5805714"/>
                <a:gd name="connsiteY34" fmla="*/ 975178 h 1035118"/>
                <a:gd name="connsiteX35" fmla="*/ 2554514 w 5805714"/>
                <a:gd name="connsiteY35" fmla="*/ 943428 h 1035118"/>
                <a:gd name="connsiteX36" fmla="*/ 2509157 w 5805714"/>
                <a:gd name="connsiteY36" fmla="*/ 986064 h 1035118"/>
                <a:gd name="connsiteX37" fmla="*/ 2393043 w 5805714"/>
                <a:gd name="connsiteY37" fmla="*/ 983343 h 1035118"/>
                <a:gd name="connsiteX38" fmla="*/ 2305050 w 5805714"/>
                <a:gd name="connsiteY38" fmla="*/ 1023257 h 1035118"/>
                <a:gd name="connsiteX39" fmla="*/ 2169886 w 5805714"/>
                <a:gd name="connsiteY39" fmla="*/ 982435 h 1035118"/>
                <a:gd name="connsiteX40" fmla="*/ 2012043 w 5805714"/>
                <a:gd name="connsiteY40" fmla="*/ 997857 h 1035118"/>
                <a:gd name="connsiteX41" fmla="*/ 1894114 w 5805714"/>
                <a:gd name="connsiteY41" fmla="*/ 941614 h 1035118"/>
                <a:gd name="connsiteX42" fmla="*/ 1785257 w 5805714"/>
                <a:gd name="connsiteY42" fmla="*/ 992414 h 1035118"/>
                <a:gd name="connsiteX43" fmla="*/ 1654628 w 5805714"/>
                <a:gd name="connsiteY43" fmla="*/ 986971 h 1035118"/>
                <a:gd name="connsiteX44" fmla="*/ 1520371 w 5805714"/>
                <a:gd name="connsiteY44" fmla="*/ 1034143 h 1035118"/>
                <a:gd name="connsiteX45" fmla="*/ 1348921 w 5805714"/>
                <a:gd name="connsiteY45" fmla="*/ 960664 h 1035118"/>
                <a:gd name="connsiteX46" fmla="*/ 1230086 w 5805714"/>
                <a:gd name="connsiteY46" fmla="*/ 986971 h 1035118"/>
                <a:gd name="connsiteX47" fmla="*/ 1127578 w 5805714"/>
                <a:gd name="connsiteY47" fmla="*/ 954314 h 1035118"/>
                <a:gd name="connsiteX48" fmla="*/ 1030514 w 5805714"/>
                <a:gd name="connsiteY48" fmla="*/ 1016000 h 1035118"/>
                <a:gd name="connsiteX49" fmla="*/ 903514 w 5805714"/>
                <a:gd name="connsiteY49" fmla="*/ 971550 h 1035118"/>
                <a:gd name="connsiteX50" fmla="*/ 760186 w 5805714"/>
                <a:gd name="connsiteY50" fmla="*/ 981528 h 1035118"/>
                <a:gd name="connsiteX51" fmla="*/ 678543 w 5805714"/>
                <a:gd name="connsiteY51" fmla="*/ 947964 h 1035118"/>
                <a:gd name="connsiteX52" fmla="*/ 594178 w 5805714"/>
                <a:gd name="connsiteY52" fmla="*/ 996043 h 1035118"/>
                <a:gd name="connsiteX53" fmla="*/ 493486 w 5805714"/>
                <a:gd name="connsiteY53" fmla="*/ 1001485 h 1035118"/>
                <a:gd name="connsiteX54" fmla="*/ 390071 w 5805714"/>
                <a:gd name="connsiteY54" fmla="*/ 930728 h 1035118"/>
                <a:gd name="connsiteX55" fmla="*/ 262164 w 5805714"/>
                <a:gd name="connsiteY55" fmla="*/ 979714 h 1035118"/>
                <a:gd name="connsiteX56" fmla="*/ 103414 w 5805714"/>
                <a:gd name="connsiteY56" fmla="*/ 967014 h 1035118"/>
                <a:gd name="connsiteX57" fmla="*/ 0 w 5805714"/>
                <a:gd name="connsiteY57" fmla="*/ 1001485 h 1035118"/>
                <a:gd name="connsiteX0" fmla="*/ 0 w 5805714"/>
                <a:gd name="connsiteY0" fmla="*/ 1001485 h 1035118"/>
                <a:gd name="connsiteX1" fmla="*/ 0 w 5805714"/>
                <a:gd name="connsiteY1" fmla="*/ 0 h 1035118"/>
                <a:gd name="connsiteX2" fmla="*/ 5805714 w 5805714"/>
                <a:gd name="connsiteY2" fmla="*/ 0 h 1035118"/>
                <a:gd name="connsiteX3" fmla="*/ 5805714 w 5805714"/>
                <a:gd name="connsiteY3" fmla="*/ 957943 h 1035118"/>
                <a:gd name="connsiteX4" fmla="*/ 5684157 w 5805714"/>
                <a:gd name="connsiteY4" fmla="*/ 935264 h 1035118"/>
                <a:gd name="connsiteX5" fmla="*/ 5576207 w 5805714"/>
                <a:gd name="connsiteY5" fmla="*/ 967014 h 1035118"/>
                <a:gd name="connsiteX6" fmla="*/ 5493657 w 5805714"/>
                <a:gd name="connsiteY6" fmla="*/ 929821 h 1035118"/>
                <a:gd name="connsiteX7" fmla="*/ 5324021 w 5805714"/>
                <a:gd name="connsiteY7" fmla="*/ 965200 h 1035118"/>
                <a:gd name="connsiteX8" fmla="*/ 5147128 w 5805714"/>
                <a:gd name="connsiteY8" fmla="*/ 906235 h 1035118"/>
                <a:gd name="connsiteX9" fmla="*/ 4992007 w 5805714"/>
                <a:gd name="connsiteY9" fmla="*/ 954314 h 1035118"/>
                <a:gd name="connsiteX10" fmla="*/ 5007428 w 5805714"/>
                <a:gd name="connsiteY10" fmla="*/ 957943 h 1035118"/>
                <a:gd name="connsiteX11" fmla="*/ 4841421 w 5805714"/>
                <a:gd name="connsiteY11" fmla="*/ 921657 h 1035118"/>
                <a:gd name="connsiteX12" fmla="*/ 4779736 w 5805714"/>
                <a:gd name="connsiteY12" fmla="*/ 994228 h 1035118"/>
                <a:gd name="connsiteX13" fmla="*/ 4644571 w 5805714"/>
                <a:gd name="connsiteY13" fmla="*/ 943428 h 1035118"/>
                <a:gd name="connsiteX14" fmla="*/ 4524828 w 5805714"/>
                <a:gd name="connsiteY14" fmla="*/ 913493 h 1035118"/>
                <a:gd name="connsiteX15" fmla="*/ 4405993 w 5805714"/>
                <a:gd name="connsiteY15" fmla="*/ 946150 h 1035118"/>
                <a:gd name="connsiteX16" fmla="*/ 4278086 w 5805714"/>
                <a:gd name="connsiteY16" fmla="*/ 998764 h 1035118"/>
                <a:gd name="connsiteX17" fmla="*/ 4125686 w 5805714"/>
                <a:gd name="connsiteY17" fmla="*/ 913493 h 1035118"/>
                <a:gd name="connsiteX18" fmla="*/ 4054021 w 5805714"/>
                <a:gd name="connsiteY18" fmla="*/ 993321 h 1035118"/>
                <a:gd name="connsiteX19" fmla="*/ 3889828 w 5805714"/>
                <a:gd name="connsiteY19" fmla="*/ 914400 h 1035118"/>
                <a:gd name="connsiteX20" fmla="*/ 3788228 w 5805714"/>
                <a:gd name="connsiteY20" fmla="*/ 957943 h 1035118"/>
                <a:gd name="connsiteX21" fmla="*/ 3651613 w 5805714"/>
                <a:gd name="connsiteY21" fmla="*/ 948871 h 1035118"/>
                <a:gd name="connsiteX22" fmla="*/ 3552008 w 5805714"/>
                <a:gd name="connsiteY22" fmla="*/ 999671 h 1035118"/>
                <a:gd name="connsiteX23" fmla="*/ 3401241 w 5805714"/>
                <a:gd name="connsiteY23" fmla="*/ 963748 h 1035118"/>
                <a:gd name="connsiteX24" fmla="*/ 3315607 w 5805714"/>
                <a:gd name="connsiteY24" fmla="*/ 986064 h 1035118"/>
                <a:gd name="connsiteX25" fmla="*/ 3164114 w 5805714"/>
                <a:gd name="connsiteY25" fmla="*/ 914400 h 1035118"/>
                <a:gd name="connsiteX26" fmla="*/ 3163207 w 5805714"/>
                <a:gd name="connsiteY26" fmla="*/ 992413 h 1035118"/>
                <a:gd name="connsiteX27" fmla="*/ 3125107 w 5805714"/>
                <a:gd name="connsiteY27" fmla="*/ 960664 h 1035118"/>
                <a:gd name="connsiteX28" fmla="*/ 3070678 w 5805714"/>
                <a:gd name="connsiteY28" fmla="*/ 953407 h 1035118"/>
                <a:gd name="connsiteX29" fmla="*/ 2982686 w 5805714"/>
                <a:gd name="connsiteY29" fmla="*/ 1035050 h 1035118"/>
                <a:gd name="connsiteX30" fmla="*/ 2877457 w 5805714"/>
                <a:gd name="connsiteY30" fmla="*/ 967014 h 1035118"/>
                <a:gd name="connsiteX31" fmla="*/ 2830286 w 5805714"/>
                <a:gd name="connsiteY31" fmla="*/ 943428 h 1035118"/>
                <a:gd name="connsiteX32" fmla="*/ 2801257 w 5805714"/>
                <a:gd name="connsiteY32" fmla="*/ 1001485 h 1035118"/>
                <a:gd name="connsiteX33" fmla="*/ 2699657 w 5805714"/>
                <a:gd name="connsiteY33" fmla="*/ 1001485 h 1035118"/>
                <a:gd name="connsiteX34" fmla="*/ 2625271 w 5805714"/>
                <a:gd name="connsiteY34" fmla="*/ 975178 h 1035118"/>
                <a:gd name="connsiteX35" fmla="*/ 2554514 w 5805714"/>
                <a:gd name="connsiteY35" fmla="*/ 943428 h 1035118"/>
                <a:gd name="connsiteX36" fmla="*/ 2509157 w 5805714"/>
                <a:gd name="connsiteY36" fmla="*/ 986064 h 1035118"/>
                <a:gd name="connsiteX37" fmla="*/ 2393043 w 5805714"/>
                <a:gd name="connsiteY37" fmla="*/ 983343 h 1035118"/>
                <a:gd name="connsiteX38" fmla="*/ 2305050 w 5805714"/>
                <a:gd name="connsiteY38" fmla="*/ 1023257 h 1035118"/>
                <a:gd name="connsiteX39" fmla="*/ 2169886 w 5805714"/>
                <a:gd name="connsiteY39" fmla="*/ 982435 h 1035118"/>
                <a:gd name="connsiteX40" fmla="*/ 2012043 w 5805714"/>
                <a:gd name="connsiteY40" fmla="*/ 997857 h 1035118"/>
                <a:gd name="connsiteX41" fmla="*/ 1894114 w 5805714"/>
                <a:gd name="connsiteY41" fmla="*/ 941614 h 1035118"/>
                <a:gd name="connsiteX42" fmla="*/ 1785257 w 5805714"/>
                <a:gd name="connsiteY42" fmla="*/ 992414 h 1035118"/>
                <a:gd name="connsiteX43" fmla="*/ 1654628 w 5805714"/>
                <a:gd name="connsiteY43" fmla="*/ 986971 h 1035118"/>
                <a:gd name="connsiteX44" fmla="*/ 1520371 w 5805714"/>
                <a:gd name="connsiteY44" fmla="*/ 1034143 h 1035118"/>
                <a:gd name="connsiteX45" fmla="*/ 1348921 w 5805714"/>
                <a:gd name="connsiteY45" fmla="*/ 960664 h 1035118"/>
                <a:gd name="connsiteX46" fmla="*/ 1230086 w 5805714"/>
                <a:gd name="connsiteY46" fmla="*/ 986971 h 1035118"/>
                <a:gd name="connsiteX47" fmla="*/ 1127578 w 5805714"/>
                <a:gd name="connsiteY47" fmla="*/ 954314 h 1035118"/>
                <a:gd name="connsiteX48" fmla="*/ 1030514 w 5805714"/>
                <a:gd name="connsiteY48" fmla="*/ 1016000 h 1035118"/>
                <a:gd name="connsiteX49" fmla="*/ 903514 w 5805714"/>
                <a:gd name="connsiteY49" fmla="*/ 971550 h 1035118"/>
                <a:gd name="connsiteX50" fmla="*/ 760186 w 5805714"/>
                <a:gd name="connsiteY50" fmla="*/ 981528 h 1035118"/>
                <a:gd name="connsiteX51" fmla="*/ 678543 w 5805714"/>
                <a:gd name="connsiteY51" fmla="*/ 947964 h 1035118"/>
                <a:gd name="connsiteX52" fmla="*/ 594178 w 5805714"/>
                <a:gd name="connsiteY52" fmla="*/ 996043 h 1035118"/>
                <a:gd name="connsiteX53" fmla="*/ 493486 w 5805714"/>
                <a:gd name="connsiteY53" fmla="*/ 1001485 h 1035118"/>
                <a:gd name="connsiteX54" fmla="*/ 390071 w 5805714"/>
                <a:gd name="connsiteY54" fmla="*/ 930728 h 1035118"/>
                <a:gd name="connsiteX55" fmla="*/ 262164 w 5805714"/>
                <a:gd name="connsiteY55" fmla="*/ 979714 h 1035118"/>
                <a:gd name="connsiteX56" fmla="*/ 103414 w 5805714"/>
                <a:gd name="connsiteY56" fmla="*/ 967014 h 1035118"/>
                <a:gd name="connsiteX57" fmla="*/ 0 w 5805714"/>
                <a:gd name="connsiteY57" fmla="*/ 1001485 h 1035118"/>
                <a:gd name="connsiteX0" fmla="*/ 0 w 5805714"/>
                <a:gd name="connsiteY0" fmla="*/ 1001485 h 1035118"/>
                <a:gd name="connsiteX1" fmla="*/ 0 w 5805714"/>
                <a:gd name="connsiteY1" fmla="*/ 0 h 1035118"/>
                <a:gd name="connsiteX2" fmla="*/ 5805714 w 5805714"/>
                <a:gd name="connsiteY2" fmla="*/ 0 h 1035118"/>
                <a:gd name="connsiteX3" fmla="*/ 5805714 w 5805714"/>
                <a:gd name="connsiteY3" fmla="*/ 957943 h 1035118"/>
                <a:gd name="connsiteX4" fmla="*/ 5684157 w 5805714"/>
                <a:gd name="connsiteY4" fmla="*/ 935264 h 1035118"/>
                <a:gd name="connsiteX5" fmla="*/ 5576207 w 5805714"/>
                <a:gd name="connsiteY5" fmla="*/ 967014 h 1035118"/>
                <a:gd name="connsiteX6" fmla="*/ 5493657 w 5805714"/>
                <a:gd name="connsiteY6" fmla="*/ 929821 h 1035118"/>
                <a:gd name="connsiteX7" fmla="*/ 5324021 w 5805714"/>
                <a:gd name="connsiteY7" fmla="*/ 965200 h 1035118"/>
                <a:gd name="connsiteX8" fmla="*/ 5147128 w 5805714"/>
                <a:gd name="connsiteY8" fmla="*/ 906235 h 1035118"/>
                <a:gd name="connsiteX9" fmla="*/ 4992007 w 5805714"/>
                <a:gd name="connsiteY9" fmla="*/ 954314 h 1035118"/>
                <a:gd name="connsiteX10" fmla="*/ 5007428 w 5805714"/>
                <a:gd name="connsiteY10" fmla="*/ 957943 h 1035118"/>
                <a:gd name="connsiteX11" fmla="*/ 4841421 w 5805714"/>
                <a:gd name="connsiteY11" fmla="*/ 921657 h 1035118"/>
                <a:gd name="connsiteX12" fmla="*/ 4779736 w 5805714"/>
                <a:gd name="connsiteY12" fmla="*/ 994228 h 1035118"/>
                <a:gd name="connsiteX13" fmla="*/ 4644571 w 5805714"/>
                <a:gd name="connsiteY13" fmla="*/ 943428 h 1035118"/>
                <a:gd name="connsiteX14" fmla="*/ 4524828 w 5805714"/>
                <a:gd name="connsiteY14" fmla="*/ 913493 h 1035118"/>
                <a:gd name="connsiteX15" fmla="*/ 4405993 w 5805714"/>
                <a:gd name="connsiteY15" fmla="*/ 946150 h 1035118"/>
                <a:gd name="connsiteX16" fmla="*/ 4278086 w 5805714"/>
                <a:gd name="connsiteY16" fmla="*/ 998764 h 1035118"/>
                <a:gd name="connsiteX17" fmla="*/ 4125686 w 5805714"/>
                <a:gd name="connsiteY17" fmla="*/ 913493 h 1035118"/>
                <a:gd name="connsiteX18" fmla="*/ 4054021 w 5805714"/>
                <a:gd name="connsiteY18" fmla="*/ 993321 h 1035118"/>
                <a:gd name="connsiteX19" fmla="*/ 3889828 w 5805714"/>
                <a:gd name="connsiteY19" fmla="*/ 914400 h 1035118"/>
                <a:gd name="connsiteX20" fmla="*/ 3780608 w 5805714"/>
                <a:gd name="connsiteY20" fmla="*/ 988423 h 1035118"/>
                <a:gd name="connsiteX21" fmla="*/ 3651613 w 5805714"/>
                <a:gd name="connsiteY21" fmla="*/ 948871 h 1035118"/>
                <a:gd name="connsiteX22" fmla="*/ 3552008 w 5805714"/>
                <a:gd name="connsiteY22" fmla="*/ 999671 h 1035118"/>
                <a:gd name="connsiteX23" fmla="*/ 3401241 w 5805714"/>
                <a:gd name="connsiteY23" fmla="*/ 963748 h 1035118"/>
                <a:gd name="connsiteX24" fmla="*/ 3315607 w 5805714"/>
                <a:gd name="connsiteY24" fmla="*/ 986064 h 1035118"/>
                <a:gd name="connsiteX25" fmla="*/ 3164114 w 5805714"/>
                <a:gd name="connsiteY25" fmla="*/ 914400 h 1035118"/>
                <a:gd name="connsiteX26" fmla="*/ 3163207 w 5805714"/>
                <a:gd name="connsiteY26" fmla="*/ 992413 h 1035118"/>
                <a:gd name="connsiteX27" fmla="*/ 3125107 w 5805714"/>
                <a:gd name="connsiteY27" fmla="*/ 960664 h 1035118"/>
                <a:gd name="connsiteX28" fmla="*/ 3070678 w 5805714"/>
                <a:gd name="connsiteY28" fmla="*/ 953407 h 1035118"/>
                <a:gd name="connsiteX29" fmla="*/ 2982686 w 5805714"/>
                <a:gd name="connsiteY29" fmla="*/ 1035050 h 1035118"/>
                <a:gd name="connsiteX30" fmla="*/ 2877457 w 5805714"/>
                <a:gd name="connsiteY30" fmla="*/ 967014 h 1035118"/>
                <a:gd name="connsiteX31" fmla="*/ 2830286 w 5805714"/>
                <a:gd name="connsiteY31" fmla="*/ 943428 h 1035118"/>
                <a:gd name="connsiteX32" fmla="*/ 2801257 w 5805714"/>
                <a:gd name="connsiteY32" fmla="*/ 1001485 h 1035118"/>
                <a:gd name="connsiteX33" fmla="*/ 2699657 w 5805714"/>
                <a:gd name="connsiteY33" fmla="*/ 1001485 h 1035118"/>
                <a:gd name="connsiteX34" fmla="*/ 2625271 w 5805714"/>
                <a:gd name="connsiteY34" fmla="*/ 975178 h 1035118"/>
                <a:gd name="connsiteX35" fmla="*/ 2554514 w 5805714"/>
                <a:gd name="connsiteY35" fmla="*/ 943428 h 1035118"/>
                <a:gd name="connsiteX36" fmla="*/ 2509157 w 5805714"/>
                <a:gd name="connsiteY36" fmla="*/ 986064 h 1035118"/>
                <a:gd name="connsiteX37" fmla="*/ 2393043 w 5805714"/>
                <a:gd name="connsiteY37" fmla="*/ 983343 h 1035118"/>
                <a:gd name="connsiteX38" fmla="*/ 2305050 w 5805714"/>
                <a:gd name="connsiteY38" fmla="*/ 1023257 h 1035118"/>
                <a:gd name="connsiteX39" fmla="*/ 2169886 w 5805714"/>
                <a:gd name="connsiteY39" fmla="*/ 982435 h 1035118"/>
                <a:gd name="connsiteX40" fmla="*/ 2012043 w 5805714"/>
                <a:gd name="connsiteY40" fmla="*/ 997857 h 1035118"/>
                <a:gd name="connsiteX41" fmla="*/ 1894114 w 5805714"/>
                <a:gd name="connsiteY41" fmla="*/ 941614 h 1035118"/>
                <a:gd name="connsiteX42" fmla="*/ 1785257 w 5805714"/>
                <a:gd name="connsiteY42" fmla="*/ 992414 h 1035118"/>
                <a:gd name="connsiteX43" fmla="*/ 1654628 w 5805714"/>
                <a:gd name="connsiteY43" fmla="*/ 986971 h 1035118"/>
                <a:gd name="connsiteX44" fmla="*/ 1520371 w 5805714"/>
                <a:gd name="connsiteY44" fmla="*/ 1034143 h 1035118"/>
                <a:gd name="connsiteX45" fmla="*/ 1348921 w 5805714"/>
                <a:gd name="connsiteY45" fmla="*/ 960664 h 1035118"/>
                <a:gd name="connsiteX46" fmla="*/ 1230086 w 5805714"/>
                <a:gd name="connsiteY46" fmla="*/ 986971 h 1035118"/>
                <a:gd name="connsiteX47" fmla="*/ 1127578 w 5805714"/>
                <a:gd name="connsiteY47" fmla="*/ 954314 h 1035118"/>
                <a:gd name="connsiteX48" fmla="*/ 1030514 w 5805714"/>
                <a:gd name="connsiteY48" fmla="*/ 1016000 h 1035118"/>
                <a:gd name="connsiteX49" fmla="*/ 903514 w 5805714"/>
                <a:gd name="connsiteY49" fmla="*/ 971550 h 1035118"/>
                <a:gd name="connsiteX50" fmla="*/ 760186 w 5805714"/>
                <a:gd name="connsiteY50" fmla="*/ 981528 h 1035118"/>
                <a:gd name="connsiteX51" fmla="*/ 678543 w 5805714"/>
                <a:gd name="connsiteY51" fmla="*/ 947964 h 1035118"/>
                <a:gd name="connsiteX52" fmla="*/ 594178 w 5805714"/>
                <a:gd name="connsiteY52" fmla="*/ 996043 h 1035118"/>
                <a:gd name="connsiteX53" fmla="*/ 493486 w 5805714"/>
                <a:gd name="connsiteY53" fmla="*/ 1001485 h 1035118"/>
                <a:gd name="connsiteX54" fmla="*/ 390071 w 5805714"/>
                <a:gd name="connsiteY54" fmla="*/ 930728 h 1035118"/>
                <a:gd name="connsiteX55" fmla="*/ 262164 w 5805714"/>
                <a:gd name="connsiteY55" fmla="*/ 979714 h 1035118"/>
                <a:gd name="connsiteX56" fmla="*/ 103414 w 5805714"/>
                <a:gd name="connsiteY56" fmla="*/ 967014 h 1035118"/>
                <a:gd name="connsiteX57" fmla="*/ 0 w 5805714"/>
                <a:gd name="connsiteY57" fmla="*/ 1001485 h 1035118"/>
                <a:gd name="connsiteX0" fmla="*/ 0 w 5805714"/>
                <a:gd name="connsiteY0" fmla="*/ 1001485 h 1035118"/>
                <a:gd name="connsiteX1" fmla="*/ 0 w 5805714"/>
                <a:gd name="connsiteY1" fmla="*/ 0 h 1035118"/>
                <a:gd name="connsiteX2" fmla="*/ 5805714 w 5805714"/>
                <a:gd name="connsiteY2" fmla="*/ 0 h 1035118"/>
                <a:gd name="connsiteX3" fmla="*/ 5805714 w 5805714"/>
                <a:gd name="connsiteY3" fmla="*/ 957943 h 1035118"/>
                <a:gd name="connsiteX4" fmla="*/ 5684157 w 5805714"/>
                <a:gd name="connsiteY4" fmla="*/ 935264 h 1035118"/>
                <a:gd name="connsiteX5" fmla="*/ 5576207 w 5805714"/>
                <a:gd name="connsiteY5" fmla="*/ 967014 h 1035118"/>
                <a:gd name="connsiteX6" fmla="*/ 5493657 w 5805714"/>
                <a:gd name="connsiteY6" fmla="*/ 929821 h 1035118"/>
                <a:gd name="connsiteX7" fmla="*/ 5324021 w 5805714"/>
                <a:gd name="connsiteY7" fmla="*/ 965200 h 1035118"/>
                <a:gd name="connsiteX8" fmla="*/ 5147128 w 5805714"/>
                <a:gd name="connsiteY8" fmla="*/ 906235 h 1035118"/>
                <a:gd name="connsiteX9" fmla="*/ 4992007 w 5805714"/>
                <a:gd name="connsiteY9" fmla="*/ 954314 h 1035118"/>
                <a:gd name="connsiteX10" fmla="*/ 5007428 w 5805714"/>
                <a:gd name="connsiteY10" fmla="*/ 957943 h 1035118"/>
                <a:gd name="connsiteX11" fmla="*/ 4841421 w 5805714"/>
                <a:gd name="connsiteY11" fmla="*/ 921657 h 1035118"/>
                <a:gd name="connsiteX12" fmla="*/ 4779736 w 5805714"/>
                <a:gd name="connsiteY12" fmla="*/ 994228 h 1035118"/>
                <a:gd name="connsiteX13" fmla="*/ 4644571 w 5805714"/>
                <a:gd name="connsiteY13" fmla="*/ 943428 h 1035118"/>
                <a:gd name="connsiteX14" fmla="*/ 4524828 w 5805714"/>
                <a:gd name="connsiteY14" fmla="*/ 913493 h 1035118"/>
                <a:gd name="connsiteX15" fmla="*/ 4405993 w 5805714"/>
                <a:gd name="connsiteY15" fmla="*/ 946150 h 1035118"/>
                <a:gd name="connsiteX16" fmla="*/ 4278086 w 5805714"/>
                <a:gd name="connsiteY16" fmla="*/ 998764 h 1035118"/>
                <a:gd name="connsiteX17" fmla="*/ 4125686 w 5805714"/>
                <a:gd name="connsiteY17" fmla="*/ 913493 h 1035118"/>
                <a:gd name="connsiteX18" fmla="*/ 4054021 w 5805714"/>
                <a:gd name="connsiteY18" fmla="*/ 993321 h 1035118"/>
                <a:gd name="connsiteX19" fmla="*/ 3844108 w 5805714"/>
                <a:gd name="connsiteY19" fmla="*/ 929640 h 1035118"/>
                <a:gd name="connsiteX20" fmla="*/ 3780608 w 5805714"/>
                <a:gd name="connsiteY20" fmla="*/ 988423 h 1035118"/>
                <a:gd name="connsiteX21" fmla="*/ 3651613 w 5805714"/>
                <a:gd name="connsiteY21" fmla="*/ 948871 h 1035118"/>
                <a:gd name="connsiteX22" fmla="*/ 3552008 w 5805714"/>
                <a:gd name="connsiteY22" fmla="*/ 999671 h 1035118"/>
                <a:gd name="connsiteX23" fmla="*/ 3401241 w 5805714"/>
                <a:gd name="connsiteY23" fmla="*/ 963748 h 1035118"/>
                <a:gd name="connsiteX24" fmla="*/ 3315607 w 5805714"/>
                <a:gd name="connsiteY24" fmla="*/ 986064 h 1035118"/>
                <a:gd name="connsiteX25" fmla="*/ 3164114 w 5805714"/>
                <a:gd name="connsiteY25" fmla="*/ 914400 h 1035118"/>
                <a:gd name="connsiteX26" fmla="*/ 3163207 w 5805714"/>
                <a:gd name="connsiteY26" fmla="*/ 992413 h 1035118"/>
                <a:gd name="connsiteX27" fmla="*/ 3125107 w 5805714"/>
                <a:gd name="connsiteY27" fmla="*/ 960664 h 1035118"/>
                <a:gd name="connsiteX28" fmla="*/ 3070678 w 5805714"/>
                <a:gd name="connsiteY28" fmla="*/ 953407 h 1035118"/>
                <a:gd name="connsiteX29" fmla="*/ 2982686 w 5805714"/>
                <a:gd name="connsiteY29" fmla="*/ 1035050 h 1035118"/>
                <a:gd name="connsiteX30" fmla="*/ 2877457 w 5805714"/>
                <a:gd name="connsiteY30" fmla="*/ 967014 h 1035118"/>
                <a:gd name="connsiteX31" fmla="*/ 2830286 w 5805714"/>
                <a:gd name="connsiteY31" fmla="*/ 943428 h 1035118"/>
                <a:gd name="connsiteX32" fmla="*/ 2801257 w 5805714"/>
                <a:gd name="connsiteY32" fmla="*/ 1001485 h 1035118"/>
                <a:gd name="connsiteX33" fmla="*/ 2699657 w 5805714"/>
                <a:gd name="connsiteY33" fmla="*/ 1001485 h 1035118"/>
                <a:gd name="connsiteX34" fmla="*/ 2625271 w 5805714"/>
                <a:gd name="connsiteY34" fmla="*/ 975178 h 1035118"/>
                <a:gd name="connsiteX35" fmla="*/ 2554514 w 5805714"/>
                <a:gd name="connsiteY35" fmla="*/ 943428 h 1035118"/>
                <a:gd name="connsiteX36" fmla="*/ 2509157 w 5805714"/>
                <a:gd name="connsiteY36" fmla="*/ 986064 h 1035118"/>
                <a:gd name="connsiteX37" fmla="*/ 2393043 w 5805714"/>
                <a:gd name="connsiteY37" fmla="*/ 983343 h 1035118"/>
                <a:gd name="connsiteX38" fmla="*/ 2305050 w 5805714"/>
                <a:gd name="connsiteY38" fmla="*/ 1023257 h 1035118"/>
                <a:gd name="connsiteX39" fmla="*/ 2169886 w 5805714"/>
                <a:gd name="connsiteY39" fmla="*/ 982435 h 1035118"/>
                <a:gd name="connsiteX40" fmla="*/ 2012043 w 5805714"/>
                <a:gd name="connsiteY40" fmla="*/ 997857 h 1035118"/>
                <a:gd name="connsiteX41" fmla="*/ 1894114 w 5805714"/>
                <a:gd name="connsiteY41" fmla="*/ 941614 h 1035118"/>
                <a:gd name="connsiteX42" fmla="*/ 1785257 w 5805714"/>
                <a:gd name="connsiteY42" fmla="*/ 992414 h 1035118"/>
                <a:gd name="connsiteX43" fmla="*/ 1654628 w 5805714"/>
                <a:gd name="connsiteY43" fmla="*/ 986971 h 1035118"/>
                <a:gd name="connsiteX44" fmla="*/ 1520371 w 5805714"/>
                <a:gd name="connsiteY44" fmla="*/ 1034143 h 1035118"/>
                <a:gd name="connsiteX45" fmla="*/ 1348921 w 5805714"/>
                <a:gd name="connsiteY45" fmla="*/ 960664 h 1035118"/>
                <a:gd name="connsiteX46" fmla="*/ 1230086 w 5805714"/>
                <a:gd name="connsiteY46" fmla="*/ 986971 h 1035118"/>
                <a:gd name="connsiteX47" fmla="*/ 1127578 w 5805714"/>
                <a:gd name="connsiteY47" fmla="*/ 954314 h 1035118"/>
                <a:gd name="connsiteX48" fmla="*/ 1030514 w 5805714"/>
                <a:gd name="connsiteY48" fmla="*/ 1016000 h 1035118"/>
                <a:gd name="connsiteX49" fmla="*/ 903514 w 5805714"/>
                <a:gd name="connsiteY49" fmla="*/ 971550 h 1035118"/>
                <a:gd name="connsiteX50" fmla="*/ 760186 w 5805714"/>
                <a:gd name="connsiteY50" fmla="*/ 981528 h 1035118"/>
                <a:gd name="connsiteX51" fmla="*/ 678543 w 5805714"/>
                <a:gd name="connsiteY51" fmla="*/ 947964 h 1035118"/>
                <a:gd name="connsiteX52" fmla="*/ 594178 w 5805714"/>
                <a:gd name="connsiteY52" fmla="*/ 996043 h 1035118"/>
                <a:gd name="connsiteX53" fmla="*/ 493486 w 5805714"/>
                <a:gd name="connsiteY53" fmla="*/ 1001485 h 1035118"/>
                <a:gd name="connsiteX54" fmla="*/ 390071 w 5805714"/>
                <a:gd name="connsiteY54" fmla="*/ 930728 h 1035118"/>
                <a:gd name="connsiteX55" fmla="*/ 262164 w 5805714"/>
                <a:gd name="connsiteY55" fmla="*/ 979714 h 1035118"/>
                <a:gd name="connsiteX56" fmla="*/ 103414 w 5805714"/>
                <a:gd name="connsiteY56" fmla="*/ 967014 h 1035118"/>
                <a:gd name="connsiteX57" fmla="*/ 0 w 5805714"/>
                <a:gd name="connsiteY57" fmla="*/ 1001485 h 1035118"/>
                <a:gd name="connsiteX0" fmla="*/ 0 w 5805714"/>
                <a:gd name="connsiteY0" fmla="*/ 1001485 h 1035118"/>
                <a:gd name="connsiteX1" fmla="*/ 0 w 5805714"/>
                <a:gd name="connsiteY1" fmla="*/ 0 h 1035118"/>
                <a:gd name="connsiteX2" fmla="*/ 5805714 w 5805714"/>
                <a:gd name="connsiteY2" fmla="*/ 0 h 1035118"/>
                <a:gd name="connsiteX3" fmla="*/ 5805714 w 5805714"/>
                <a:gd name="connsiteY3" fmla="*/ 957943 h 1035118"/>
                <a:gd name="connsiteX4" fmla="*/ 5684157 w 5805714"/>
                <a:gd name="connsiteY4" fmla="*/ 935264 h 1035118"/>
                <a:gd name="connsiteX5" fmla="*/ 5576207 w 5805714"/>
                <a:gd name="connsiteY5" fmla="*/ 967014 h 1035118"/>
                <a:gd name="connsiteX6" fmla="*/ 5493657 w 5805714"/>
                <a:gd name="connsiteY6" fmla="*/ 929821 h 1035118"/>
                <a:gd name="connsiteX7" fmla="*/ 5324021 w 5805714"/>
                <a:gd name="connsiteY7" fmla="*/ 965200 h 1035118"/>
                <a:gd name="connsiteX8" fmla="*/ 5147128 w 5805714"/>
                <a:gd name="connsiteY8" fmla="*/ 906235 h 1035118"/>
                <a:gd name="connsiteX9" fmla="*/ 4992007 w 5805714"/>
                <a:gd name="connsiteY9" fmla="*/ 954314 h 1035118"/>
                <a:gd name="connsiteX10" fmla="*/ 5007428 w 5805714"/>
                <a:gd name="connsiteY10" fmla="*/ 957943 h 1035118"/>
                <a:gd name="connsiteX11" fmla="*/ 4841421 w 5805714"/>
                <a:gd name="connsiteY11" fmla="*/ 921657 h 1035118"/>
                <a:gd name="connsiteX12" fmla="*/ 4779736 w 5805714"/>
                <a:gd name="connsiteY12" fmla="*/ 994228 h 1035118"/>
                <a:gd name="connsiteX13" fmla="*/ 4644571 w 5805714"/>
                <a:gd name="connsiteY13" fmla="*/ 943428 h 1035118"/>
                <a:gd name="connsiteX14" fmla="*/ 4524828 w 5805714"/>
                <a:gd name="connsiteY14" fmla="*/ 913493 h 1035118"/>
                <a:gd name="connsiteX15" fmla="*/ 4405993 w 5805714"/>
                <a:gd name="connsiteY15" fmla="*/ 946150 h 1035118"/>
                <a:gd name="connsiteX16" fmla="*/ 4278086 w 5805714"/>
                <a:gd name="connsiteY16" fmla="*/ 998764 h 1035118"/>
                <a:gd name="connsiteX17" fmla="*/ 4201886 w 5805714"/>
                <a:gd name="connsiteY17" fmla="*/ 921113 h 1035118"/>
                <a:gd name="connsiteX18" fmla="*/ 4054021 w 5805714"/>
                <a:gd name="connsiteY18" fmla="*/ 993321 h 1035118"/>
                <a:gd name="connsiteX19" fmla="*/ 3844108 w 5805714"/>
                <a:gd name="connsiteY19" fmla="*/ 929640 h 1035118"/>
                <a:gd name="connsiteX20" fmla="*/ 3780608 w 5805714"/>
                <a:gd name="connsiteY20" fmla="*/ 988423 h 1035118"/>
                <a:gd name="connsiteX21" fmla="*/ 3651613 w 5805714"/>
                <a:gd name="connsiteY21" fmla="*/ 948871 h 1035118"/>
                <a:gd name="connsiteX22" fmla="*/ 3552008 w 5805714"/>
                <a:gd name="connsiteY22" fmla="*/ 999671 h 1035118"/>
                <a:gd name="connsiteX23" fmla="*/ 3401241 w 5805714"/>
                <a:gd name="connsiteY23" fmla="*/ 963748 h 1035118"/>
                <a:gd name="connsiteX24" fmla="*/ 3315607 w 5805714"/>
                <a:gd name="connsiteY24" fmla="*/ 986064 h 1035118"/>
                <a:gd name="connsiteX25" fmla="*/ 3164114 w 5805714"/>
                <a:gd name="connsiteY25" fmla="*/ 914400 h 1035118"/>
                <a:gd name="connsiteX26" fmla="*/ 3163207 w 5805714"/>
                <a:gd name="connsiteY26" fmla="*/ 992413 h 1035118"/>
                <a:gd name="connsiteX27" fmla="*/ 3125107 w 5805714"/>
                <a:gd name="connsiteY27" fmla="*/ 960664 h 1035118"/>
                <a:gd name="connsiteX28" fmla="*/ 3070678 w 5805714"/>
                <a:gd name="connsiteY28" fmla="*/ 953407 h 1035118"/>
                <a:gd name="connsiteX29" fmla="*/ 2982686 w 5805714"/>
                <a:gd name="connsiteY29" fmla="*/ 1035050 h 1035118"/>
                <a:gd name="connsiteX30" fmla="*/ 2877457 w 5805714"/>
                <a:gd name="connsiteY30" fmla="*/ 967014 h 1035118"/>
                <a:gd name="connsiteX31" fmla="*/ 2830286 w 5805714"/>
                <a:gd name="connsiteY31" fmla="*/ 943428 h 1035118"/>
                <a:gd name="connsiteX32" fmla="*/ 2801257 w 5805714"/>
                <a:gd name="connsiteY32" fmla="*/ 1001485 h 1035118"/>
                <a:gd name="connsiteX33" fmla="*/ 2699657 w 5805714"/>
                <a:gd name="connsiteY33" fmla="*/ 1001485 h 1035118"/>
                <a:gd name="connsiteX34" fmla="*/ 2625271 w 5805714"/>
                <a:gd name="connsiteY34" fmla="*/ 975178 h 1035118"/>
                <a:gd name="connsiteX35" fmla="*/ 2554514 w 5805714"/>
                <a:gd name="connsiteY35" fmla="*/ 943428 h 1035118"/>
                <a:gd name="connsiteX36" fmla="*/ 2509157 w 5805714"/>
                <a:gd name="connsiteY36" fmla="*/ 986064 h 1035118"/>
                <a:gd name="connsiteX37" fmla="*/ 2393043 w 5805714"/>
                <a:gd name="connsiteY37" fmla="*/ 983343 h 1035118"/>
                <a:gd name="connsiteX38" fmla="*/ 2305050 w 5805714"/>
                <a:gd name="connsiteY38" fmla="*/ 1023257 h 1035118"/>
                <a:gd name="connsiteX39" fmla="*/ 2169886 w 5805714"/>
                <a:gd name="connsiteY39" fmla="*/ 982435 h 1035118"/>
                <a:gd name="connsiteX40" fmla="*/ 2012043 w 5805714"/>
                <a:gd name="connsiteY40" fmla="*/ 997857 h 1035118"/>
                <a:gd name="connsiteX41" fmla="*/ 1894114 w 5805714"/>
                <a:gd name="connsiteY41" fmla="*/ 941614 h 1035118"/>
                <a:gd name="connsiteX42" fmla="*/ 1785257 w 5805714"/>
                <a:gd name="connsiteY42" fmla="*/ 992414 h 1035118"/>
                <a:gd name="connsiteX43" fmla="*/ 1654628 w 5805714"/>
                <a:gd name="connsiteY43" fmla="*/ 986971 h 1035118"/>
                <a:gd name="connsiteX44" fmla="*/ 1520371 w 5805714"/>
                <a:gd name="connsiteY44" fmla="*/ 1034143 h 1035118"/>
                <a:gd name="connsiteX45" fmla="*/ 1348921 w 5805714"/>
                <a:gd name="connsiteY45" fmla="*/ 960664 h 1035118"/>
                <a:gd name="connsiteX46" fmla="*/ 1230086 w 5805714"/>
                <a:gd name="connsiteY46" fmla="*/ 986971 h 1035118"/>
                <a:gd name="connsiteX47" fmla="*/ 1127578 w 5805714"/>
                <a:gd name="connsiteY47" fmla="*/ 954314 h 1035118"/>
                <a:gd name="connsiteX48" fmla="*/ 1030514 w 5805714"/>
                <a:gd name="connsiteY48" fmla="*/ 1016000 h 1035118"/>
                <a:gd name="connsiteX49" fmla="*/ 903514 w 5805714"/>
                <a:gd name="connsiteY49" fmla="*/ 971550 h 1035118"/>
                <a:gd name="connsiteX50" fmla="*/ 760186 w 5805714"/>
                <a:gd name="connsiteY50" fmla="*/ 981528 h 1035118"/>
                <a:gd name="connsiteX51" fmla="*/ 678543 w 5805714"/>
                <a:gd name="connsiteY51" fmla="*/ 947964 h 1035118"/>
                <a:gd name="connsiteX52" fmla="*/ 594178 w 5805714"/>
                <a:gd name="connsiteY52" fmla="*/ 996043 h 1035118"/>
                <a:gd name="connsiteX53" fmla="*/ 493486 w 5805714"/>
                <a:gd name="connsiteY53" fmla="*/ 1001485 h 1035118"/>
                <a:gd name="connsiteX54" fmla="*/ 390071 w 5805714"/>
                <a:gd name="connsiteY54" fmla="*/ 930728 h 1035118"/>
                <a:gd name="connsiteX55" fmla="*/ 262164 w 5805714"/>
                <a:gd name="connsiteY55" fmla="*/ 979714 h 1035118"/>
                <a:gd name="connsiteX56" fmla="*/ 103414 w 5805714"/>
                <a:gd name="connsiteY56" fmla="*/ 967014 h 1035118"/>
                <a:gd name="connsiteX57" fmla="*/ 0 w 5805714"/>
                <a:gd name="connsiteY57" fmla="*/ 1001485 h 1035118"/>
                <a:gd name="connsiteX0" fmla="*/ 0 w 5805714"/>
                <a:gd name="connsiteY0" fmla="*/ 1001485 h 1035118"/>
                <a:gd name="connsiteX1" fmla="*/ 0 w 5805714"/>
                <a:gd name="connsiteY1" fmla="*/ 0 h 1035118"/>
                <a:gd name="connsiteX2" fmla="*/ 5805714 w 5805714"/>
                <a:gd name="connsiteY2" fmla="*/ 0 h 1035118"/>
                <a:gd name="connsiteX3" fmla="*/ 5805714 w 5805714"/>
                <a:gd name="connsiteY3" fmla="*/ 957943 h 1035118"/>
                <a:gd name="connsiteX4" fmla="*/ 5684157 w 5805714"/>
                <a:gd name="connsiteY4" fmla="*/ 935264 h 1035118"/>
                <a:gd name="connsiteX5" fmla="*/ 5576207 w 5805714"/>
                <a:gd name="connsiteY5" fmla="*/ 967014 h 1035118"/>
                <a:gd name="connsiteX6" fmla="*/ 5493657 w 5805714"/>
                <a:gd name="connsiteY6" fmla="*/ 929821 h 1035118"/>
                <a:gd name="connsiteX7" fmla="*/ 5324021 w 5805714"/>
                <a:gd name="connsiteY7" fmla="*/ 965200 h 1035118"/>
                <a:gd name="connsiteX8" fmla="*/ 5147128 w 5805714"/>
                <a:gd name="connsiteY8" fmla="*/ 906235 h 1035118"/>
                <a:gd name="connsiteX9" fmla="*/ 4992007 w 5805714"/>
                <a:gd name="connsiteY9" fmla="*/ 954314 h 1035118"/>
                <a:gd name="connsiteX10" fmla="*/ 5007428 w 5805714"/>
                <a:gd name="connsiteY10" fmla="*/ 957943 h 1035118"/>
                <a:gd name="connsiteX11" fmla="*/ 4841421 w 5805714"/>
                <a:gd name="connsiteY11" fmla="*/ 921657 h 1035118"/>
                <a:gd name="connsiteX12" fmla="*/ 4779736 w 5805714"/>
                <a:gd name="connsiteY12" fmla="*/ 994228 h 1035118"/>
                <a:gd name="connsiteX13" fmla="*/ 4644571 w 5805714"/>
                <a:gd name="connsiteY13" fmla="*/ 943428 h 1035118"/>
                <a:gd name="connsiteX14" fmla="*/ 4524828 w 5805714"/>
                <a:gd name="connsiteY14" fmla="*/ 913493 h 1035118"/>
                <a:gd name="connsiteX15" fmla="*/ 4405993 w 5805714"/>
                <a:gd name="connsiteY15" fmla="*/ 946150 h 1035118"/>
                <a:gd name="connsiteX16" fmla="*/ 4278086 w 5805714"/>
                <a:gd name="connsiteY16" fmla="*/ 998764 h 1035118"/>
                <a:gd name="connsiteX17" fmla="*/ 4201886 w 5805714"/>
                <a:gd name="connsiteY17" fmla="*/ 921113 h 1035118"/>
                <a:gd name="connsiteX18" fmla="*/ 4106999 w 5805714"/>
                <a:gd name="connsiteY18" fmla="*/ 969553 h 1035118"/>
                <a:gd name="connsiteX19" fmla="*/ 4054021 w 5805714"/>
                <a:gd name="connsiteY19" fmla="*/ 993321 h 1035118"/>
                <a:gd name="connsiteX20" fmla="*/ 3844108 w 5805714"/>
                <a:gd name="connsiteY20" fmla="*/ 929640 h 1035118"/>
                <a:gd name="connsiteX21" fmla="*/ 3780608 w 5805714"/>
                <a:gd name="connsiteY21" fmla="*/ 988423 h 1035118"/>
                <a:gd name="connsiteX22" fmla="*/ 3651613 w 5805714"/>
                <a:gd name="connsiteY22" fmla="*/ 948871 h 1035118"/>
                <a:gd name="connsiteX23" fmla="*/ 3552008 w 5805714"/>
                <a:gd name="connsiteY23" fmla="*/ 999671 h 1035118"/>
                <a:gd name="connsiteX24" fmla="*/ 3401241 w 5805714"/>
                <a:gd name="connsiteY24" fmla="*/ 963748 h 1035118"/>
                <a:gd name="connsiteX25" fmla="*/ 3315607 w 5805714"/>
                <a:gd name="connsiteY25" fmla="*/ 986064 h 1035118"/>
                <a:gd name="connsiteX26" fmla="*/ 3164114 w 5805714"/>
                <a:gd name="connsiteY26" fmla="*/ 914400 h 1035118"/>
                <a:gd name="connsiteX27" fmla="*/ 3163207 w 5805714"/>
                <a:gd name="connsiteY27" fmla="*/ 992413 h 1035118"/>
                <a:gd name="connsiteX28" fmla="*/ 3125107 w 5805714"/>
                <a:gd name="connsiteY28" fmla="*/ 960664 h 1035118"/>
                <a:gd name="connsiteX29" fmla="*/ 3070678 w 5805714"/>
                <a:gd name="connsiteY29" fmla="*/ 953407 h 1035118"/>
                <a:gd name="connsiteX30" fmla="*/ 2982686 w 5805714"/>
                <a:gd name="connsiteY30" fmla="*/ 1035050 h 1035118"/>
                <a:gd name="connsiteX31" fmla="*/ 2877457 w 5805714"/>
                <a:gd name="connsiteY31" fmla="*/ 967014 h 1035118"/>
                <a:gd name="connsiteX32" fmla="*/ 2830286 w 5805714"/>
                <a:gd name="connsiteY32" fmla="*/ 943428 h 1035118"/>
                <a:gd name="connsiteX33" fmla="*/ 2801257 w 5805714"/>
                <a:gd name="connsiteY33" fmla="*/ 1001485 h 1035118"/>
                <a:gd name="connsiteX34" fmla="*/ 2699657 w 5805714"/>
                <a:gd name="connsiteY34" fmla="*/ 1001485 h 1035118"/>
                <a:gd name="connsiteX35" fmla="*/ 2625271 w 5805714"/>
                <a:gd name="connsiteY35" fmla="*/ 975178 h 1035118"/>
                <a:gd name="connsiteX36" fmla="*/ 2554514 w 5805714"/>
                <a:gd name="connsiteY36" fmla="*/ 943428 h 1035118"/>
                <a:gd name="connsiteX37" fmla="*/ 2509157 w 5805714"/>
                <a:gd name="connsiteY37" fmla="*/ 986064 h 1035118"/>
                <a:gd name="connsiteX38" fmla="*/ 2393043 w 5805714"/>
                <a:gd name="connsiteY38" fmla="*/ 983343 h 1035118"/>
                <a:gd name="connsiteX39" fmla="*/ 2305050 w 5805714"/>
                <a:gd name="connsiteY39" fmla="*/ 1023257 h 1035118"/>
                <a:gd name="connsiteX40" fmla="*/ 2169886 w 5805714"/>
                <a:gd name="connsiteY40" fmla="*/ 982435 h 1035118"/>
                <a:gd name="connsiteX41" fmla="*/ 2012043 w 5805714"/>
                <a:gd name="connsiteY41" fmla="*/ 997857 h 1035118"/>
                <a:gd name="connsiteX42" fmla="*/ 1894114 w 5805714"/>
                <a:gd name="connsiteY42" fmla="*/ 941614 h 1035118"/>
                <a:gd name="connsiteX43" fmla="*/ 1785257 w 5805714"/>
                <a:gd name="connsiteY43" fmla="*/ 992414 h 1035118"/>
                <a:gd name="connsiteX44" fmla="*/ 1654628 w 5805714"/>
                <a:gd name="connsiteY44" fmla="*/ 986971 h 1035118"/>
                <a:gd name="connsiteX45" fmla="*/ 1520371 w 5805714"/>
                <a:gd name="connsiteY45" fmla="*/ 1034143 h 1035118"/>
                <a:gd name="connsiteX46" fmla="*/ 1348921 w 5805714"/>
                <a:gd name="connsiteY46" fmla="*/ 960664 h 1035118"/>
                <a:gd name="connsiteX47" fmla="*/ 1230086 w 5805714"/>
                <a:gd name="connsiteY47" fmla="*/ 986971 h 1035118"/>
                <a:gd name="connsiteX48" fmla="*/ 1127578 w 5805714"/>
                <a:gd name="connsiteY48" fmla="*/ 954314 h 1035118"/>
                <a:gd name="connsiteX49" fmla="*/ 1030514 w 5805714"/>
                <a:gd name="connsiteY49" fmla="*/ 1016000 h 1035118"/>
                <a:gd name="connsiteX50" fmla="*/ 903514 w 5805714"/>
                <a:gd name="connsiteY50" fmla="*/ 971550 h 1035118"/>
                <a:gd name="connsiteX51" fmla="*/ 760186 w 5805714"/>
                <a:gd name="connsiteY51" fmla="*/ 981528 h 1035118"/>
                <a:gd name="connsiteX52" fmla="*/ 678543 w 5805714"/>
                <a:gd name="connsiteY52" fmla="*/ 947964 h 1035118"/>
                <a:gd name="connsiteX53" fmla="*/ 594178 w 5805714"/>
                <a:gd name="connsiteY53" fmla="*/ 996043 h 1035118"/>
                <a:gd name="connsiteX54" fmla="*/ 493486 w 5805714"/>
                <a:gd name="connsiteY54" fmla="*/ 1001485 h 1035118"/>
                <a:gd name="connsiteX55" fmla="*/ 390071 w 5805714"/>
                <a:gd name="connsiteY55" fmla="*/ 930728 h 1035118"/>
                <a:gd name="connsiteX56" fmla="*/ 262164 w 5805714"/>
                <a:gd name="connsiteY56" fmla="*/ 979714 h 1035118"/>
                <a:gd name="connsiteX57" fmla="*/ 103414 w 5805714"/>
                <a:gd name="connsiteY57" fmla="*/ 967014 h 1035118"/>
                <a:gd name="connsiteX58" fmla="*/ 0 w 5805714"/>
                <a:gd name="connsiteY58" fmla="*/ 1001485 h 1035118"/>
                <a:gd name="connsiteX0" fmla="*/ 0 w 5805714"/>
                <a:gd name="connsiteY0" fmla="*/ 1001485 h 1035118"/>
                <a:gd name="connsiteX1" fmla="*/ 0 w 5805714"/>
                <a:gd name="connsiteY1" fmla="*/ 0 h 1035118"/>
                <a:gd name="connsiteX2" fmla="*/ 5805714 w 5805714"/>
                <a:gd name="connsiteY2" fmla="*/ 0 h 1035118"/>
                <a:gd name="connsiteX3" fmla="*/ 5805714 w 5805714"/>
                <a:gd name="connsiteY3" fmla="*/ 957943 h 1035118"/>
                <a:gd name="connsiteX4" fmla="*/ 5684157 w 5805714"/>
                <a:gd name="connsiteY4" fmla="*/ 935264 h 1035118"/>
                <a:gd name="connsiteX5" fmla="*/ 5576207 w 5805714"/>
                <a:gd name="connsiteY5" fmla="*/ 967014 h 1035118"/>
                <a:gd name="connsiteX6" fmla="*/ 5493657 w 5805714"/>
                <a:gd name="connsiteY6" fmla="*/ 929821 h 1035118"/>
                <a:gd name="connsiteX7" fmla="*/ 5324021 w 5805714"/>
                <a:gd name="connsiteY7" fmla="*/ 965200 h 1035118"/>
                <a:gd name="connsiteX8" fmla="*/ 5147128 w 5805714"/>
                <a:gd name="connsiteY8" fmla="*/ 906235 h 1035118"/>
                <a:gd name="connsiteX9" fmla="*/ 4992007 w 5805714"/>
                <a:gd name="connsiteY9" fmla="*/ 954314 h 1035118"/>
                <a:gd name="connsiteX10" fmla="*/ 5007428 w 5805714"/>
                <a:gd name="connsiteY10" fmla="*/ 957943 h 1035118"/>
                <a:gd name="connsiteX11" fmla="*/ 4841421 w 5805714"/>
                <a:gd name="connsiteY11" fmla="*/ 921657 h 1035118"/>
                <a:gd name="connsiteX12" fmla="*/ 4779736 w 5805714"/>
                <a:gd name="connsiteY12" fmla="*/ 994228 h 1035118"/>
                <a:gd name="connsiteX13" fmla="*/ 4644571 w 5805714"/>
                <a:gd name="connsiteY13" fmla="*/ 943428 h 1035118"/>
                <a:gd name="connsiteX14" fmla="*/ 4524828 w 5805714"/>
                <a:gd name="connsiteY14" fmla="*/ 913493 h 1035118"/>
                <a:gd name="connsiteX15" fmla="*/ 4405993 w 5805714"/>
                <a:gd name="connsiteY15" fmla="*/ 946150 h 1035118"/>
                <a:gd name="connsiteX16" fmla="*/ 4278086 w 5805714"/>
                <a:gd name="connsiteY16" fmla="*/ 998764 h 1035118"/>
                <a:gd name="connsiteX17" fmla="*/ 4201886 w 5805714"/>
                <a:gd name="connsiteY17" fmla="*/ 921113 h 1035118"/>
                <a:gd name="connsiteX18" fmla="*/ 4099379 w 5805714"/>
                <a:gd name="connsiteY18" fmla="*/ 931453 h 1035118"/>
                <a:gd name="connsiteX19" fmla="*/ 4054021 w 5805714"/>
                <a:gd name="connsiteY19" fmla="*/ 993321 h 1035118"/>
                <a:gd name="connsiteX20" fmla="*/ 3844108 w 5805714"/>
                <a:gd name="connsiteY20" fmla="*/ 929640 h 1035118"/>
                <a:gd name="connsiteX21" fmla="*/ 3780608 w 5805714"/>
                <a:gd name="connsiteY21" fmla="*/ 988423 h 1035118"/>
                <a:gd name="connsiteX22" fmla="*/ 3651613 w 5805714"/>
                <a:gd name="connsiteY22" fmla="*/ 948871 h 1035118"/>
                <a:gd name="connsiteX23" fmla="*/ 3552008 w 5805714"/>
                <a:gd name="connsiteY23" fmla="*/ 999671 h 1035118"/>
                <a:gd name="connsiteX24" fmla="*/ 3401241 w 5805714"/>
                <a:gd name="connsiteY24" fmla="*/ 963748 h 1035118"/>
                <a:gd name="connsiteX25" fmla="*/ 3315607 w 5805714"/>
                <a:gd name="connsiteY25" fmla="*/ 986064 h 1035118"/>
                <a:gd name="connsiteX26" fmla="*/ 3164114 w 5805714"/>
                <a:gd name="connsiteY26" fmla="*/ 914400 h 1035118"/>
                <a:gd name="connsiteX27" fmla="*/ 3163207 w 5805714"/>
                <a:gd name="connsiteY27" fmla="*/ 992413 h 1035118"/>
                <a:gd name="connsiteX28" fmla="*/ 3125107 w 5805714"/>
                <a:gd name="connsiteY28" fmla="*/ 960664 h 1035118"/>
                <a:gd name="connsiteX29" fmla="*/ 3070678 w 5805714"/>
                <a:gd name="connsiteY29" fmla="*/ 953407 h 1035118"/>
                <a:gd name="connsiteX30" fmla="*/ 2982686 w 5805714"/>
                <a:gd name="connsiteY30" fmla="*/ 1035050 h 1035118"/>
                <a:gd name="connsiteX31" fmla="*/ 2877457 w 5805714"/>
                <a:gd name="connsiteY31" fmla="*/ 967014 h 1035118"/>
                <a:gd name="connsiteX32" fmla="*/ 2830286 w 5805714"/>
                <a:gd name="connsiteY32" fmla="*/ 943428 h 1035118"/>
                <a:gd name="connsiteX33" fmla="*/ 2801257 w 5805714"/>
                <a:gd name="connsiteY33" fmla="*/ 1001485 h 1035118"/>
                <a:gd name="connsiteX34" fmla="*/ 2699657 w 5805714"/>
                <a:gd name="connsiteY34" fmla="*/ 1001485 h 1035118"/>
                <a:gd name="connsiteX35" fmla="*/ 2625271 w 5805714"/>
                <a:gd name="connsiteY35" fmla="*/ 975178 h 1035118"/>
                <a:gd name="connsiteX36" fmla="*/ 2554514 w 5805714"/>
                <a:gd name="connsiteY36" fmla="*/ 943428 h 1035118"/>
                <a:gd name="connsiteX37" fmla="*/ 2509157 w 5805714"/>
                <a:gd name="connsiteY37" fmla="*/ 986064 h 1035118"/>
                <a:gd name="connsiteX38" fmla="*/ 2393043 w 5805714"/>
                <a:gd name="connsiteY38" fmla="*/ 983343 h 1035118"/>
                <a:gd name="connsiteX39" fmla="*/ 2305050 w 5805714"/>
                <a:gd name="connsiteY39" fmla="*/ 1023257 h 1035118"/>
                <a:gd name="connsiteX40" fmla="*/ 2169886 w 5805714"/>
                <a:gd name="connsiteY40" fmla="*/ 982435 h 1035118"/>
                <a:gd name="connsiteX41" fmla="*/ 2012043 w 5805714"/>
                <a:gd name="connsiteY41" fmla="*/ 997857 h 1035118"/>
                <a:gd name="connsiteX42" fmla="*/ 1894114 w 5805714"/>
                <a:gd name="connsiteY42" fmla="*/ 941614 h 1035118"/>
                <a:gd name="connsiteX43" fmla="*/ 1785257 w 5805714"/>
                <a:gd name="connsiteY43" fmla="*/ 992414 h 1035118"/>
                <a:gd name="connsiteX44" fmla="*/ 1654628 w 5805714"/>
                <a:gd name="connsiteY44" fmla="*/ 986971 h 1035118"/>
                <a:gd name="connsiteX45" fmla="*/ 1520371 w 5805714"/>
                <a:gd name="connsiteY45" fmla="*/ 1034143 h 1035118"/>
                <a:gd name="connsiteX46" fmla="*/ 1348921 w 5805714"/>
                <a:gd name="connsiteY46" fmla="*/ 960664 h 1035118"/>
                <a:gd name="connsiteX47" fmla="*/ 1230086 w 5805714"/>
                <a:gd name="connsiteY47" fmla="*/ 986971 h 1035118"/>
                <a:gd name="connsiteX48" fmla="*/ 1127578 w 5805714"/>
                <a:gd name="connsiteY48" fmla="*/ 954314 h 1035118"/>
                <a:gd name="connsiteX49" fmla="*/ 1030514 w 5805714"/>
                <a:gd name="connsiteY49" fmla="*/ 1016000 h 1035118"/>
                <a:gd name="connsiteX50" fmla="*/ 903514 w 5805714"/>
                <a:gd name="connsiteY50" fmla="*/ 971550 h 1035118"/>
                <a:gd name="connsiteX51" fmla="*/ 760186 w 5805714"/>
                <a:gd name="connsiteY51" fmla="*/ 981528 h 1035118"/>
                <a:gd name="connsiteX52" fmla="*/ 678543 w 5805714"/>
                <a:gd name="connsiteY52" fmla="*/ 947964 h 1035118"/>
                <a:gd name="connsiteX53" fmla="*/ 594178 w 5805714"/>
                <a:gd name="connsiteY53" fmla="*/ 996043 h 1035118"/>
                <a:gd name="connsiteX54" fmla="*/ 493486 w 5805714"/>
                <a:gd name="connsiteY54" fmla="*/ 1001485 h 1035118"/>
                <a:gd name="connsiteX55" fmla="*/ 390071 w 5805714"/>
                <a:gd name="connsiteY55" fmla="*/ 930728 h 1035118"/>
                <a:gd name="connsiteX56" fmla="*/ 262164 w 5805714"/>
                <a:gd name="connsiteY56" fmla="*/ 979714 h 1035118"/>
                <a:gd name="connsiteX57" fmla="*/ 103414 w 5805714"/>
                <a:gd name="connsiteY57" fmla="*/ 967014 h 1035118"/>
                <a:gd name="connsiteX58" fmla="*/ 0 w 5805714"/>
                <a:gd name="connsiteY58" fmla="*/ 1001485 h 1035118"/>
                <a:gd name="connsiteX0" fmla="*/ 0 w 5805714"/>
                <a:gd name="connsiteY0" fmla="*/ 1001485 h 1035118"/>
                <a:gd name="connsiteX1" fmla="*/ 0 w 5805714"/>
                <a:gd name="connsiteY1" fmla="*/ 0 h 1035118"/>
                <a:gd name="connsiteX2" fmla="*/ 5805714 w 5805714"/>
                <a:gd name="connsiteY2" fmla="*/ 0 h 1035118"/>
                <a:gd name="connsiteX3" fmla="*/ 5805714 w 5805714"/>
                <a:gd name="connsiteY3" fmla="*/ 957943 h 1035118"/>
                <a:gd name="connsiteX4" fmla="*/ 5684157 w 5805714"/>
                <a:gd name="connsiteY4" fmla="*/ 935264 h 1035118"/>
                <a:gd name="connsiteX5" fmla="*/ 5576207 w 5805714"/>
                <a:gd name="connsiteY5" fmla="*/ 967014 h 1035118"/>
                <a:gd name="connsiteX6" fmla="*/ 5493657 w 5805714"/>
                <a:gd name="connsiteY6" fmla="*/ 929821 h 1035118"/>
                <a:gd name="connsiteX7" fmla="*/ 5324021 w 5805714"/>
                <a:gd name="connsiteY7" fmla="*/ 965200 h 1035118"/>
                <a:gd name="connsiteX8" fmla="*/ 5147128 w 5805714"/>
                <a:gd name="connsiteY8" fmla="*/ 906235 h 1035118"/>
                <a:gd name="connsiteX9" fmla="*/ 4992007 w 5805714"/>
                <a:gd name="connsiteY9" fmla="*/ 954314 h 1035118"/>
                <a:gd name="connsiteX10" fmla="*/ 5007428 w 5805714"/>
                <a:gd name="connsiteY10" fmla="*/ 957943 h 1035118"/>
                <a:gd name="connsiteX11" fmla="*/ 4841421 w 5805714"/>
                <a:gd name="connsiteY11" fmla="*/ 921657 h 1035118"/>
                <a:gd name="connsiteX12" fmla="*/ 4779736 w 5805714"/>
                <a:gd name="connsiteY12" fmla="*/ 994228 h 1035118"/>
                <a:gd name="connsiteX13" fmla="*/ 4644571 w 5805714"/>
                <a:gd name="connsiteY13" fmla="*/ 943428 h 1035118"/>
                <a:gd name="connsiteX14" fmla="*/ 4524828 w 5805714"/>
                <a:gd name="connsiteY14" fmla="*/ 913493 h 1035118"/>
                <a:gd name="connsiteX15" fmla="*/ 4405993 w 5805714"/>
                <a:gd name="connsiteY15" fmla="*/ 946150 h 1035118"/>
                <a:gd name="connsiteX16" fmla="*/ 4278086 w 5805714"/>
                <a:gd name="connsiteY16" fmla="*/ 998764 h 1035118"/>
                <a:gd name="connsiteX17" fmla="*/ 4209506 w 5805714"/>
                <a:gd name="connsiteY17" fmla="*/ 951593 h 1035118"/>
                <a:gd name="connsiteX18" fmla="*/ 4099379 w 5805714"/>
                <a:gd name="connsiteY18" fmla="*/ 931453 h 1035118"/>
                <a:gd name="connsiteX19" fmla="*/ 4054021 w 5805714"/>
                <a:gd name="connsiteY19" fmla="*/ 993321 h 1035118"/>
                <a:gd name="connsiteX20" fmla="*/ 3844108 w 5805714"/>
                <a:gd name="connsiteY20" fmla="*/ 929640 h 1035118"/>
                <a:gd name="connsiteX21" fmla="*/ 3780608 w 5805714"/>
                <a:gd name="connsiteY21" fmla="*/ 988423 h 1035118"/>
                <a:gd name="connsiteX22" fmla="*/ 3651613 w 5805714"/>
                <a:gd name="connsiteY22" fmla="*/ 948871 h 1035118"/>
                <a:gd name="connsiteX23" fmla="*/ 3552008 w 5805714"/>
                <a:gd name="connsiteY23" fmla="*/ 999671 h 1035118"/>
                <a:gd name="connsiteX24" fmla="*/ 3401241 w 5805714"/>
                <a:gd name="connsiteY24" fmla="*/ 963748 h 1035118"/>
                <a:gd name="connsiteX25" fmla="*/ 3315607 w 5805714"/>
                <a:gd name="connsiteY25" fmla="*/ 986064 h 1035118"/>
                <a:gd name="connsiteX26" fmla="*/ 3164114 w 5805714"/>
                <a:gd name="connsiteY26" fmla="*/ 914400 h 1035118"/>
                <a:gd name="connsiteX27" fmla="*/ 3163207 w 5805714"/>
                <a:gd name="connsiteY27" fmla="*/ 992413 h 1035118"/>
                <a:gd name="connsiteX28" fmla="*/ 3125107 w 5805714"/>
                <a:gd name="connsiteY28" fmla="*/ 960664 h 1035118"/>
                <a:gd name="connsiteX29" fmla="*/ 3070678 w 5805714"/>
                <a:gd name="connsiteY29" fmla="*/ 953407 h 1035118"/>
                <a:gd name="connsiteX30" fmla="*/ 2982686 w 5805714"/>
                <a:gd name="connsiteY30" fmla="*/ 1035050 h 1035118"/>
                <a:gd name="connsiteX31" fmla="*/ 2877457 w 5805714"/>
                <a:gd name="connsiteY31" fmla="*/ 967014 h 1035118"/>
                <a:gd name="connsiteX32" fmla="*/ 2830286 w 5805714"/>
                <a:gd name="connsiteY32" fmla="*/ 943428 h 1035118"/>
                <a:gd name="connsiteX33" fmla="*/ 2801257 w 5805714"/>
                <a:gd name="connsiteY33" fmla="*/ 1001485 h 1035118"/>
                <a:gd name="connsiteX34" fmla="*/ 2699657 w 5805714"/>
                <a:gd name="connsiteY34" fmla="*/ 1001485 h 1035118"/>
                <a:gd name="connsiteX35" fmla="*/ 2625271 w 5805714"/>
                <a:gd name="connsiteY35" fmla="*/ 975178 h 1035118"/>
                <a:gd name="connsiteX36" fmla="*/ 2554514 w 5805714"/>
                <a:gd name="connsiteY36" fmla="*/ 943428 h 1035118"/>
                <a:gd name="connsiteX37" fmla="*/ 2509157 w 5805714"/>
                <a:gd name="connsiteY37" fmla="*/ 986064 h 1035118"/>
                <a:gd name="connsiteX38" fmla="*/ 2393043 w 5805714"/>
                <a:gd name="connsiteY38" fmla="*/ 983343 h 1035118"/>
                <a:gd name="connsiteX39" fmla="*/ 2305050 w 5805714"/>
                <a:gd name="connsiteY39" fmla="*/ 1023257 h 1035118"/>
                <a:gd name="connsiteX40" fmla="*/ 2169886 w 5805714"/>
                <a:gd name="connsiteY40" fmla="*/ 982435 h 1035118"/>
                <a:gd name="connsiteX41" fmla="*/ 2012043 w 5805714"/>
                <a:gd name="connsiteY41" fmla="*/ 997857 h 1035118"/>
                <a:gd name="connsiteX42" fmla="*/ 1894114 w 5805714"/>
                <a:gd name="connsiteY42" fmla="*/ 941614 h 1035118"/>
                <a:gd name="connsiteX43" fmla="*/ 1785257 w 5805714"/>
                <a:gd name="connsiteY43" fmla="*/ 992414 h 1035118"/>
                <a:gd name="connsiteX44" fmla="*/ 1654628 w 5805714"/>
                <a:gd name="connsiteY44" fmla="*/ 986971 h 1035118"/>
                <a:gd name="connsiteX45" fmla="*/ 1520371 w 5805714"/>
                <a:gd name="connsiteY45" fmla="*/ 1034143 h 1035118"/>
                <a:gd name="connsiteX46" fmla="*/ 1348921 w 5805714"/>
                <a:gd name="connsiteY46" fmla="*/ 960664 h 1035118"/>
                <a:gd name="connsiteX47" fmla="*/ 1230086 w 5805714"/>
                <a:gd name="connsiteY47" fmla="*/ 986971 h 1035118"/>
                <a:gd name="connsiteX48" fmla="*/ 1127578 w 5805714"/>
                <a:gd name="connsiteY48" fmla="*/ 954314 h 1035118"/>
                <a:gd name="connsiteX49" fmla="*/ 1030514 w 5805714"/>
                <a:gd name="connsiteY49" fmla="*/ 1016000 h 1035118"/>
                <a:gd name="connsiteX50" fmla="*/ 903514 w 5805714"/>
                <a:gd name="connsiteY50" fmla="*/ 971550 h 1035118"/>
                <a:gd name="connsiteX51" fmla="*/ 760186 w 5805714"/>
                <a:gd name="connsiteY51" fmla="*/ 981528 h 1035118"/>
                <a:gd name="connsiteX52" fmla="*/ 678543 w 5805714"/>
                <a:gd name="connsiteY52" fmla="*/ 947964 h 1035118"/>
                <a:gd name="connsiteX53" fmla="*/ 594178 w 5805714"/>
                <a:gd name="connsiteY53" fmla="*/ 996043 h 1035118"/>
                <a:gd name="connsiteX54" fmla="*/ 493486 w 5805714"/>
                <a:gd name="connsiteY54" fmla="*/ 1001485 h 1035118"/>
                <a:gd name="connsiteX55" fmla="*/ 390071 w 5805714"/>
                <a:gd name="connsiteY55" fmla="*/ 930728 h 1035118"/>
                <a:gd name="connsiteX56" fmla="*/ 262164 w 5805714"/>
                <a:gd name="connsiteY56" fmla="*/ 979714 h 1035118"/>
                <a:gd name="connsiteX57" fmla="*/ 103414 w 5805714"/>
                <a:gd name="connsiteY57" fmla="*/ 967014 h 1035118"/>
                <a:gd name="connsiteX58" fmla="*/ 0 w 5805714"/>
                <a:gd name="connsiteY58" fmla="*/ 1001485 h 1035118"/>
                <a:gd name="connsiteX0" fmla="*/ 0 w 5805714"/>
                <a:gd name="connsiteY0" fmla="*/ 1001485 h 1035118"/>
                <a:gd name="connsiteX1" fmla="*/ 0 w 5805714"/>
                <a:gd name="connsiteY1" fmla="*/ 0 h 1035118"/>
                <a:gd name="connsiteX2" fmla="*/ 5805714 w 5805714"/>
                <a:gd name="connsiteY2" fmla="*/ 0 h 1035118"/>
                <a:gd name="connsiteX3" fmla="*/ 5805714 w 5805714"/>
                <a:gd name="connsiteY3" fmla="*/ 957943 h 1035118"/>
                <a:gd name="connsiteX4" fmla="*/ 5684157 w 5805714"/>
                <a:gd name="connsiteY4" fmla="*/ 935264 h 1035118"/>
                <a:gd name="connsiteX5" fmla="*/ 5576207 w 5805714"/>
                <a:gd name="connsiteY5" fmla="*/ 967014 h 1035118"/>
                <a:gd name="connsiteX6" fmla="*/ 5493657 w 5805714"/>
                <a:gd name="connsiteY6" fmla="*/ 929821 h 1035118"/>
                <a:gd name="connsiteX7" fmla="*/ 5324021 w 5805714"/>
                <a:gd name="connsiteY7" fmla="*/ 965200 h 1035118"/>
                <a:gd name="connsiteX8" fmla="*/ 5147128 w 5805714"/>
                <a:gd name="connsiteY8" fmla="*/ 906235 h 1035118"/>
                <a:gd name="connsiteX9" fmla="*/ 4992007 w 5805714"/>
                <a:gd name="connsiteY9" fmla="*/ 954314 h 1035118"/>
                <a:gd name="connsiteX10" fmla="*/ 5007428 w 5805714"/>
                <a:gd name="connsiteY10" fmla="*/ 957943 h 1035118"/>
                <a:gd name="connsiteX11" fmla="*/ 4841421 w 5805714"/>
                <a:gd name="connsiteY11" fmla="*/ 921657 h 1035118"/>
                <a:gd name="connsiteX12" fmla="*/ 4779736 w 5805714"/>
                <a:gd name="connsiteY12" fmla="*/ 994228 h 1035118"/>
                <a:gd name="connsiteX13" fmla="*/ 4644571 w 5805714"/>
                <a:gd name="connsiteY13" fmla="*/ 943428 h 1035118"/>
                <a:gd name="connsiteX14" fmla="*/ 4524828 w 5805714"/>
                <a:gd name="connsiteY14" fmla="*/ 913493 h 1035118"/>
                <a:gd name="connsiteX15" fmla="*/ 4405993 w 5805714"/>
                <a:gd name="connsiteY15" fmla="*/ 946150 h 1035118"/>
                <a:gd name="connsiteX16" fmla="*/ 4316186 w 5805714"/>
                <a:gd name="connsiteY16" fmla="*/ 998764 h 1035118"/>
                <a:gd name="connsiteX17" fmla="*/ 4209506 w 5805714"/>
                <a:gd name="connsiteY17" fmla="*/ 951593 h 1035118"/>
                <a:gd name="connsiteX18" fmla="*/ 4099379 w 5805714"/>
                <a:gd name="connsiteY18" fmla="*/ 931453 h 1035118"/>
                <a:gd name="connsiteX19" fmla="*/ 4054021 w 5805714"/>
                <a:gd name="connsiteY19" fmla="*/ 993321 h 1035118"/>
                <a:gd name="connsiteX20" fmla="*/ 3844108 w 5805714"/>
                <a:gd name="connsiteY20" fmla="*/ 929640 h 1035118"/>
                <a:gd name="connsiteX21" fmla="*/ 3780608 w 5805714"/>
                <a:gd name="connsiteY21" fmla="*/ 988423 h 1035118"/>
                <a:gd name="connsiteX22" fmla="*/ 3651613 w 5805714"/>
                <a:gd name="connsiteY22" fmla="*/ 948871 h 1035118"/>
                <a:gd name="connsiteX23" fmla="*/ 3552008 w 5805714"/>
                <a:gd name="connsiteY23" fmla="*/ 999671 h 1035118"/>
                <a:gd name="connsiteX24" fmla="*/ 3401241 w 5805714"/>
                <a:gd name="connsiteY24" fmla="*/ 963748 h 1035118"/>
                <a:gd name="connsiteX25" fmla="*/ 3315607 w 5805714"/>
                <a:gd name="connsiteY25" fmla="*/ 986064 h 1035118"/>
                <a:gd name="connsiteX26" fmla="*/ 3164114 w 5805714"/>
                <a:gd name="connsiteY26" fmla="*/ 914400 h 1035118"/>
                <a:gd name="connsiteX27" fmla="*/ 3163207 w 5805714"/>
                <a:gd name="connsiteY27" fmla="*/ 992413 h 1035118"/>
                <a:gd name="connsiteX28" fmla="*/ 3125107 w 5805714"/>
                <a:gd name="connsiteY28" fmla="*/ 960664 h 1035118"/>
                <a:gd name="connsiteX29" fmla="*/ 3070678 w 5805714"/>
                <a:gd name="connsiteY29" fmla="*/ 953407 h 1035118"/>
                <a:gd name="connsiteX30" fmla="*/ 2982686 w 5805714"/>
                <a:gd name="connsiteY30" fmla="*/ 1035050 h 1035118"/>
                <a:gd name="connsiteX31" fmla="*/ 2877457 w 5805714"/>
                <a:gd name="connsiteY31" fmla="*/ 967014 h 1035118"/>
                <a:gd name="connsiteX32" fmla="*/ 2830286 w 5805714"/>
                <a:gd name="connsiteY32" fmla="*/ 943428 h 1035118"/>
                <a:gd name="connsiteX33" fmla="*/ 2801257 w 5805714"/>
                <a:gd name="connsiteY33" fmla="*/ 1001485 h 1035118"/>
                <a:gd name="connsiteX34" fmla="*/ 2699657 w 5805714"/>
                <a:gd name="connsiteY34" fmla="*/ 1001485 h 1035118"/>
                <a:gd name="connsiteX35" fmla="*/ 2625271 w 5805714"/>
                <a:gd name="connsiteY35" fmla="*/ 975178 h 1035118"/>
                <a:gd name="connsiteX36" fmla="*/ 2554514 w 5805714"/>
                <a:gd name="connsiteY36" fmla="*/ 943428 h 1035118"/>
                <a:gd name="connsiteX37" fmla="*/ 2509157 w 5805714"/>
                <a:gd name="connsiteY37" fmla="*/ 986064 h 1035118"/>
                <a:gd name="connsiteX38" fmla="*/ 2393043 w 5805714"/>
                <a:gd name="connsiteY38" fmla="*/ 983343 h 1035118"/>
                <a:gd name="connsiteX39" fmla="*/ 2305050 w 5805714"/>
                <a:gd name="connsiteY39" fmla="*/ 1023257 h 1035118"/>
                <a:gd name="connsiteX40" fmla="*/ 2169886 w 5805714"/>
                <a:gd name="connsiteY40" fmla="*/ 982435 h 1035118"/>
                <a:gd name="connsiteX41" fmla="*/ 2012043 w 5805714"/>
                <a:gd name="connsiteY41" fmla="*/ 997857 h 1035118"/>
                <a:gd name="connsiteX42" fmla="*/ 1894114 w 5805714"/>
                <a:gd name="connsiteY42" fmla="*/ 941614 h 1035118"/>
                <a:gd name="connsiteX43" fmla="*/ 1785257 w 5805714"/>
                <a:gd name="connsiteY43" fmla="*/ 992414 h 1035118"/>
                <a:gd name="connsiteX44" fmla="*/ 1654628 w 5805714"/>
                <a:gd name="connsiteY44" fmla="*/ 986971 h 1035118"/>
                <a:gd name="connsiteX45" fmla="*/ 1520371 w 5805714"/>
                <a:gd name="connsiteY45" fmla="*/ 1034143 h 1035118"/>
                <a:gd name="connsiteX46" fmla="*/ 1348921 w 5805714"/>
                <a:gd name="connsiteY46" fmla="*/ 960664 h 1035118"/>
                <a:gd name="connsiteX47" fmla="*/ 1230086 w 5805714"/>
                <a:gd name="connsiteY47" fmla="*/ 986971 h 1035118"/>
                <a:gd name="connsiteX48" fmla="*/ 1127578 w 5805714"/>
                <a:gd name="connsiteY48" fmla="*/ 954314 h 1035118"/>
                <a:gd name="connsiteX49" fmla="*/ 1030514 w 5805714"/>
                <a:gd name="connsiteY49" fmla="*/ 1016000 h 1035118"/>
                <a:gd name="connsiteX50" fmla="*/ 903514 w 5805714"/>
                <a:gd name="connsiteY50" fmla="*/ 971550 h 1035118"/>
                <a:gd name="connsiteX51" fmla="*/ 760186 w 5805714"/>
                <a:gd name="connsiteY51" fmla="*/ 981528 h 1035118"/>
                <a:gd name="connsiteX52" fmla="*/ 678543 w 5805714"/>
                <a:gd name="connsiteY52" fmla="*/ 947964 h 1035118"/>
                <a:gd name="connsiteX53" fmla="*/ 594178 w 5805714"/>
                <a:gd name="connsiteY53" fmla="*/ 996043 h 1035118"/>
                <a:gd name="connsiteX54" fmla="*/ 493486 w 5805714"/>
                <a:gd name="connsiteY54" fmla="*/ 1001485 h 1035118"/>
                <a:gd name="connsiteX55" fmla="*/ 390071 w 5805714"/>
                <a:gd name="connsiteY55" fmla="*/ 930728 h 1035118"/>
                <a:gd name="connsiteX56" fmla="*/ 262164 w 5805714"/>
                <a:gd name="connsiteY56" fmla="*/ 979714 h 1035118"/>
                <a:gd name="connsiteX57" fmla="*/ 103414 w 5805714"/>
                <a:gd name="connsiteY57" fmla="*/ 967014 h 1035118"/>
                <a:gd name="connsiteX58" fmla="*/ 0 w 5805714"/>
                <a:gd name="connsiteY58" fmla="*/ 1001485 h 1035118"/>
                <a:gd name="connsiteX0" fmla="*/ 0 w 5805714"/>
                <a:gd name="connsiteY0" fmla="*/ 1001485 h 1035118"/>
                <a:gd name="connsiteX1" fmla="*/ 0 w 5805714"/>
                <a:gd name="connsiteY1" fmla="*/ 0 h 1035118"/>
                <a:gd name="connsiteX2" fmla="*/ 5805714 w 5805714"/>
                <a:gd name="connsiteY2" fmla="*/ 0 h 1035118"/>
                <a:gd name="connsiteX3" fmla="*/ 5805714 w 5805714"/>
                <a:gd name="connsiteY3" fmla="*/ 957943 h 1035118"/>
                <a:gd name="connsiteX4" fmla="*/ 5684157 w 5805714"/>
                <a:gd name="connsiteY4" fmla="*/ 935264 h 1035118"/>
                <a:gd name="connsiteX5" fmla="*/ 5576207 w 5805714"/>
                <a:gd name="connsiteY5" fmla="*/ 967014 h 1035118"/>
                <a:gd name="connsiteX6" fmla="*/ 5493657 w 5805714"/>
                <a:gd name="connsiteY6" fmla="*/ 929821 h 1035118"/>
                <a:gd name="connsiteX7" fmla="*/ 5324021 w 5805714"/>
                <a:gd name="connsiteY7" fmla="*/ 965200 h 1035118"/>
                <a:gd name="connsiteX8" fmla="*/ 5147128 w 5805714"/>
                <a:gd name="connsiteY8" fmla="*/ 906235 h 1035118"/>
                <a:gd name="connsiteX9" fmla="*/ 4992007 w 5805714"/>
                <a:gd name="connsiteY9" fmla="*/ 954314 h 1035118"/>
                <a:gd name="connsiteX10" fmla="*/ 5037908 w 5805714"/>
                <a:gd name="connsiteY10" fmla="*/ 1011283 h 1035118"/>
                <a:gd name="connsiteX11" fmla="*/ 4841421 w 5805714"/>
                <a:gd name="connsiteY11" fmla="*/ 921657 h 1035118"/>
                <a:gd name="connsiteX12" fmla="*/ 4779736 w 5805714"/>
                <a:gd name="connsiteY12" fmla="*/ 994228 h 1035118"/>
                <a:gd name="connsiteX13" fmla="*/ 4644571 w 5805714"/>
                <a:gd name="connsiteY13" fmla="*/ 943428 h 1035118"/>
                <a:gd name="connsiteX14" fmla="*/ 4524828 w 5805714"/>
                <a:gd name="connsiteY14" fmla="*/ 913493 h 1035118"/>
                <a:gd name="connsiteX15" fmla="*/ 4405993 w 5805714"/>
                <a:gd name="connsiteY15" fmla="*/ 946150 h 1035118"/>
                <a:gd name="connsiteX16" fmla="*/ 4316186 w 5805714"/>
                <a:gd name="connsiteY16" fmla="*/ 998764 h 1035118"/>
                <a:gd name="connsiteX17" fmla="*/ 4209506 w 5805714"/>
                <a:gd name="connsiteY17" fmla="*/ 951593 h 1035118"/>
                <a:gd name="connsiteX18" fmla="*/ 4099379 w 5805714"/>
                <a:gd name="connsiteY18" fmla="*/ 931453 h 1035118"/>
                <a:gd name="connsiteX19" fmla="*/ 4054021 w 5805714"/>
                <a:gd name="connsiteY19" fmla="*/ 993321 h 1035118"/>
                <a:gd name="connsiteX20" fmla="*/ 3844108 w 5805714"/>
                <a:gd name="connsiteY20" fmla="*/ 929640 h 1035118"/>
                <a:gd name="connsiteX21" fmla="*/ 3780608 w 5805714"/>
                <a:gd name="connsiteY21" fmla="*/ 988423 h 1035118"/>
                <a:gd name="connsiteX22" fmla="*/ 3651613 w 5805714"/>
                <a:gd name="connsiteY22" fmla="*/ 948871 h 1035118"/>
                <a:gd name="connsiteX23" fmla="*/ 3552008 w 5805714"/>
                <a:gd name="connsiteY23" fmla="*/ 999671 h 1035118"/>
                <a:gd name="connsiteX24" fmla="*/ 3401241 w 5805714"/>
                <a:gd name="connsiteY24" fmla="*/ 963748 h 1035118"/>
                <a:gd name="connsiteX25" fmla="*/ 3315607 w 5805714"/>
                <a:gd name="connsiteY25" fmla="*/ 986064 h 1035118"/>
                <a:gd name="connsiteX26" fmla="*/ 3164114 w 5805714"/>
                <a:gd name="connsiteY26" fmla="*/ 914400 h 1035118"/>
                <a:gd name="connsiteX27" fmla="*/ 3163207 w 5805714"/>
                <a:gd name="connsiteY27" fmla="*/ 992413 h 1035118"/>
                <a:gd name="connsiteX28" fmla="*/ 3125107 w 5805714"/>
                <a:gd name="connsiteY28" fmla="*/ 960664 h 1035118"/>
                <a:gd name="connsiteX29" fmla="*/ 3070678 w 5805714"/>
                <a:gd name="connsiteY29" fmla="*/ 953407 h 1035118"/>
                <a:gd name="connsiteX30" fmla="*/ 2982686 w 5805714"/>
                <a:gd name="connsiteY30" fmla="*/ 1035050 h 1035118"/>
                <a:gd name="connsiteX31" fmla="*/ 2877457 w 5805714"/>
                <a:gd name="connsiteY31" fmla="*/ 967014 h 1035118"/>
                <a:gd name="connsiteX32" fmla="*/ 2830286 w 5805714"/>
                <a:gd name="connsiteY32" fmla="*/ 943428 h 1035118"/>
                <a:gd name="connsiteX33" fmla="*/ 2801257 w 5805714"/>
                <a:gd name="connsiteY33" fmla="*/ 1001485 h 1035118"/>
                <a:gd name="connsiteX34" fmla="*/ 2699657 w 5805714"/>
                <a:gd name="connsiteY34" fmla="*/ 1001485 h 1035118"/>
                <a:gd name="connsiteX35" fmla="*/ 2625271 w 5805714"/>
                <a:gd name="connsiteY35" fmla="*/ 975178 h 1035118"/>
                <a:gd name="connsiteX36" fmla="*/ 2554514 w 5805714"/>
                <a:gd name="connsiteY36" fmla="*/ 943428 h 1035118"/>
                <a:gd name="connsiteX37" fmla="*/ 2509157 w 5805714"/>
                <a:gd name="connsiteY37" fmla="*/ 986064 h 1035118"/>
                <a:gd name="connsiteX38" fmla="*/ 2393043 w 5805714"/>
                <a:gd name="connsiteY38" fmla="*/ 983343 h 1035118"/>
                <a:gd name="connsiteX39" fmla="*/ 2305050 w 5805714"/>
                <a:gd name="connsiteY39" fmla="*/ 1023257 h 1035118"/>
                <a:gd name="connsiteX40" fmla="*/ 2169886 w 5805714"/>
                <a:gd name="connsiteY40" fmla="*/ 982435 h 1035118"/>
                <a:gd name="connsiteX41" fmla="*/ 2012043 w 5805714"/>
                <a:gd name="connsiteY41" fmla="*/ 997857 h 1035118"/>
                <a:gd name="connsiteX42" fmla="*/ 1894114 w 5805714"/>
                <a:gd name="connsiteY42" fmla="*/ 941614 h 1035118"/>
                <a:gd name="connsiteX43" fmla="*/ 1785257 w 5805714"/>
                <a:gd name="connsiteY43" fmla="*/ 992414 h 1035118"/>
                <a:gd name="connsiteX44" fmla="*/ 1654628 w 5805714"/>
                <a:gd name="connsiteY44" fmla="*/ 986971 h 1035118"/>
                <a:gd name="connsiteX45" fmla="*/ 1520371 w 5805714"/>
                <a:gd name="connsiteY45" fmla="*/ 1034143 h 1035118"/>
                <a:gd name="connsiteX46" fmla="*/ 1348921 w 5805714"/>
                <a:gd name="connsiteY46" fmla="*/ 960664 h 1035118"/>
                <a:gd name="connsiteX47" fmla="*/ 1230086 w 5805714"/>
                <a:gd name="connsiteY47" fmla="*/ 986971 h 1035118"/>
                <a:gd name="connsiteX48" fmla="*/ 1127578 w 5805714"/>
                <a:gd name="connsiteY48" fmla="*/ 954314 h 1035118"/>
                <a:gd name="connsiteX49" fmla="*/ 1030514 w 5805714"/>
                <a:gd name="connsiteY49" fmla="*/ 1016000 h 1035118"/>
                <a:gd name="connsiteX50" fmla="*/ 903514 w 5805714"/>
                <a:gd name="connsiteY50" fmla="*/ 971550 h 1035118"/>
                <a:gd name="connsiteX51" fmla="*/ 760186 w 5805714"/>
                <a:gd name="connsiteY51" fmla="*/ 981528 h 1035118"/>
                <a:gd name="connsiteX52" fmla="*/ 678543 w 5805714"/>
                <a:gd name="connsiteY52" fmla="*/ 947964 h 1035118"/>
                <a:gd name="connsiteX53" fmla="*/ 594178 w 5805714"/>
                <a:gd name="connsiteY53" fmla="*/ 996043 h 1035118"/>
                <a:gd name="connsiteX54" fmla="*/ 493486 w 5805714"/>
                <a:gd name="connsiteY54" fmla="*/ 1001485 h 1035118"/>
                <a:gd name="connsiteX55" fmla="*/ 390071 w 5805714"/>
                <a:gd name="connsiteY55" fmla="*/ 930728 h 1035118"/>
                <a:gd name="connsiteX56" fmla="*/ 262164 w 5805714"/>
                <a:gd name="connsiteY56" fmla="*/ 979714 h 1035118"/>
                <a:gd name="connsiteX57" fmla="*/ 103414 w 5805714"/>
                <a:gd name="connsiteY57" fmla="*/ 967014 h 1035118"/>
                <a:gd name="connsiteX58" fmla="*/ 0 w 5805714"/>
                <a:gd name="connsiteY58" fmla="*/ 1001485 h 1035118"/>
                <a:gd name="connsiteX0" fmla="*/ 0 w 5805714"/>
                <a:gd name="connsiteY0" fmla="*/ 1001485 h 1035118"/>
                <a:gd name="connsiteX1" fmla="*/ 0 w 5805714"/>
                <a:gd name="connsiteY1" fmla="*/ 0 h 1035118"/>
                <a:gd name="connsiteX2" fmla="*/ 5805714 w 5805714"/>
                <a:gd name="connsiteY2" fmla="*/ 0 h 1035118"/>
                <a:gd name="connsiteX3" fmla="*/ 5805714 w 5805714"/>
                <a:gd name="connsiteY3" fmla="*/ 957943 h 1035118"/>
                <a:gd name="connsiteX4" fmla="*/ 5684157 w 5805714"/>
                <a:gd name="connsiteY4" fmla="*/ 935264 h 1035118"/>
                <a:gd name="connsiteX5" fmla="*/ 5576207 w 5805714"/>
                <a:gd name="connsiteY5" fmla="*/ 967014 h 1035118"/>
                <a:gd name="connsiteX6" fmla="*/ 5493657 w 5805714"/>
                <a:gd name="connsiteY6" fmla="*/ 929821 h 1035118"/>
                <a:gd name="connsiteX7" fmla="*/ 5324021 w 5805714"/>
                <a:gd name="connsiteY7" fmla="*/ 965200 h 1035118"/>
                <a:gd name="connsiteX8" fmla="*/ 5147128 w 5805714"/>
                <a:gd name="connsiteY8" fmla="*/ 906235 h 1035118"/>
                <a:gd name="connsiteX9" fmla="*/ 4992007 w 5805714"/>
                <a:gd name="connsiteY9" fmla="*/ 954314 h 1035118"/>
                <a:gd name="connsiteX10" fmla="*/ 5037908 w 5805714"/>
                <a:gd name="connsiteY10" fmla="*/ 1011283 h 1035118"/>
                <a:gd name="connsiteX11" fmla="*/ 4841421 w 5805714"/>
                <a:gd name="connsiteY11" fmla="*/ 921657 h 1035118"/>
                <a:gd name="connsiteX12" fmla="*/ 4779736 w 5805714"/>
                <a:gd name="connsiteY12" fmla="*/ 994228 h 1035118"/>
                <a:gd name="connsiteX13" fmla="*/ 4644571 w 5805714"/>
                <a:gd name="connsiteY13" fmla="*/ 943428 h 1035118"/>
                <a:gd name="connsiteX14" fmla="*/ 4524828 w 5805714"/>
                <a:gd name="connsiteY14" fmla="*/ 913493 h 1035118"/>
                <a:gd name="connsiteX15" fmla="*/ 4405993 w 5805714"/>
                <a:gd name="connsiteY15" fmla="*/ 946150 h 1035118"/>
                <a:gd name="connsiteX16" fmla="*/ 4316186 w 5805714"/>
                <a:gd name="connsiteY16" fmla="*/ 998764 h 1035118"/>
                <a:gd name="connsiteX17" fmla="*/ 4209506 w 5805714"/>
                <a:gd name="connsiteY17" fmla="*/ 951593 h 1035118"/>
                <a:gd name="connsiteX18" fmla="*/ 4099379 w 5805714"/>
                <a:gd name="connsiteY18" fmla="*/ 931453 h 1035118"/>
                <a:gd name="connsiteX19" fmla="*/ 4054021 w 5805714"/>
                <a:gd name="connsiteY19" fmla="*/ 993321 h 1035118"/>
                <a:gd name="connsiteX20" fmla="*/ 3844108 w 5805714"/>
                <a:gd name="connsiteY20" fmla="*/ 929640 h 1035118"/>
                <a:gd name="connsiteX21" fmla="*/ 3780608 w 5805714"/>
                <a:gd name="connsiteY21" fmla="*/ 988423 h 1035118"/>
                <a:gd name="connsiteX22" fmla="*/ 3651613 w 5805714"/>
                <a:gd name="connsiteY22" fmla="*/ 948871 h 1035118"/>
                <a:gd name="connsiteX23" fmla="*/ 3552008 w 5805714"/>
                <a:gd name="connsiteY23" fmla="*/ 999671 h 1035118"/>
                <a:gd name="connsiteX24" fmla="*/ 3401241 w 5805714"/>
                <a:gd name="connsiteY24" fmla="*/ 963748 h 1035118"/>
                <a:gd name="connsiteX25" fmla="*/ 3315607 w 5805714"/>
                <a:gd name="connsiteY25" fmla="*/ 986064 h 1035118"/>
                <a:gd name="connsiteX26" fmla="*/ 3164114 w 5805714"/>
                <a:gd name="connsiteY26" fmla="*/ 914400 h 1035118"/>
                <a:gd name="connsiteX27" fmla="*/ 3163207 w 5805714"/>
                <a:gd name="connsiteY27" fmla="*/ 992413 h 1035118"/>
                <a:gd name="connsiteX28" fmla="*/ 3125107 w 5805714"/>
                <a:gd name="connsiteY28" fmla="*/ 960664 h 1035118"/>
                <a:gd name="connsiteX29" fmla="*/ 3070678 w 5805714"/>
                <a:gd name="connsiteY29" fmla="*/ 953407 h 1035118"/>
                <a:gd name="connsiteX30" fmla="*/ 2982686 w 5805714"/>
                <a:gd name="connsiteY30" fmla="*/ 1035050 h 1035118"/>
                <a:gd name="connsiteX31" fmla="*/ 2877457 w 5805714"/>
                <a:gd name="connsiteY31" fmla="*/ 967014 h 1035118"/>
                <a:gd name="connsiteX32" fmla="*/ 2830286 w 5805714"/>
                <a:gd name="connsiteY32" fmla="*/ 943428 h 1035118"/>
                <a:gd name="connsiteX33" fmla="*/ 2801257 w 5805714"/>
                <a:gd name="connsiteY33" fmla="*/ 1001485 h 1035118"/>
                <a:gd name="connsiteX34" fmla="*/ 2699657 w 5805714"/>
                <a:gd name="connsiteY34" fmla="*/ 1001485 h 1035118"/>
                <a:gd name="connsiteX35" fmla="*/ 2625271 w 5805714"/>
                <a:gd name="connsiteY35" fmla="*/ 975178 h 1035118"/>
                <a:gd name="connsiteX36" fmla="*/ 2554514 w 5805714"/>
                <a:gd name="connsiteY36" fmla="*/ 943428 h 1035118"/>
                <a:gd name="connsiteX37" fmla="*/ 2509157 w 5805714"/>
                <a:gd name="connsiteY37" fmla="*/ 986064 h 1035118"/>
                <a:gd name="connsiteX38" fmla="*/ 2393043 w 5805714"/>
                <a:gd name="connsiteY38" fmla="*/ 983343 h 1035118"/>
                <a:gd name="connsiteX39" fmla="*/ 2305050 w 5805714"/>
                <a:gd name="connsiteY39" fmla="*/ 1023257 h 1035118"/>
                <a:gd name="connsiteX40" fmla="*/ 2169886 w 5805714"/>
                <a:gd name="connsiteY40" fmla="*/ 982435 h 1035118"/>
                <a:gd name="connsiteX41" fmla="*/ 2012043 w 5805714"/>
                <a:gd name="connsiteY41" fmla="*/ 997857 h 1035118"/>
                <a:gd name="connsiteX42" fmla="*/ 1894114 w 5805714"/>
                <a:gd name="connsiteY42" fmla="*/ 941614 h 1035118"/>
                <a:gd name="connsiteX43" fmla="*/ 1785257 w 5805714"/>
                <a:gd name="connsiteY43" fmla="*/ 992414 h 1035118"/>
                <a:gd name="connsiteX44" fmla="*/ 1654628 w 5805714"/>
                <a:gd name="connsiteY44" fmla="*/ 986971 h 1035118"/>
                <a:gd name="connsiteX45" fmla="*/ 1520371 w 5805714"/>
                <a:gd name="connsiteY45" fmla="*/ 1034143 h 1035118"/>
                <a:gd name="connsiteX46" fmla="*/ 1348921 w 5805714"/>
                <a:gd name="connsiteY46" fmla="*/ 960664 h 1035118"/>
                <a:gd name="connsiteX47" fmla="*/ 1230086 w 5805714"/>
                <a:gd name="connsiteY47" fmla="*/ 986971 h 1035118"/>
                <a:gd name="connsiteX48" fmla="*/ 1127578 w 5805714"/>
                <a:gd name="connsiteY48" fmla="*/ 954314 h 1035118"/>
                <a:gd name="connsiteX49" fmla="*/ 1030514 w 5805714"/>
                <a:gd name="connsiteY49" fmla="*/ 1016000 h 1035118"/>
                <a:gd name="connsiteX50" fmla="*/ 903514 w 5805714"/>
                <a:gd name="connsiteY50" fmla="*/ 971550 h 1035118"/>
                <a:gd name="connsiteX51" fmla="*/ 760186 w 5805714"/>
                <a:gd name="connsiteY51" fmla="*/ 981528 h 1035118"/>
                <a:gd name="connsiteX52" fmla="*/ 678543 w 5805714"/>
                <a:gd name="connsiteY52" fmla="*/ 947964 h 1035118"/>
                <a:gd name="connsiteX53" fmla="*/ 594178 w 5805714"/>
                <a:gd name="connsiteY53" fmla="*/ 996043 h 1035118"/>
                <a:gd name="connsiteX54" fmla="*/ 493486 w 5805714"/>
                <a:gd name="connsiteY54" fmla="*/ 1001485 h 1035118"/>
                <a:gd name="connsiteX55" fmla="*/ 390071 w 5805714"/>
                <a:gd name="connsiteY55" fmla="*/ 930728 h 1035118"/>
                <a:gd name="connsiteX56" fmla="*/ 262164 w 5805714"/>
                <a:gd name="connsiteY56" fmla="*/ 979714 h 1035118"/>
                <a:gd name="connsiteX57" fmla="*/ 103414 w 5805714"/>
                <a:gd name="connsiteY57" fmla="*/ 967014 h 1035118"/>
                <a:gd name="connsiteX58" fmla="*/ 0 w 5805714"/>
                <a:gd name="connsiteY58" fmla="*/ 1001485 h 1035118"/>
                <a:gd name="connsiteX0" fmla="*/ 0 w 5805714"/>
                <a:gd name="connsiteY0" fmla="*/ 1001485 h 1035118"/>
                <a:gd name="connsiteX1" fmla="*/ 0 w 5805714"/>
                <a:gd name="connsiteY1" fmla="*/ 0 h 1035118"/>
                <a:gd name="connsiteX2" fmla="*/ 5805714 w 5805714"/>
                <a:gd name="connsiteY2" fmla="*/ 0 h 1035118"/>
                <a:gd name="connsiteX3" fmla="*/ 5805714 w 5805714"/>
                <a:gd name="connsiteY3" fmla="*/ 957943 h 1035118"/>
                <a:gd name="connsiteX4" fmla="*/ 5684157 w 5805714"/>
                <a:gd name="connsiteY4" fmla="*/ 935264 h 1035118"/>
                <a:gd name="connsiteX5" fmla="*/ 5576207 w 5805714"/>
                <a:gd name="connsiteY5" fmla="*/ 967014 h 1035118"/>
                <a:gd name="connsiteX6" fmla="*/ 5493657 w 5805714"/>
                <a:gd name="connsiteY6" fmla="*/ 929821 h 1035118"/>
                <a:gd name="connsiteX7" fmla="*/ 5324021 w 5805714"/>
                <a:gd name="connsiteY7" fmla="*/ 965200 h 1035118"/>
                <a:gd name="connsiteX8" fmla="*/ 5147128 w 5805714"/>
                <a:gd name="connsiteY8" fmla="*/ 906235 h 1035118"/>
                <a:gd name="connsiteX9" fmla="*/ 4992007 w 5805714"/>
                <a:gd name="connsiteY9" fmla="*/ 954314 h 1035118"/>
                <a:gd name="connsiteX10" fmla="*/ 4862648 w 5805714"/>
                <a:gd name="connsiteY10" fmla="*/ 1026523 h 1035118"/>
                <a:gd name="connsiteX11" fmla="*/ 4841421 w 5805714"/>
                <a:gd name="connsiteY11" fmla="*/ 921657 h 1035118"/>
                <a:gd name="connsiteX12" fmla="*/ 4779736 w 5805714"/>
                <a:gd name="connsiteY12" fmla="*/ 994228 h 1035118"/>
                <a:gd name="connsiteX13" fmla="*/ 4644571 w 5805714"/>
                <a:gd name="connsiteY13" fmla="*/ 943428 h 1035118"/>
                <a:gd name="connsiteX14" fmla="*/ 4524828 w 5805714"/>
                <a:gd name="connsiteY14" fmla="*/ 913493 h 1035118"/>
                <a:gd name="connsiteX15" fmla="*/ 4405993 w 5805714"/>
                <a:gd name="connsiteY15" fmla="*/ 946150 h 1035118"/>
                <a:gd name="connsiteX16" fmla="*/ 4316186 w 5805714"/>
                <a:gd name="connsiteY16" fmla="*/ 998764 h 1035118"/>
                <a:gd name="connsiteX17" fmla="*/ 4209506 w 5805714"/>
                <a:gd name="connsiteY17" fmla="*/ 951593 h 1035118"/>
                <a:gd name="connsiteX18" fmla="*/ 4099379 w 5805714"/>
                <a:gd name="connsiteY18" fmla="*/ 931453 h 1035118"/>
                <a:gd name="connsiteX19" fmla="*/ 4054021 w 5805714"/>
                <a:gd name="connsiteY19" fmla="*/ 993321 h 1035118"/>
                <a:gd name="connsiteX20" fmla="*/ 3844108 w 5805714"/>
                <a:gd name="connsiteY20" fmla="*/ 929640 h 1035118"/>
                <a:gd name="connsiteX21" fmla="*/ 3780608 w 5805714"/>
                <a:gd name="connsiteY21" fmla="*/ 988423 h 1035118"/>
                <a:gd name="connsiteX22" fmla="*/ 3651613 w 5805714"/>
                <a:gd name="connsiteY22" fmla="*/ 948871 h 1035118"/>
                <a:gd name="connsiteX23" fmla="*/ 3552008 w 5805714"/>
                <a:gd name="connsiteY23" fmla="*/ 999671 h 1035118"/>
                <a:gd name="connsiteX24" fmla="*/ 3401241 w 5805714"/>
                <a:gd name="connsiteY24" fmla="*/ 963748 h 1035118"/>
                <a:gd name="connsiteX25" fmla="*/ 3315607 w 5805714"/>
                <a:gd name="connsiteY25" fmla="*/ 986064 h 1035118"/>
                <a:gd name="connsiteX26" fmla="*/ 3164114 w 5805714"/>
                <a:gd name="connsiteY26" fmla="*/ 914400 h 1035118"/>
                <a:gd name="connsiteX27" fmla="*/ 3163207 w 5805714"/>
                <a:gd name="connsiteY27" fmla="*/ 992413 h 1035118"/>
                <a:gd name="connsiteX28" fmla="*/ 3125107 w 5805714"/>
                <a:gd name="connsiteY28" fmla="*/ 960664 h 1035118"/>
                <a:gd name="connsiteX29" fmla="*/ 3070678 w 5805714"/>
                <a:gd name="connsiteY29" fmla="*/ 953407 h 1035118"/>
                <a:gd name="connsiteX30" fmla="*/ 2982686 w 5805714"/>
                <a:gd name="connsiteY30" fmla="*/ 1035050 h 1035118"/>
                <a:gd name="connsiteX31" fmla="*/ 2877457 w 5805714"/>
                <a:gd name="connsiteY31" fmla="*/ 967014 h 1035118"/>
                <a:gd name="connsiteX32" fmla="*/ 2830286 w 5805714"/>
                <a:gd name="connsiteY32" fmla="*/ 943428 h 1035118"/>
                <a:gd name="connsiteX33" fmla="*/ 2801257 w 5805714"/>
                <a:gd name="connsiteY33" fmla="*/ 1001485 h 1035118"/>
                <a:gd name="connsiteX34" fmla="*/ 2699657 w 5805714"/>
                <a:gd name="connsiteY34" fmla="*/ 1001485 h 1035118"/>
                <a:gd name="connsiteX35" fmla="*/ 2625271 w 5805714"/>
                <a:gd name="connsiteY35" fmla="*/ 975178 h 1035118"/>
                <a:gd name="connsiteX36" fmla="*/ 2554514 w 5805714"/>
                <a:gd name="connsiteY36" fmla="*/ 943428 h 1035118"/>
                <a:gd name="connsiteX37" fmla="*/ 2509157 w 5805714"/>
                <a:gd name="connsiteY37" fmla="*/ 986064 h 1035118"/>
                <a:gd name="connsiteX38" fmla="*/ 2393043 w 5805714"/>
                <a:gd name="connsiteY38" fmla="*/ 983343 h 1035118"/>
                <a:gd name="connsiteX39" fmla="*/ 2305050 w 5805714"/>
                <a:gd name="connsiteY39" fmla="*/ 1023257 h 1035118"/>
                <a:gd name="connsiteX40" fmla="*/ 2169886 w 5805714"/>
                <a:gd name="connsiteY40" fmla="*/ 982435 h 1035118"/>
                <a:gd name="connsiteX41" fmla="*/ 2012043 w 5805714"/>
                <a:gd name="connsiteY41" fmla="*/ 997857 h 1035118"/>
                <a:gd name="connsiteX42" fmla="*/ 1894114 w 5805714"/>
                <a:gd name="connsiteY42" fmla="*/ 941614 h 1035118"/>
                <a:gd name="connsiteX43" fmla="*/ 1785257 w 5805714"/>
                <a:gd name="connsiteY43" fmla="*/ 992414 h 1035118"/>
                <a:gd name="connsiteX44" fmla="*/ 1654628 w 5805714"/>
                <a:gd name="connsiteY44" fmla="*/ 986971 h 1035118"/>
                <a:gd name="connsiteX45" fmla="*/ 1520371 w 5805714"/>
                <a:gd name="connsiteY45" fmla="*/ 1034143 h 1035118"/>
                <a:gd name="connsiteX46" fmla="*/ 1348921 w 5805714"/>
                <a:gd name="connsiteY46" fmla="*/ 960664 h 1035118"/>
                <a:gd name="connsiteX47" fmla="*/ 1230086 w 5805714"/>
                <a:gd name="connsiteY47" fmla="*/ 986971 h 1035118"/>
                <a:gd name="connsiteX48" fmla="*/ 1127578 w 5805714"/>
                <a:gd name="connsiteY48" fmla="*/ 954314 h 1035118"/>
                <a:gd name="connsiteX49" fmla="*/ 1030514 w 5805714"/>
                <a:gd name="connsiteY49" fmla="*/ 1016000 h 1035118"/>
                <a:gd name="connsiteX50" fmla="*/ 903514 w 5805714"/>
                <a:gd name="connsiteY50" fmla="*/ 971550 h 1035118"/>
                <a:gd name="connsiteX51" fmla="*/ 760186 w 5805714"/>
                <a:gd name="connsiteY51" fmla="*/ 981528 h 1035118"/>
                <a:gd name="connsiteX52" fmla="*/ 678543 w 5805714"/>
                <a:gd name="connsiteY52" fmla="*/ 947964 h 1035118"/>
                <a:gd name="connsiteX53" fmla="*/ 594178 w 5805714"/>
                <a:gd name="connsiteY53" fmla="*/ 996043 h 1035118"/>
                <a:gd name="connsiteX54" fmla="*/ 493486 w 5805714"/>
                <a:gd name="connsiteY54" fmla="*/ 1001485 h 1035118"/>
                <a:gd name="connsiteX55" fmla="*/ 390071 w 5805714"/>
                <a:gd name="connsiteY55" fmla="*/ 930728 h 1035118"/>
                <a:gd name="connsiteX56" fmla="*/ 262164 w 5805714"/>
                <a:gd name="connsiteY56" fmla="*/ 979714 h 1035118"/>
                <a:gd name="connsiteX57" fmla="*/ 103414 w 5805714"/>
                <a:gd name="connsiteY57" fmla="*/ 967014 h 1035118"/>
                <a:gd name="connsiteX58" fmla="*/ 0 w 5805714"/>
                <a:gd name="connsiteY58" fmla="*/ 1001485 h 1035118"/>
                <a:gd name="connsiteX0" fmla="*/ 0 w 5805714"/>
                <a:gd name="connsiteY0" fmla="*/ 1001485 h 1035118"/>
                <a:gd name="connsiteX1" fmla="*/ 0 w 5805714"/>
                <a:gd name="connsiteY1" fmla="*/ 0 h 1035118"/>
                <a:gd name="connsiteX2" fmla="*/ 5805714 w 5805714"/>
                <a:gd name="connsiteY2" fmla="*/ 0 h 1035118"/>
                <a:gd name="connsiteX3" fmla="*/ 5805714 w 5805714"/>
                <a:gd name="connsiteY3" fmla="*/ 957943 h 1035118"/>
                <a:gd name="connsiteX4" fmla="*/ 5684157 w 5805714"/>
                <a:gd name="connsiteY4" fmla="*/ 935264 h 1035118"/>
                <a:gd name="connsiteX5" fmla="*/ 5576207 w 5805714"/>
                <a:gd name="connsiteY5" fmla="*/ 967014 h 1035118"/>
                <a:gd name="connsiteX6" fmla="*/ 5493657 w 5805714"/>
                <a:gd name="connsiteY6" fmla="*/ 929821 h 1035118"/>
                <a:gd name="connsiteX7" fmla="*/ 5324021 w 5805714"/>
                <a:gd name="connsiteY7" fmla="*/ 965200 h 1035118"/>
                <a:gd name="connsiteX8" fmla="*/ 5147128 w 5805714"/>
                <a:gd name="connsiteY8" fmla="*/ 906235 h 1035118"/>
                <a:gd name="connsiteX9" fmla="*/ 4992007 w 5805714"/>
                <a:gd name="connsiteY9" fmla="*/ 954314 h 1035118"/>
                <a:gd name="connsiteX10" fmla="*/ 4915988 w 5805714"/>
                <a:gd name="connsiteY10" fmla="*/ 1011283 h 1035118"/>
                <a:gd name="connsiteX11" fmla="*/ 4841421 w 5805714"/>
                <a:gd name="connsiteY11" fmla="*/ 921657 h 1035118"/>
                <a:gd name="connsiteX12" fmla="*/ 4779736 w 5805714"/>
                <a:gd name="connsiteY12" fmla="*/ 994228 h 1035118"/>
                <a:gd name="connsiteX13" fmla="*/ 4644571 w 5805714"/>
                <a:gd name="connsiteY13" fmla="*/ 943428 h 1035118"/>
                <a:gd name="connsiteX14" fmla="*/ 4524828 w 5805714"/>
                <a:gd name="connsiteY14" fmla="*/ 913493 h 1035118"/>
                <a:gd name="connsiteX15" fmla="*/ 4405993 w 5805714"/>
                <a:gd name="connsiteY15" fmla="*/ 946150 h 1035118"/>
                <a:gd name="connsiteX16" fmla="*/ 4316186 w 5805714"/>
                <a:gd name="connsiteY16" fmla="*/ 998764 h 1035118"/>
                <a:gd name="connsiteX17" fmla="*/ 4209506 w 5805714"/>
                <a:gd name="connsiteY17" fmla="*/ 951593 h 1035118"/>
                <a:gd name="connsiteX18" fmla="*/ 4099379 w 5805714"/>
                <a:gd name="connsiteY18" fmla="*/ 931453 h 1035118"/>
                <a:gd name="connsiteX19" fmla="*/ 4054021 w 5805714"/>
                <a:gd name="connsiteY19" fmla="*/ 993321 h 1035118"/>
                <a:gd name="connsiteX20" fmla="*/ 3844108 w 5805714"/>
                <a:gd name="connsiteY20" fmla="*/ 929640 h 1035118"/>
                <a:gd name="connsiteX21" fmla="*/ 3780608 w 5805714"/>
                <a:gd name="connsiteY21" fmla="*/ 988423 h 1035118"/>
                <a:gd name="connsiteX22" fmla="*/ 3651613 w 5805714"/>
                <a:gd name="connsiteY22" fmla="*/ 948871 h 1035118"/>
                <a:gd name="connsiteX23" fmla="*/ 3552008 w 5805714"/>
                <a:gd name="connsiteY23" fmla="*/ 999671 h 1035118"/>
                <a:gd name="connsiteX24" fmla="*/ 3401241 w 5805714"/>
                <a:gd name="connsiteY24" fmla="*/ 963748 h 1035118"/>
                <a:gd name="connsiteX25" fmla="*/ 3315607 w 5805714"/>
                <a:gd name="connsiteY25" fmla="*/ 986064 h 1035118"/>
                <a:gd name="connsiteX26" fmla="*/ 3164114 w 5805714"/>
                <a:gd name="connsiteY26" fmla="*/ 914400 h 1035118"/>
                <a:gd name="connsiteX27" fmla="*/ 3163207 w 5805714"/>
                <a:gd name="connsiteY27" fmla="*/ 992413 h 1035118"/>
                <a:gd name="connsiteX28" fmla="*/ 3125107 w 5805714"/>
                <a:gd name="connsiteY28" fmla="*/ 960664 h 1035118"/>
                <a:gd name="connsiteX29" fmla="*/ 3070678 w 5805714"/>
                <a:gd name="connsiteY29" fmla="*/ 953407 h 1035118"/>
                <a:gd name="connsiteX30" fmla="*/ 2982686 w 5805714"/>
                <a:gd name="connsiteY30" fmla="*/ 1035050 h 1035118"/>
                <a:gd name="connsiteX31" fmla="*/ 2877457 w 5805714"/>
                <a:gd name="connsiteY31" fmla="*/ 967014 h 1035118"/>
                <a:gd name="connsiteX32" fmla="*/ 2830286 w 5805714"/>
                <a:gd name="connsiteY32" fmla="*/ 943428 h 1035118"/>
                <a:gd name="connsiteX33" fmla="*/ 2801257 w 5805714"/>
                <a:gd name="connsiteY33" fmla="*/ 1001485 h 1035118"/>
                <a:gd name="connsiteX34" fmla="*/ 2699657 w 5805714"/>
                <a:gd name="connsiteY34" fmla="*/ 1001485 h 1035118"/>
                <a:gd name="connsiteX35" fmla="*/ 2625271 w 5805714"/>
                <a:gd name="connsiteY35" fmla="*/ 975178 h 1035118"/>
                <a:gd name="connsiteX36" fmla="*/ 2554514 w 5805714"/>
                <a:gd name="connsiteY36" fmla="*/ 943428 h 1035118"/>
                <a:gd name="connsiteX37" fmla="*/ 2509157 w 5805714"/>
                <a:gd name="connsiteY37" fmla="*/ 986064 h 1035118"/>
                <a:gd name="connsiteX38" fmla="*/ 2393043 w 5805714"/>
                <a:gd name="connsiteY38" fmla="*/ 983343 h 1035118"/>
                <a:gd name="connsiteX39" fmla="*/ 2305050 w 5805714"/>
                <a:gd name="connsiteY39" fmla="*/ 1023257 h 1035118"/>
                <a:gd name="connsiteX40" fmla="*/ 2169886 w 5805714"/>
                <a:gd name="connsiteY40" fmla="*/ 982435 h 1035118"/>
                <a:gd name="connsiteX41" fmla="*/ 2012043 w 5805714"/>
                <a:gd name="connsiteY41" fmla="*/ 997857 h 1035118"/>
                <a:gd name="connsiteX42" fmla="*/ 1894114 w 5805714"/>
                <a:gd name="connsiteY42" fmla="*/ 941614 h 1035118"/>
                <a:gd name="connsiteX43" fmla="*/ 1785257 w 5805714"/>
                <a:gd name="connsiteY43" fmla="*/ 992414 h 1035118"/>
                <a:gd name="connsiteX44" fmla="*/ 1654628 w 5805714"/>
                <a:gd name="connsiteY44" fmla="*/ 986971 h 1035118"/>
                <a:gd name="connsiteX45" fmla="*/ 1520371 w 5805714"/>
                <a:gd name="connsiteY45" fmla="*/ 1034143 h 1035118"/>
                <a:gd name="connsiteX46" fmla="*/ 1348921 w 5805714"/>
                <a:gd name="connsiteY46" fmla="*/ 960664 h 1035118"/>
                <a:gd name="connsiteX47" fmla="*/ 1230086 w 5805714"/>
                <a:gd name="connsiteY47" fmla="*/ 986971 h 1035118"/>
                <a:gd name="connsiteX48" fmla="*/ 1127578 w 5805714"/>
                <a:gd name="connsiteY48" fmla="*/ 954314 h 1035118"/>
                <a:gd name="connsiteX49" fmla="*/ 1030514 w 5805714"/>
                <a:gd name="connsiteY49" fmla="*/ 1016000 h 1035118"/>
                <a:gd name="connsiteX50" fmla="*/ 903514 w 5805714"/>
                <a:gd name="connsiteY50" fmla="*/ 971550 h 1035118"/>
                <a:gd name="connsiteX51" fmla="*/ 760186 w 5805714"/>
                <a:gd name="connsiteY51" fmla="*/ 981528 h 1035118"/>
                <a:gd name="connsiteX52" fmla="*/ 678543 w 5805714"/>
                <a:gd name="connsiteY52" fmla="*/ 947964 h 1035118"/>
                <a:gd name="connsiteX53" fmla="*/ 594178 w 5805714"/>
                <a:gd name="connsiteY53" fmla="*/ 996043 h 1035118"/>
                <a:gd name="connsiteX54" fmla="*/ 493486 w 5805714"/>
                <a:gd name="connsiteY54" fmla="*/ 1001485 h 1035118"/>
                <a:gd name="connsiteX55" fmla="*/ 390071 w 5805714"/>
                <a:gd name="connsiteY55" fmla="*/ 930728 h 1035118"/>
                <a:gd name="connsiteX56" fmla="*/ 262164 w 5805714"/>
                <a:gd name="connsiteY56" fmla="*/ 979714 h 1035118"/>
                <a:gd name="connsiteX57" fmla="*/ 103414 w 5805714"/>
                <a:gd name="connsiteY57" fmla="*/ 967014 h 1035118"/>
                <a:gd name="connsiteX58" fmla="*/ 0 w 5805714"/>
                <a:gd name="connsiteY58" fmla="*/ 1001485 h 1035118"/>
                <a:gd name="connsiteX0" fmla="*/ 0 w 5805714"/>
                <a:gd name="connsiteY0" fmla="*/ 1001485 h 1035118"/>
                <a:gd name="connsiteX1" fmla="*/ 0 w 5805714"/>
                <a:gd name="connsiteY1" fmla="*/ 0 h 1035118"/>
                <a:gd name="connsiteX2" fmla="*/ 5805714 w 5805714"/>
                <a:gd name="connsiteY2" fmla="*/ 0 h 1035118"/>
                <a:gd name="connsiteX3" fmla="*/ 5805714 w 5805714"/>
                <a:gd name="connsiteY3" fmla="*/ 957943 h 1035118"/>
                <a:gd name="connsiteX4" fmla="*/ 5684157 w 5805714"/>
                <a:gd name="connsiteY4" fmla="*/ 935264 h 1035118"/>
                <a:gd name="connsiteX5" fmla="*/ 5576207 w 5805714"/>
                <a:gd name="connsiteY5" fmla="*/ 967014 h 1035118"/>
                <a:gd name="connsiteX6" fmla="*/ 5493657 w 5805714"/>
                <a:gd name="connsiteY6" fmla="*/ 929821 h 1035118"/>
                <a:gd name="connsiteX7" fmla="*/ 5324021 w 5805714"/>
                <a:gd name="connsiteY7" fmla="*/ 965200 h 1035118"/>
                <a:gd name="connsiteX8" fmla="*/ 5147128 w 5805714"/>
                <a:gd name="connsiteY8" fmla="*/ 906235 h 1035118"/>
                <a:gd name="connsiteX9" fmla="*/ 5030107 w 5805714"/>
                <a:gd name="connsiteY9" fmla="*/ 977174 h 1035118"/>
                <a:gd name="connsiteX10" fmla="*/ 4915988 w 5805714"/>
                <a:gd name="connsiteY10" fmla="*/ 1011283 h 1035118"/>
                <a:gd name="connsiteX11" fmla="*/ 4841421 w 5805714"/>
                <a:gd name="connsiteY11" fmla="*/ 921657 h 1035118"/>
                <a:gd name="connsiteX12" fmla="*/ 4779736 w 5805714"/>
                <a:gd name="connsiteY12" fmla="*/ 994228 h 1035118"/>
                <a:gd name="connsiteX13" fmla="*/ 4644571 w 5805714"/>
                <a:gd name="connsiteY13" fmla="*/ 943428 h 1035118"/>
                <a:gd name="connsiteX14" fmla="*/ 4524828 w 5805714"/>
                <a:gd name="connsiteY14" fmla="*/ 913493 h 1035118"/>
                <a:gd name="connsiteX15" fmla="*/ 4405993 w 5805714"/>
                <a:gd name="connsiteY15" fmla="*/ 946150 h 1035118"/>
                <a:gd name="connsiteX16" fmla="*/ 4316186 w 5805714"/>
                <a:gd name="connsiteY16" fmla="*/ 998764 h 1035118"/>
                <a:gd name="connsiteX17" fmla="*/ 4209506 w 5805714"/>
                <a:gd name="connsiteY17" fmla="*/ 951593 h 1035118"/>
                <a:gd name="connsiteX18" fmla="*/ 4099379 w 5805714"/>
                <a:gd name="connsiteY18" fmla="*/ 931453 h 1035118"/>
                <a:gd name="connsiteX19" fmla="*/ 4054021 w 5805714"/>
                <a:gd name="connsiteY19" fmla="*/ 993321 h 1035118"/>
                <a:gd name="connsiteX20" fmla="*/ 3844108 w 5805714"/>
                <a:gd name="connsiteY20" fmla="*/ 929640 h 1035118"/>
                <a:gd name="connsiteX21" fmla="*/ 3780608 w 5805714"/>
                <a:gd name="connsiteY21" fmla="*/ 988423 h 1035118"/>
                <a:gd name="connsiteX22" fmla="*/ 3651613 w 5805714"/>
                <a:gd name="connsiteY22" fmla="*/ 948871 h 1035118"/>
                <a:gd name="connsiteX23" fmla="*/ 3552008 w 5805714"/>
                <a:gd name="connsiteY23" fmla="*/ 999671 h 1035118"/>
                <a:gd name="connsiteX24" fmla="*/ 3401241 w 5805714"/>
                <a:gd name="connsiteY24" fmla="*/ 963748 h 1035118"/>
                <a:gd name="connsiteX25" fmla="*/ 3315607 w 5805714"/>
                <a:gd name="connsiteY25" fmla="*/ 986064 h 1035118"/>
                <a:gd name="connsiteX26" fmla="*/ 3164114 w 5805714"/>
                <a:gd name="connsiteY26" fmla="*/ 914400 h 1035118"/>
                <a:gd name="connsiteX27" fmla="*/ 3163207 w 5805714"/>
                <a:gd name="connsiteY27" fmla="*/ 992413 h 1035118"/>
                <a:gd name="connsiteX28" fmla="*/ 3125107 w 5805714"/>
                <a:gd name="connsiteY28" fmla="*/ 960664 h 1035118"/>
                <a:gd name="connsiteX29" fmla="*/ 3070678 w 5805714"/>
                <a:gd name="connsiteY29" fmla="*/ 953407 h 1035118"/>
                <a:gd name="connsiteX30" fmla="*/ 2982686 w 5805714"/>
                <a:gd name="connsiteY30" fmla="*/ 1035050 h 1035118"/>
                <a:gd name="connsiteX31" fmla="*/ 2877457 w 5805714"/>
                <a:gd name="connsiteY31" fmla="*/ 967014 h 1035118"/>
                <a:gd name="connsiteX32" fmla="*/ 2830286 w 5805714"/>
                <a:gd name="connsiteY32" fmla="*/ 943428 h 1035118"/>
                <a:gd name="connsiteX33" fmla="*/ 2801257 w 5805714"/>
                <a:gd name="connsiteY33" fmla="*/ 1001485 h 1035118"/>
                <a:gd name="connsiteX34" fmla="*/ 2699657 w 5805714"/>
                <a:gd name="connsiteY34" fmla="*/ 1001485 h 1035118"/>
                <a:gd name="connsiteX35" fmla="*/ 2625271 w 5805714"/>
                <a:gd name="connsiteY35" fmla="*/ 975178 h 1035118"/>
                <a:gd name="connsiteX36" fmla="*/ 2554514 w 5805714"/>
                <a:gd name="connsiteY36" fmla="*/ 943428 h 1035118"/>
                <a:gd name="connsiteX37" fmla="*/ 2509157 w 5805714"/>
                <a:gd name="connsiteY37" fmla="*/ 986064 h 1035118"/>
                <a:gd name="connsiteX38" fmla="*/ 2393043 w 5805714"/>
                <a:gd name="connsiteY38" fmla="*/ 983343 h 1035118"/>
                <a:gd name="connsiteX39" fmla="*/ 2305050 w 5805714"/>
                <a:gd name="connsiteY39" fmla="*/ 1023257 h 1035118"/>
                <a:gd name="connsiteX40" fmla="*/ 2169886 w 5805714"/>
                <a:gd name="connsiteY40" fmla="*/ 982435 h 1035118"/>
                <a:gd name="connsiteX41" fmla="*/ 2012043 w 5805714"/>
                <a:gd name="connsiteY41" fmla="*/ 997857 h 1035118"/>
                <a:gd name="connsiteX42" fmla="*/ 1894114 w 5805714"/>
                <a:gd name="connsiteY42" fmla="*/ 941614 h 1035118"/>
                <a:gd name="connsiteX43" fmla="*/ 1785257 w 5805714"/>
                <a:gd name="connsiteY43" fmla="*/ 992414 h 1035118"/>
                <a:gd name="connsiteX44" fmla="*/ 1654628 w 5805714"/>
                <a:gd name="connsiteY44" fmla="*/ 986971 h 1035118"/>
                <a:gd name="connsiteX45" fmla="*/ 1520371 w 5805714"/>
                <a:gd name="connsiteY45" fmla="*/ 1034143 h 1035118"/>
                <a:gd name="connsiteX46" fmla="*/ 1348921 w 5805714"/>
                <a:gd name="connsiteY46" fmla="*/ 960664 h 1035118"/>
                <a:gd name="connsiteX47" fmla="*/ 1230086 w 5805714"/>
                <a:gd name="connsiteY47" fmla="*/ 986971 h 1035118"/>
                <a:gd name="connsiteX48" fmla="*/ 1127578 w 5805714"/>
                <a:gd name="connsiteY48" fmla="*/ 954314 h 1035118"/>
                <a:gd name="connsiteX49" fmla="*/ 1030514 w 5805714"/>
                <a:gd name="connsiteY49" fmla="*/ 1016000 h 1035118"/>
                <a:gd name="connsiteX50" fmla="*/ 903514 w 5805714"/>
                <a:gd name="connsiteY50" fmla="*/ 971550 h 1035118"/>
                <a:gd name="connsiteX51" fmla="*/ 760186 w 5805714"/>
                <a:gd name="connsiteY51" fmla="*/ 981528 h 1035118"/>
                <a:gd name="connsiteX52" fmla="*/ 678543 w 5805714"/>
                <a:gd name="connsiteY52" fmla="*/ 947964 h 1035118"/>
                <a:gd name="connsiteX53" fmla="*/ 594178 w 5805714"/>
                <a:gd name="connsiteY53" fmla="*/ 996043 h 1035118"/>
                <a:gd name="connsiteX54" fmla="*/ 493486 w 5805714"/>
                <a:gd name="connsiteY54" fmla="*/ 1001485 h 1035118"/>
                <a:gd name="connsiteX55" fmla="*/ 390071 w 5805714"/>
                <a:gd name="connsiteY55" fmla="*/ 930728 h 1035118"/>
                <a:gd name="connsiteX56" fmla="*/ 262164 w 5805714"/>
                <a:gd name="connsiteY56" fmla="*/ 979714 h 1035118"/>
                <a:gd name="connsiteX57" fmla="*/ 103414 w 5805714"/>
                <a:gd name="connsiteY57" fmla="*/ 967014 h 1035118"/>
                <a:gd name="connsiteX58" fmla="*/ 0 w 5805714"/>
                <a:gd name="connsiteY58" fmla="*/ 1001485 h 1035118"/>
                <a:gd name="connsiteX0" fmla="*/ 0 w 5805714"/>
                <a:gd name="connsiteY0" fmla="*/ 1001485 h 1035118"/>
                <a:gd name="connsiteX1" fmla="*/ 0 w 5805714"/>
                <a:gd name="connsiteY1" fmla="*/ 0 h 1035118"/>
                <a:gd name="connsiteX2" fmla="*/ 5805714 w 5805714"/>
                <a:gd name="connsiteY2" fmla="*/ 0 h 1035118"/>
                <a:gd name="connsiteX3" fmla="*/ 5805714 w 5805714"/>
                <a:gd name="connsiteY3" fmla="*/ 957943 h 1035118"/>
                <a:gd name="connsiteX4" fmla="*/ 5684157 w 5805714"/>
                <a:gd name="connsiteY4" fmla="*/ 935264 h 1035118"/>
                <a:gd name="connsiteX5" fmla="*/ 5576207 w 5805714"/>
                <a:gd name="connsiteY5" fmla="*/ 967014 h 1035118"/>
                <a:gd name="connsiteX6" fmla="*/ 5493657 w 5805714"/>
                <a:gd name="connsiteY6" fmla="*/ 929821 h 1035118"/>
                <a:gd name="connsiteX7" fmla="*/ 5324021 w 5805714"/>
                <a:gd name="connsiteY7" fmla="*/ 965200 h 1035118"/>
                <a:gd name="connsiteX8" fmla="*/ 5154748 w 5805714"/>
                <a:gd name="connsiteY8" fmla="*/ 944335 h 1035118"/>
                <a:gd name="connsiteX9" fmla="*/ 5030107 w 5805714"/>
                <a:gd name="connsiteY9" fmla="*/ 977174 h 1035118"/>
                <a:gd name="connsiteX10" fmla="*/ 4915988 w 5805714"/>
                <a:gd name="connsiteY10" fmla="*/ 1011283 h 1035118"/>
                <a:gd name="connsiteX11" fmla="*/ 4841421 w 5805714"/>
                <a:gd name="connsiteY11" fmla="*/ 921657 h 1035118"/>
                <a:gd name="connsiteX12" fmla="*/ 4779736 w 5805714"/>
                <a:gd name="connsiteY12" fmla="*/ 994228 h 1035118"/>
                <a:gd name="connsiteX13" fmla="*/ 4644571 w 5805714"/>
                <a:gd name="connsiteY13" fmla="*/ 943428 h 1035118"/>
                <a:gd name="connsiteX14" fmla="*/ 4524828 w 5805714"/>
                <a:gd name="connsiteY14" fmla="*/ 913493 h 1035118"/>
                <a:gd name="connsiteX15" fmla="*/ 4405993 w 5805714"/>
                <a:gd name="connsiteY15" fmla="*/ 946150 h 1035118"/>
                <a:gd name="connsiteX16" fmla="*/ 4316186 w 5805714"/>
                <a:gd name="connsiteY16" fmla="*/ 998764 h 1035118"/>
                <a:gd name="connsiteX17" fmla="*/ 4209506 w 5805714"/>
                <a:gd name="connsiteY17" fmla="*/ 951593 h 1035118"/>
                <a:gd name="connsiteX18" fmla="*/ 4099379 w 5805714"/>
                <a:gd name="connsiteY18" fmla="*/ 931453 h 1035118"/>
                <a:gd name="connsiteX19" fmla="*/ 4054021 w 5805714"/>
                <a:gd name="connsiteY19" fmla="*/ 993321 h 1035118"/>
                <a:gd name="connsiteX20" fmla="*/ 3844108 w 5805714"/>
                <a:gd name="connsiteY20" fmla="*/ 929640 h 1035118"/>
                <a:gd name="connsiteX21" fmla="*/ 3780608 w 5805714"/>
                <a:gd name="connsiteY21" fmla="*/ 988423 h 1035118"/>
                <a:gd name="connsiteX22" fmla="*/ 3651613 w 5805714"/>
                <a:gd name="connsiteY22" fmla="*/ 948871 h 1035118"/>
                <a:gd name="connsiteX23" fmla="*/ 3552008 w 5805714"/>
                <a:gd name="connsiteY23" fmla="*/ 999671 h 1035118"/>
                <a:gd name="connsiteX24" fmla="*/ 3401241 w 5805714"/>
                <a:gd name="connsiteY24" fmla="*/ 963748 h 1035118"/>
                <a:gd name="connsiteX25" fmla="*/ 3315607 w 5805714"/>
                <a:gd name="connsiteY25" fmla="*/ 986064 h 1035118"/>
                <a:gd name="connsiteX26" fmla="*/ 3164114 w 5805714"/>
                <a:gd name="connsiteY26" fmla="*/ 914400 h 1035118"/>
                <a:gd name="connsiteX27" fmla="*/ 3163207 w 5805714"/>
                <a:gd name="connsiteY27" fmla="*/ 992413 h 1035118"/>
                <a:gd name="connsiteX28" fmla="*/ 3125107 w 5805714"/>
                <a:gd name="connsiteY28" fmla="*/ 960664 h 1035118"/>
                <a:gd name="connsiteX29" fmla="*/ 3070678 w 5805714"/>
                <a:gd name="connsiteY29" fmla="*/ 953407 h 1035118"/>
                <a:gd name="connsiteX30" fmla="*/ 2982686 w 5805714"/>
                <a:gd name="connsiteY30" fmla="*/ 1035050 h 1035118"/>
                <a:gd name="connsiteX31" fmla="*/ 2877457 w 5805714"/>
                <a:gd name="connsiteY31" fmla="*/ 967014 h 1035118"/>
                <a:gd name="connsiteX32" fmla="*/ 2830286 w 5805714"/>
                <a:gd name="connsiteY32" fmla="*/ 943428 h 1035118"/>
                <a:gd name="connsiteX33" fmla="*/ 2801257 w 5805714"/>
                <a:gd name="connsiteY33" fmla="*/ 1001485 h 1035118"/>
                <a:gd name="connsiteX34" fmla="*/ 2699657 w 5805714"/>
                <a:gd name="connsiteY34" fmla="*/ 1001485 h 1035118"/>
                <a:gd name="connsiteX35" fmla="*/ 2625271 w 5805714"/>
                <a:gd name="connsiteY35" fmla="*/ 975178 h 1035118"/>
                <a:gd name="connsiteX36" fmla="*/ 2554514 w 5805714"/>
                <a:gd name="connsiteY36" fmla="*/ 943428 h 1035118"/>
                <a:gd name="connsiteX37" fmla="*/ 2509157 w 5805714"/>
                <a:gd name="connsiteY37" fmla="*/ 986064 h 1035118"/>
                <a:gd name="connsiteX38" fmla="*/ 2393043 w 5805714"/>
                <a:gd name="connsiteY38" fmla="*/ 983343 h 1035118"/>
                <a:gd name="connsiteX39" fmla="*/ 2305050 w 5805714"/>
                <a:gd name="connsiteY39" fmla="*/ 1023257 h 1035118"/>
                <a:gd name="connsiteX40" fmla="*/ 2169886 w 5805714"/>
                <a:gd name="connsiteY40" fmla="*/ 982435 h 1035118"/>
                <a:gd name="connsiteX41" fmla="*/ 2012043 w 5805714"/>
                <a:gd name="connsiteY41" fmla="*/ 997857 h 1035118"/>
                <a:gd name="connsiteX42" fmla="*/ 1894114 w 5805714"/>
                <a:gd name="connsiteY42" fmla="*/ 941614 h 1035118"/>
                <a:gd name="connsiteX43" fmla="*/ 1785257 w 5805714"/>
                <a:gd name="connsiteY43" fmla="*/ 992414 h 1035118"/>
                <a:gd name="connsiteX44" fmla="*/ 1654628 w 5805714"/>
                <a:gd name="connsiteY44" fmla="*/ 986971 h 1035118"/>
                <a:gd name="connsiteX45" fmla="*/ 1520371 w 5805714"/>
                <a:gd name="connsiteY45" fmla="*/ 1034143 h 1035118"/>
                <a:gd name="connsiteX46" fmla="*/ 1348921 w 5805714"/>
                <a:gd name="connsiteY46" fmla="*/ 960664 h 1035118"/>
                <a:gd name="connsiteX47" fmla="*/ 1230086 w 5805714"/>
                <a:gd name="connsiteY47" fmla="*/ 986971 h 1035118"/>
                <a:gd name="connsiteX48" fmla="*/ 1127578 w 5805714"/>
                <a:gd name="connsiteY48" fmla="*/ 954314 h 1035118"/>
                <a:gd name="connsiteX49" fmla="*/ 1030514 w 5805714"/>
                <a:gd name="connsiteY49" fmla="*/ 1016000 h 1035118"/>
                <a:gd name="connsiteX50" fmla="*/ 903514 w 5805714"/>
                <a:gd name="connsiteY50" fmla="*/ 971550 h 1035118"/>
                <a:gd name="connsiteX51" fmla="*/ 760186 w 5805714"/>
                <a:gd name="connsiteY51" fmla="*/ 981528 h 1035118"/>
                <a:gd name="connsiteX52" fmla="*/ 678543 w 5805714"/>
                <a:gd name="connsiteY52" fmla="*/ 947964 h 1035118"/>
                <a:gd name="connsiteX53" fmla="*/ 594178 w 5805714"/>
                <a:gd name="connsiteY53" fmla="*/ 996043 h 1035118"/>
                <a:gd name="connsiteX54" fmla="*/ 493486 w 5805714"/>
                <a:gd name="connsiteY54" fmla="*/ 1001485 h 1035118"/>
                <a:gd name="connsiteX55" fmla="*/ 390071 w 5805714"/>
                <a:gd name="connsiteY55" fmla="*/ 930728 h 1035118"/>
                <a:gd name="connsiteX56" fmla="*/ 262164 w 5805714"/>
                <a:gd name="connsiteY56" fmla="*/ 979714 h 1035118"/>
                <a:gd name="connsiteX57" fmla="*/ 103414 w 5805714"/>
                <a:gd name="connsiteY57" fmla="*/ 967014 h 1035118"/>
                <a:gd name="connsiteX58" fmla="*/ 0 w 5805714"/>
                <a:gd name="connsiteY58" fmla="*/ 1001485 h 1035118"/>
                <a:gd name="connsiteX0" fmla="*/ 0 w 5805714"/>
                <a:gd name="connsiteY0" fmla="*/ 1001485 h 1035118"/>
                <a:gd name="connsiteX1" fmla="*/ 0 w 5805714"/>
                <a:gd name="connsiteY1" fmla="*/ 0 h 1035118"/>
                <a:gd name="connsiteX2" fmla="*/ 5805714 w 5805714"/>
                <a:gd name="connsiteY2" fmla="*/ 0 h 1035118"/>
                <a:gd name="connsiteX3" fmla="*/ 5805714 w 5805714"/>
                <a:gd name="connsiteY3" fmla="*/ 957943 h 1035118"/>
                <a:gd name="connsiteX4" fmla="*/ 5684157 w 5805714"/>
                <a:gd name="connsiteY4" fmla="*/ 935264 h 1035118"/>
                <a:gd name="connsiteX5" fmla="*/ 5576207 w 5805714"/>
                <a:gd name="connsiteY5" fmla="*/ 967014 h 1035118"/>
                <a:gd name="connsiteX6" fmla="*/ 5493657 w 5805714"/>
                <a:gd name="connsiteY6" fmla="*/ 929821 h 1035118"/>
                <a:gd name="connsiteX7" fmla="*/ 5316401 w 5805714"/>
                <a:gd name="connsiteY7" fmla="*/ 1003300 h 1035118"/>
                <a:gd name="connsiteX8" fmla="*/ 5154748 w 5805714"/>
                <a:gd name="connsiteY8" fmla="*/ 944335 h 1035118"/>
                <a:gd name="connsiteX9" fmla="*/ 5030107 w 5805714"/>
                <a:gd name="connsiteY9" fmla="*/ 977174 h 1035118"/>
                <a:gd name="connsiteX10" fmla="*/ 4915988 w 5805714"/>
                <a:gd name="connsiteY10" fmla="*/ 1011283 h 1035118"/>
                <a:gd name="connsiteX11" fmla="*/ 4841421 w 5805714"/>
                <a:gd name="connsiteY11" fmla="*/ 921657 h 1035118"/>
                <a:gd name="connsiteX12" fmla="*/ 4779736 w 5805714"/>
                <a:gd name="connsiteY12" fmla="*/ 994228 h 1035118"/>
                <a:gd name="connsiteX13" fmla="*/ 4644571 w 5805714"/>
                <a:gd name="connsiteY13" fmla="*/ 943428 h 1035118"/>
                <a:gd name="connsiteX14" fmla="*/ 4524828 w 5805714"/>
                <a:gd name="connsiteY14" fmla="*/ 913493 h 1035118"/>
                <a:gd name="connsiteX15" fmla="*/ 4405993 w 5805714"/>
                <a:gd name="connsiteY15" fmla="*/ 946150 h 1035118"/>
                <a:gd name="connsiteX16" fmla="*/ 4316186 w 5805714"/>
                <a:gd name="connsiteY16" fmla="*/ 998764 h 1035118"/>
                <a:gd name="connsiteX17" fmla="*/ 4209506 w 5805714"/>
                <a:gd name="connsiteY17" fmla="*/ 951593 h 1035118"/>
                <a:gd name="connsiteX18" fmla="*/ 4099379 w 5805714"/>
                <a:gd name="connsiteY18" fmla="*/ 931453 h 1035118"/>
                <a:gd name="connsiteX19" fmla="*/ 4054021 w 5805714"/>
                <a:gd name="connsiteY19" fmla="*/ 993321 h 1035118"/>
                <a:gd name="connsiteX20" fmla="*/ 3844108 w 5805714"/>
                <a:gd name="connsiteY20" fmla="*/ 929640 h 1035118"/>
                <a:gd name="connsiteX21" fmla="*/ 3780608 w 5805714"/>
                <a:gd name="connsiteY21" fmla="*/ 988423 h 1035118"/>
                <a:gd name="connsiteX22" fmla="*/ 3651613 w 5805714"/>
                <a:gd name="connsiteY22" fmla="*/ 948871 h 1035118"/>
                <a:gd name="connsiteX23" fmla="*/ 3552008 w 5805714"/>
                <a:gd name="connsiteY23" fmla="*/ 999671 h 1035118"/>
                <a:gd name="connsiteX24" fmla="*/ 3401241 w 5805714"/>
                <a:gd name="connsiteY24" fmla="*/ 963748 h 1035118"/>
                <a:gd name="connsiteX25" fmla="*/ 3315607 w 5805714"/>
                <a:gd name="connsiteY25" fmla="*/ 986064 h 1035118"/>
                <a:gd name="connsiteX26" fmla="*/ 3164114 w 5805714"/>
                <a:gd name="connsiteY26" fmla="*/ 914400 h 1035118"/>
                <a:gd name="connsiteX27" fmla="*/ 3163207 w 5805714"/>
                <a:gd name="connsiteY27" fmla="*/ 992413 h 1035118"/>
                <a:gd name="connsiteX28" fmla="*/ 3125107 w 5805714"/>
                <a:gd name="connsiteY28" fmla="*/ 960664 h 1035118"/>
                <a:gd name="connsiteX29" fmla="*/ 3070678 w 5805714"/>
                <a:gd name="connsiteY29" fmla="*/ 953407 h 1035118"/>
                <a:gd name="connsiteX30" fmla="*/ 2982686 w 5805714"/>
                <a:gd name="connsiteY30" fmla="*/ 1035050 h 1035118"/>
                <a:gd name="connsiteX31" fmla="*/ 2877457 w 5805714"/>
                <a:gd name="connsiteY31" fmla="*/ 967014 h 1035118"/>
                <a:gd name="connsiteX32" fmla="*/ 2830286 w 5805714"/>
                <a:gd name="connsiteY32" fmla="*/ 943428 h 1035118"/>
                <a:gd name="connsiteX33" fmla="*/ 2801257 w 5805714"/>
                <a:gd name="connsiteY33" fmla="*/ 1001485 h 1035118"/>
                <a:gd name="connsiteX34" fmla="*/ 2699657 w 5805714"/>
                <a:gd name="connsiteY34" fmla="*/ 1001485 h 1035118"/>
                <a:gd name="connsiteX35" fmla="*/ 2625271 w 5805714"/>
                <a:gd name="connsiteY35" fmla="*/ 975178 h 1035118"/>
                <a:gd name="connsiteX36" fmla="*/ 2554514 w 5805714"/>
                <a:gd name="connsiteY36" fmla="*/ 943428 h 1035118"/>
                <a:gd name="connsiteX37" fmla="*/ 2509157 w 5805714"/>
                <a:gd name="connsiteY37" fmla="*/ 986064 h 1035118"/>
                <a:gd name="connsiteX38" fmla="*/ 2393043 w 5805714"/>
                <a:gd name="connsiteY38" fmla="*/ 983343 h 1035118"/>
                <a:gd name="connsiteX39" fmla="*/ 2305050 w 5805714"/>
                <a:gd name="connsiteY39" fmla="*/ 1023257 h 1035118"/>
                <a:gd name="connsiteX40" fmla="*/ 2169886 w 5805714"/>
                <a:gd name="connsiteY40" fmla="*/ 982435 h 1035118"/>
                <a:gd name="connsiteX41" fmla="*/ 2012043 w 5805714"/>
                <a:gd name="connsiteY41" fmla="*/ 997857 h 1035118"/>
                <a:gd name="connsiteX42" fmla="*/ 1894114 w 5805714"/>
                <a:gd name="connsiteY42" fmla="*/ 941614 h 1035118"/>
                <a:gd name="connsiteX43" fmla="*/ 1785257 w 5805714"/>
                <a:gd name="connsiteY43" fmla="*/ 992414 h 1035118"/>
                <a:gd name="connsiteX44" fmla="*/ 1654628 w 5805714"/>
                <a:gd name="connsiteY44" fmla="*/ 986971 h 1035118"/>
                <a:gd name="connsiteX45" fmla="*/ 1520371 w 5805714"/>
                <a:gd name="connsiteY45" fmla="*/ 1034143 h 1035118"/>
                <a:gd name="connsiteX46" fmla="*/ 1348921 w 5805714"/>
                <a:gd name="connsiteY46" fmla="*/ 960664 h 1035118"/>
                <a:gd name="connsiteX47" fmla="*/ 1230086 w 5805714"/>
                <a:gd name="connsiteY47" fmla="*/ 986971 h 1035118"/>
                <a:gd name="connsiteX48" fmla="*/ 1127578 w 5805714"/>
                <a:gd name="connsiteY48" fmla="*/ 954314 h 1035118"/>
                <a:gd name="connsiteX49" fmla="*/ 1030514 w 5805714"/>
                <a:gd name="connsiteY49" fmla="*/ 1016000 h 1035118"/>
                <a:gd name="connsiteX50" fmla="*/ 903514 w 5805714"/>
                <a:gd name="connsiteY50" fmla="*/ 971550 h 1035118"/>
                <a:gd name="connsiteX51" fmla="*/ 760186 w 5805714"/>
                <a:gd name="connsiteY51" fmla="*/ 981528 h 1035118"/>
                <a:gd name="connsiteX52" fmla="*/ 678543 w 5805714"/>
                <a:gd name="connsiteY52" fmla="*/ 947964 h 1035118"/>
                <a:gd name="connsiteX53" fmla="*/ 594178 w 5805714"/>
                <a:gd name="connsiteY53" fmla="*/ 996043 h 1035118"/>
                <a:gd name="connsiteX54" fmla="*/ 493486 w 5805714"/>
                <a:gd name="connsiteY54" fmla="*/ 1001485 h 1035118"/>
                <a:gd name="connsiteX55" fmla="*/ 390071 w 5805714"/>
                <a:gd name="connsiteY55" fmla="*/ 930728 h 1035118"/>
                <a:gd name="connsiteX56" fmla="*/ 262164 w 5805714"/>
                <a:gd name="connsiteY56" fmla="*/ 979714 h 1035118"/>
                <a:gd name="connsiteX57" fmla="*/ 103414 w 5805714"/>
                <a:gd name="connsiteY57" fmla="*/ 967014 h 1035118"/>
                <a:gd name="connsiteX58" fmla="*/ 0 w 5805714"/>
                <a:gd name="connsiteY58" fmla="*/ 1001485 h 1035118"/>
                <a:gd name="connsiteX0" fmla="*/ 0 w 5805714"/>
                <a:gd name="connsiteY0" fmla="*/ 1001485 h 1035118"/>
                <a:gd name="connsiteX1" fmla="*/ 0 w 5805714"/>
                <a:gd name="connsiteY1" fmla="*/ 0 h 1035118"/>
                <a:gd name="connsiteX2" fmla="*/ 5805714 w 5805714"/>
                <a:gd name="connsiteY2" fmla="*/ 0 h 1035118"/>
                <a:gd name="connsiteX3" fmla="*/ 5805714 w 5805714"/>
                <a:gd name="connsiteY3" fmla="*/ 957943 h 1035118"/>
                <a:gd name="connsiteX4" fmla="*/ 5684157 w 5805714"/>
                <a:gd name="connsiteY4" fmla="*/ 935264 h 1035118"/>
                <a:gd name="connsiteX5" fmla="*/ 5599067 w 5805714"/>
                <a:gd name="connsiteY5" fmla="*/ 989874 h 1035118"/>
                <a:gd name="connsiteX6" fmla="*/ 5493657 w 5805714"/>
                <a:gd name="connsiteY6" fmla="*/ 929821 h 1035118"/>
                <a:gd name="connsiteX7" fmla="*/ 5316401 w 5805714"/>
                <a:gd name="connsiteY7" fmla="*/ 1003300 h 1035118"/>
                <a:gd name="connsiteX8" fmla="*/ 5154748 w 5805714"/>
                <a:gd name="connsiteY8" fmla="*/ 944335 h 1035118"/>
                <a:gd name="connsiteX9" fmla="*/ 5030107 w 5805714"/>
                <a:gd name="connsiteY9" fmla="*/ 977174 h 1035118"/>
                <a:gd name="connsiteX10" fmla="*/ 4915988 w 5805714"/>
                <a:gd name="connsiteY10" fmla="*/ 1011283 h 1035118"/>
                <a:gd name="connsiteX11" fmla="*/ 4841421 w 5805714"/>
                <a:gd name="connsiteY11" fmla="*/ 921657 h 1035118"/>
                <a:gd name="connsiteX12" fmla="*/ 4779736 w 5805714"/>
                <a:gd name="connsiteY12" fmla="*/ 994228 h 1035118"/>
                <a:gd name="connsiteX13" fmla="*/ 4644571 w 5805714"/>
                <a:gd name="connsiteY13" fmla="*/ 943428 h 1035118"/>
                <a:gd name="connsiteX14" fmla="*/ 4524828 w 5805714"/>
                <a:gd name="connsiteY14" fmla="*/ 913493 h 1035118"/>
                <a:gd name="connsiteX15" fmla="*/ 4405993 w 5805714"/>
                <a:gd name="connsiteY15" fmla="*/ 946150 h 1035118"/>
                <a:gd name="connsiteX16" fmla="*/ 4316186 w 5805714"/>
                <a:gd name="connsiteY16" fmla="*/ 998764 h 1035118"/>
                <a:gd name="connsiteX17" fmla="*/ 4209506 w 5805714"/>
                <a:gd name="connsiteY17" fmla="*/ 951593 h 1035118"/>
                <a:gd name="connsiteX18" fmla="*/ 4099379 w 5805714"/>
                <a:gd name="connsiteY18" fmla="*/ 931453 h 1035118"/>
                <a:gd name="connsiteX19" fmla="*/ 4054021 w 5805714"/>
                <a:gd name="connsiteY19" fmla="*/ 993321 h 1035118"/>
                <a:gd name="connsiteX20" fmla="*/ 3844108 w 5805714"/>
                <a:gd name="connsiteY20" fmla="*/ 929640 h 1035118"/>
                <a:gd name="connsiteX21" fmla="*/ 3780608 w 5805714"/>
                <a:gd name="connsiteY21" fmla="*/ 988423 h 1035118"/>
                <a:gd name="connsiteX22" fmla="*/ 3651613 w 5805714"/>
                <a:gd name="connsiteY22" fmla="*/ 948871 h 1035118"/>
                <a:gd name="connsiteX23" fmla="*/ 3552008 w 5805714"/>
                <a:gd name="connsiteY23" fmla="*/ 999671 h 1035118"/>
                <a:gd name="connsiteX24" fmla="*/ 3401241 w 5805714"/>
                <a:gd name="connsiteY24" fmla="*/ 963748 h 1035118"/>
                <a:gd name="connsiteX25" fmla="*/ 3315607 w 5805714"/>
                <a:gd name="connsiteY25" fmla="*/ 986064 h 1035118"/>
                <a:gd name="connsiteX26" fmla="*/ 3164114 w 5805714"/>
                <a:gd name="connsiteY26" fmla="*/ 914400 h 1035118"/>
                <a:gd name="connsiteX27" fmla="*/ 3163207 w 5805714"/>
                <a:gd name="connsiteY27" fmla="*/ 992413 h 1035118"/>
                <a:gd name="connsiteX28" fmla="*/ 3125107 w 5805714"/>
                <a:gd name="connsiteY28" fmla="*/ 960664 h 1035118"/>
                <a:gd name="connsiteX29" fmla="*/ 3070678 w 5805714"/>
                <a:gd name="connsiteY29" fmla="*/ 953407 h 1035118"/>
                <a:gd name="connsiteX30" fmla="*/ 2982686 w 5805714"/>
                <a:gd name="connsiteY30" fmla="*/ 1035050 h 1035118"/>
                <a:gd name="connsiteX31" fmla="*/ 2877457 w 5805714"/>
                <a:gd name="connsiteY31" fmla="*/ 967014 h 1035118"/>
                <a:gd name="connsiteX32" fmla="*/ 2830286 w 5805714"/>
                <a:gd name="connsiteY32" fmla="*/ 943428 h 1035118"/>
                <a:gd name="connsiteX33" fmla="*/ 2801257 w 5805714"/>
                <a:gd name="connsiteY33" fmla="*/ 1001485 h 1035118"/>
                <a:gd name="connsiteX34" fmla="*/ 2699657 w 5805714"/>
                <a:gd name="connsiteY34" fmla="*/ 1001485 h 1035118"/>
                <a:gd name="connsiteX35" fmla="*/ 2625271 w 5805714"/>
                <a:gd name="connsiteY35" fmla="*/ 975178 h 1035118"/>
                <a:gd name="connsiteX36" fmla="*/ 2554514 w 5805714"/>
                <a:gd name="connsiteY36" fmla="*/ 943428 h 1035118"/>
                <a:gd name="connsiteX37" fmla="*/ 2509157 w 5805714"/>
                <a:gd name="connsiteY37" fmla="*/ 986064 h 1035118"/>
                <a:gd name="connsiteX38" fmla="*/ 2393043 w 5805714"/>
                <a:gd name="connsiteY38" fmla="*/ 983343 h 1035118"/>
                <a:gd name="connsiteX39" fmla="*/ 2305050 w 5805714"/>
                <a:gd name="connsiteY39" fmla="*/ 1023257 h 1035118"/>
                <a:gd name="connsiteX40" fmla="*/ 2169886 w 5805714"/>
                <a:gd name="connsiteY40" fmla="*/ 982435 h 1035118"/>
                <a:gd name="connsiteX41" fmla="*/ 2012043 w 5805714"/>
                <a:gd name="connsiteY41" fmla="*/ 997857 h 1035118"/>
                <a:gd name="connsiteX42" fmla="*/ 1894114 w 5805714"/>
                <a:gd name="connsiteY42" fmla="*/ 941614 h 1035118"/>
                <a:gd name="connsiteX43" fmla="*/ 1785257 w 5805714"/>
                <a:gd name="connsiteY43" fmla="*/ 992414 h 1035118"/>
                <a:gd name="connsiteX44" fmla="*/ 1654628 w 5805714"/>
                <a:gd name="connsiteY44" fmla="*/ 986971 h 1035118"/>
                <a:gd name="connsiteX45" fmla="*/ 1520371 w 5805714"/>
                <a:gd name="connsiteY45" fmla="*/ 1034143 h 1035118"/>
                <a:gd name="connsiteX46" fmla="*/ 1348921 w 5805714"/>
                <a:gd name="connsiteY46" fmla="*/ 960664 h 1035118"/>
                <a:gd name="connsiteX47" fmla="*/ 1230086 w 5805714"/>
                <a:gd name="connsiteY47" fmla="*/ 986971 h 1035118"/>
                <a:gd name="connsiteX48" fmla="*/ 1127578 w 5805714"/>
                <a:gd name="connsiteY48" fmla="*/ 954314 h 1035118"/>
                <a:gd name="connsiteX49" fmla="*/ 1030514 w 5805714"/>
                <a:gd name="connsiteY49" fmla="*/ 1016000 h 1035118"/>
                <a:gd name="connsiteX50" fmla="*/ 903514 w 5805714"/>
                <a:gd name="connsiteY50" fmla="*/ 971550 h 1035118"/>
                <a:gd name="connsiteX51" fmla="*/ 760186 w 5805714"/>
                <a:gd name="connsiteY51" fmla="*/ 981528 h 1035118"/>
                <a:gd name="connsiteX52" fmla="*/ 678543 w 5805714"/>
                <a:gd name="connsiteY52" fmla="*/ 947964 h 1035118"/>
                <a:gd name="connsiteX53" fmla="*/ 594178 w 5805714"/>
                <a:gd name="connsiteY53" fmla="*/ 996043 h 1035118"/>
                <a:gd name="connsiteX54" fmla="*/ 493486 w 5805714"/>
                <a:gd name="connsiteY54" fmla="*/ 1001485 h 1035118"/>
                <a:gd name="connsiteX55" fmla="*/ 390071 w 5805714"/>
                <a:gd name="connsiteY55" fmla="*/ 930728 h 1035118"/>
                <a:gd name="connsiteX56" fmla="*/ 262164 w 5805714"/>
                <a:gd name="connsiteY56" fmla="*/ 979714 h 1035118"/>
                <a:gd name="connsiteX57" fmla="*/ 103414 w 5805714"/>
                <a:gd name="connsiteY57" fmla="*/ 967014 h 1035118"/>
                <a:gd name="connsiteX58" fmla="*/ 0 w 5805714"/>
                <a:gd name="connsiteY58" fmla="*/ 1001485 h 1035118"/>
                <a:gd name="connsiteX0" fmla="*/ 0 w 5805714"/>
                <a:gd name="connsiteY0" fmla="*/ 1001485 h 1035118"/>
                <a:gd name="connsiteX1" fmla="*/ 0 w 5805714"/>
                <a:gd name="connsiteY1" fmla="*/ 0 h 1035118"/>
                <a:gd name="connsiteX2" fmla="*/ 5805714 w 5805714"/>
                <a:gd name="connsiteY2" fmla="*/ 0 h 1035118"/>
                <a:gd name="connsiteX3" fmla="*/ 5805714 w 5805714"/>
                <a:gd name="connsiteY3" fmla="*/ 957943 h 1035118"/>
                <a:gd name="connsiteX4" fmla="*/ 5684157 w 5805714"/>
                <a:gd name="connsiteY4" fmla="*/ 935264 h 1035118"/>
                <a:gd name="connsiteX5" fmla="*/ 5599067 w 5805714"/>
                <a:gd name="connsiteY5" fmla="*/ 989874 h 1035118"/>
                <a:gd name="connsiteX6" fmla="*/ 5463177 w 5805714"/>
                <a:gd name="connsiteY6" fmla="*/ 952681 h 1035118"/>
                <a:gd name="connsiteX7" fmla="*/ 5316401 w 5805714"/>
                <a:gd name="connsiteY7" fmla="*/ 1003300 h 1035118"/>
                <a:gd name="connsiteX8" fmla="*/ 5154748 w 5805714"/>
                <a:gd name="connsiteY8" fmla="*/ 944335 h 1035118"/>
                <a:gd name="connsiteX9" fmla="*/ 5030107 w 5805714"/>
                <a:gd name="connsiteY9" fmla="*/ 977174 h 1035118"/>
                <a:gd name="connsiteX10" fmla="*/ 4915988 w 5805714"/>
                <a:gd name="connsiteY10" fmla="*/ 1011283 h 1035118"/>
                <a:gd name="connsiteX11" fmla="*/ 4841421 w 5805714"/>
                <a:gd name="connsiteY11" fmla="*/ 921657 h 1035118"/>
                <a:gd name="connsiteX12" fmla="*/ 4779736 w 5805714"/>
                <a:gd name="connsiteY12" fmla="*/ 994228 h 1035118"/>
                <a:gd name="connsiteX13" fmla="*/ 4644571 w 5805714"/>
                <a:gd name="connsiteY13" fmla="*/ 943428 h 1035118"/>
                <a:gd name="connsiteX14" fmla="*/ 4524828 w 5805714"/>
                <a:gd name="connsiteY14" fmla="*/ 913493 h 1035118"/>
                <a:gd name="connsiteX15" fmla="*/ 4405993 w 5805714"/>
                <a:gd name="connsiteY15" fmla="*/ 946150 h 1035118"/>
                <a:gd name="connsiteX16" fmla="*/ 4316186 w 5805714"/>
                <a:gd name="connsiteY16" fmla="*/ 998764 h 1035118"/>
                <a:gd name="connsiteX17" fmla="*/ 4209506 w 5805714"/>
                <a:gd name="connsiteY17" fmla="*/ 951593 h 1035118"/>
                <a:gd name="connsiteX18" fmla="*/ 4099379 w 5805714"/>
                <a:gd name="connsiteY18" fmla="*/ 931453 h 1035118"/>
                <a:gd name="connsiteX19" fmla="*/ 4054021 w 5805714"/>
                <a:gd name="connsiteY19" fmla="*/ 993321 h 1035118"/>
                <a:gd name="connsiteX20" fmla="*/ 3844108 w 5805714"/>
                <a:gd name="connsiteY20" fmla="*/ 929640 h 1035118"/>
                <a:gd name="connsiteX21" fmla="*/ 3780608 w 5805714"/>
                <a:gd name="connsiteY21" fmla="*/ 988423 h 1035118"/>
                <a:gd name="connsiteX22" fmla="*/ 3651613 w 5805714"/>
                <a:gd name="connsiteY22" fmla="*/ 948871 h 1035118"/>
                <a:gd name="connsiteX23" fmla="*/ 3552008 w 5805714"/>
                <a:gd name="connsiteY23" fmla="*/ 999671 h 1035118"/>
                <a:gd name="connsiteX24" fmla="*/ 3401241 w 5805714"/>
                <a:gd name="connsiteY24" fmla="*/ 963748 h 1035118"/>
                <a:gd name="connsiteX25" fmla="*/ 3315607 w 5805714"/>
                <a:gd name="connsiteY25" fmla="*/ 986064 h 1035118"/>
                <a:gd name="connsiteX26" fmla="*/ 3164114 w 5805714"/>
                <a:gd name="connsiteY26" fmla="*/ 914400 h 1035118"/>
                <a:gd name="connsiteX27" fmla="*/ 3163207 w 5805714"/>
                <a:gd name="connsiteY27" fmla="*/ 992413 h 1035118"/>
                <a:gd name="connsiteX28" fmla="*/ 3125107 w 5805714"/>
                <a:gd name="connsiteY28" fmla="*/ 960664 h 1035118"/>
                <a:gd name="connsiteX29" fmla="*/ 3070678 w 5805714"/>
                <a:gd name="connsiteY29" fmla="*/ 953407 h 1035118"/>
                <a:gd name="connsiteX30" fmla="*/ 2982686 w 5805714"/>
                <a:gd name="connsiteY30" fmla="*/ 1035050 h 1035118"/>
                <a:gd name="connsiteX31" fmla="*/ 2877457 w 5805714"/>
                <a:gd name="connsiteY31" fmla="*/ 967014 h 1035118"/>
                <a:gd name="connsiteX32" fmla="*/ 2830286 w 5805714"/>
                <a:gd name="connsiteY32" fmla="*/ 943428 h 1035118"/>
                <a:gd name="connsiteX33" fmla="*/ 2801257 w 5805714"/>
                <a:gd name="connsiteY33" fmla="*/ 1001485 h 1035118"/>
                <a:gd name="connsiteX34" fmla="*/ 2699657 w 5805714"/>
                <a:gd name="connsiteY34" fmla="*/ 1001485 h 1035118"/>
                <a:gd name="connsiteX35" fmla="*/ 2625271 w 5805714"/>
                <a:gd name="connsiteY35" fmla="*/ 975178 h 1035118"/>
                <a:gd name="connsiteX36" fmla="*/ 2554514 w 5805714"/>
                <a:gd name="connsiteY36" fmla="*/ 943428 h 1035118"/>
                <a:gd name="connsiteX37" fmla="*/ 2509157 w 5805714"/>
                <a:gd name="connsiteY37" fmla="*/ 986064 h 1035118"/>
                <a:gd name="connsiteX38" fmla="*/ 2393043 w 5805714"/>
                <a:gd name="connsiteY38" fmla="*/ 983343 h 1035118"/>
                <a:gd name="connsiteX39" fmla="*/ 2305050 w 5805714"/>
                <a:gd name="connsiteY39" fmla="*/ 1023257 h 1035118"/>
                <a:gd name="connsiteX40" fmla="*/ 2169886 w 5805714"/>
                <a:gd name="connsiteY40" fmla="*/ 982435 h 1035118"/>
                <a:gd name="connsiteX41" fmla="*/ 2012043 w 5805714"/>
                <a:gd name="connsiteY41" fmla="*/ 997857 h 1035118"/>
                <a:gd name="connsiteX42" fmla="*/ 1894114 w 5805714"/>
                <a:gd name="connsiteY42" fmla="*/ 941614 h 1035118"/>
                <a:gd name="connsiteX43" fmla="*/ 1785257 w 5805714"/>
                <a:gd name="connsiteY43" fmla="*/ 992414 h 1035118"/>
                <a:gd name="connsiteX44" fmla="*/ 1654628 w 5805714"/>
                <a:gd name="connsiteY44" fmla="*/ 986971 h 1035118"/>
                <a:gd name="connsiteX45" fmla="*/ 1520371 w 5805714"/>
                <a:gd name="connsiteY45" fmla="*/ 1034143 h 1035118"/>
                <a:gd name="connsiteX46" fmla="*/ 1348921 w 5805714"/>
                <a:gd name="connsiteY46" fmla="*/ 960664 h 1035118"/>
                <a:gd name="connsiteX47" fmla="*/ 1230086 w 5805714"/>
                <a:gd name="connsiteY47" fmla="*/ 986971 h 1035118"/>
                <a:gd name="connsiteX48" fmla="*/ 1127578 w 5805714"/>
                <a:gd name="connsiteY48" fmla="*/ 954314 h 1035118"/>
                <a:gd name="connsiteX49" fmla="*/ 1030514 w 5805714"/>
                <a:gd name="connsiteY49" fmla="*/ 1016000 h 1035118"/>
                <a:gd name="connsiteX50" fmla="*/ 903514 w 5805714"/>
                <a:gd name="connsiteY50" fmla="*/ 971550 h 1035118"/>
                <a:gd name="connsiteX51" fmla="*/ 760186 w 5805714"/>
                <a:gd name="connsiteY51" fmla="*/ 981528 h 1035118"/>
                <a:gd name="connsiteX52" fmla="*/ 678543 w 5805714"/>
                <a:gd name="connsiteY52" fmla="*/ 947964 h 1035118"/>
                <a:gd name="connsiteX53" fmla="*/ 594178 w 5805714"/>
                <a:gd name="connsiteY53" fmla="*/ 996043 h 1035118"/>
                <a:gd name="connsiteX54" fmla="*/ 493486 w 5805714"/>
                <a:gd name="connsiteY54" fmla="*/ 1001485 h 1035118"/>
                <a:gd name="connsiteX55" fmla="*/ 390071 w 5805714"/>
                <a:gd name="connsiteY55" fmla="*/ 930728 h 1035118"/>
                <a:gd name="connsiteX56" fmla="*/ 262164 w 5805714"/>
                <a:gd name="connsiteY56" fmla="*/ 979714 h 1035118"/>
                <a:gd name="connsiteX57" fmla="*/ 103414 w 5805714"/>
                <a:gd name="connsiteY57" fmla="*/ 967014 h 1035118"/>
                <a:gd name="connsiteX58" fmla="*/ 0 w 5805714"/>
                <a:gd name="connsiteY58" fmla="*/ 1001485 h 1035118"/>
                <a:gd name="connsiteX0" fmla="*/ 0 w 5813334"/>
                <a:gd name="connsiteY0" fmla="*/ 1001485 h 1035118"/>
                <a:gd name="connsiteX1" fmla="*/ 0 w 5813334"/>
                <a:gd name="connsiteY1" fmla="*/ 0 h 1035118"/>
                <a:gd name="connsiteX2" fmla="*/ 5805714 w 5813334"/>
                <a:gd name="connsiteY2" fmla="*/ 0 h 1035118"/>
                <a:gd name="connsiteX3" fmla="*/ 5813334 w 5813334"/>
                <a:gd name="connsiteY3" fmla="*/ 1011283 h 1035118"/>
                <a:gd name="connsiteX4" fmla="*/ 5684157 w 5813334"/>
                <a:gd name="connsiteY4" fmla="*/ 935264 h 1035118"/>
                <a:gd name="connsiteX5" fmla="*/ 5599067 w 5813334"/>
                <a:gd name="connsiteY5" fmla="*/ 989874 h 1035118"/>
                <a:gd name="connsiteX6" fmla="*/ 5463177 w 5813334"/>
                <a:gd name="connsiteY6" fmla="*/ 952681 h 1035118"/>
                <a:gd name="connsiteX7" fmla="*/ 5316401 w 5813334"/>
                <a:gd name="connsiteY7" fmla="*/ 1003300 h 1035118"/>
                <a:gd name="connsiteX8" fmla="*/ 5154748 w 5813334"/>
                <a:gd name="connsiteY8" fmla="*/ 944335 h 1035118"/>
                <a:gd name="connsiteX9" fmla="*/ 5030107 w 5813334"/>
                <a:gd name="connsiteY9" fmla="*/ 977174 h 1035118"/>
                <a:gd name="connsiteX10" fmla="*/ 4915988 w 5813334"/>
                <a:gd name="connsiteY10" fmla="*/ 1011283 h 1035118"/>
                <a:gd name="connsiteX11" fmla="*/ 4841421 w 5813334"/>
                <a:gd name="connsiteY11" fmla="*/ 921657 h 1035118"/>
                <a:gd name="connsiteX12" fmla="*/ 4779736 w 5813334"/>
                <a:gd name="connsiteY12" fmla="*/ 994228 h 1035118"/>
                <a:gd name="connsiteX13" fmla="*/ 4644571 w 5813334"/>
                <a:gd name="connsiteY13" fmla="*/ 943428 h 1035118"/>
                <a:gd name="connsiteX14" fmla="*/ 4524828 w 5813334"/>
                <a:gd name="connsiteY14" fmla="*/ 913493 h 1035118"/>
                <a:gd name="connsiteX15" fmla="*/ 4405993 w 5813334"/>
                <a:gd name="connsiteY15" fmla="*/ 946150 h 1035118"/>
                <a:gd name="connsiteX16" fmla="*/ 4316186 w 5813334"/>
                <a:gd name="connsiteY16" fmla="*/ 998764 h 1035118"/>
                <a:gd name="connsiteX17" fmla="*/ 4209506 w 5813334"/>
                <a:gd name="connsiteY17" fmla="*/ 951593 h 1035118"/>
                <a:gd name="connsiteX18" fmla="*/ 4099379 w 5813334"/>
                <a:gd name="connsiteY18" fmla="*/ 931453 h 1035118"/>
                <a:gd name="connsiteX19" fmla="*/ 4054021 w 5813334"/>
                <a:gd name="connsiteY19" fmla="*/ 993321 h 1035118"/>
                <a:gd name="connsiteX20" fmla="*/ 3844108 w 5813334"/>
                <a:gd name="connsiteY20" fmla="*/ 929640 h 1035118"/>
                <a:gd name="connsiteX21" fmla="*/ 3780608 w 5813334"/>
                <a:gd name="connsiteY21" fmla="*/ 988423 h 1035118"/>
                <a:gd name="connsiteX22" fmla="*/ 3651613 w 5813334"/>
                <a:gd name="connsiteY22" fmla="*/ 948871 h 1035118"/>
                <a:gd name="connsiteX23" fmla="*/ 3552008 w 5813334"/>
                <a:gd name="connsiteY23" fmla="*/ 999671 h 1035118"/>
                <a:gd name="connsiteX24" fmla="*/ 3401241 w 5813334"/>
                <a:gd name="connsiteY24" fmla="*/ 963748 h 1035118"/>
                <a:gd name="connsiteX25" fmla="*/ 3315607 w 5813334"/>
                <a:gd name="connsiteY25" fmla="*/ 986064 h 1035118"/>
                <a:gd name="connsiteX26" fmla="*/ 3164114 w 5813334"/>
                <a:gd name="connsiteY26" fmla="*/ 914400 h 1035118"/>
                <a:gd name="connsiteX27" fmla="*/ 3163207 w 5813334"/>
                <a:gd name="connsiteY27" fmla="*/ 992413 h 1035118"/>
                <a:gd name="connsiteX28" fmla="*/ 3125107 w 5813334"/>
                <a:gd name="connsiteY28" fmla="*/ 960664 h 1035118"/>
                <a:gd name="connsiteX29" fmla="*/ 3070678 w 5813334"/>
                <a:gd name="connsiteY29" fmla="*/ 953407 h 1035118"/>
                <a:gd name="connsiteX30" fmla="*/ 2982686 w 5813334"/>
                <a:gd name="connsiteY30" fmla="*/ 1035050 h 1035118"/>
                <a:gd name="connsiteX31" fmla="*/ 2877457 w 5813334"/>
                <a:gd name="connsiteY31" fmla="*/ 967014 h 1035118"/>
                <a:gd name="connsiteX32" fmla="*/ 2830286 w 5813334"/>
                <a:gd name="connsiteY32" fmla="*/ 943428 h 1035118"/>
                <a:gd name="connsiteX33" fmla="*/ 2801257 w 5813334"/>
                <a:gd name="connsiteY33" fmla="*/ 1001485 h 1035118"/>
                <a:gd name="connsiteX34" fmla="*/ 2699657 w 5813334"/>
                <a:gd name="connsiteY34" fmla="*/ 1001485 h 1035118"/>
                <a:gd name="connsiteX35" fmla="*/ 2625271 w 5813334"/>
                <a:gd name="connsiteY35" fmla="*/ 975178 h 1035118"/>
                <a:gd name="connsiteX36" fmla="*/ 2554514 w 5813334"/>
                <a:gd name="connsiteY36" fmla="*/ 943428 h 1035118"/>
                <a:gd name="connsiteX37" fmla="*/ 2509157 w 5813334"/>
                <a:gd name="connsiteY37" fmla="*/ 986064 h 1035118"/>
                <a:gd name="connsiteX38" fmla="*/ 2393043 w 5813334"/>
                <a:gd name="connsiteY38" fmla="*/ 983343 h 1035118"/>
                <a:gd name="connsiteX39" fmla="*/ 2305050 w 5813334"/>
                <a:gd name="connsiteY39" fmla="*/ 1023257 h 1035118"/>
                <a:gd name="connsiteX40" fmla="*/ 2169886 w 5813334"/>
                <a:gd name="connsiteY40" fmla="*/ 982435 h 1035118"/>
                <a:gd name="connsiteX41" fmla="*/ 2012043 w 5813334"/>
                <a:gd name="connsiteY41" fmla="*/ 997857 h 1035118"/>
                <a:gd name="connsiteX42" fmla="*/ 1894114 w 5813334"/>
                <a:gd name="connsiteY42" fmla="*/ 941614 h 1035118"/>
                <a:gd name="connsiteX43" fmla="*/ 1785257 w 5813334"/>
                <a:gd name="connsiteY43" fmla="*/ 992414 h 1035118"/>
                <a:gd name="connsiteX44" fmla="*/ 1654628 w 5813334"/>
                <a:gd name="connsiteY44" fmla="*/ 986971 h 1035118"/>
                <a:gd name="connsiteX45" fmla="*/ 1520371 w 5813334"/>
                <a:gd name="connsiteY45" fmla="*/ 1034143 h 1035118"/>
                <a:gd name="connsiteX46" fmla="*/ 1348921 w 5813334"/>
                <a:gd name="connsiteY46" fmla="*/ 960664 h 1035118"/>
                <a:gd name="connsiteX47" fmla="*/ 1230086 w 5813334"/>
                <a:gd name="connsiteY47" fmla="*/ 986971 h 1035118"/>
                <a:gd name="connsiteX48" fmla="*/ 1127578 w 5813334"/>
                <a:gd name="connsiteY48" fmla="*/ 954314 h 1035118"/>
                <a:gd name="connsiteX49" fmla="*/ 1030514 w 5813334"/>
                <a:gd name="connsiteY49" fmla="*/ 1016000 h 1035118"/>
                <a:gd name="connsiteX50" fmla="*/ 903514 w 5813334"/>
                <a:gd name="connsiteY50" fmla="*/ 971550 h 1035118"/>
                <a:gd name="connsiteX51" fmla="*/ 760186 w 5813334"/>
                <a:gd name="connsiteY51" fmla="*/ 981528 h 1035118"/>
                <a:gd name="connsiteX52" fmla="*/ 678543 w 5813334"/>
                <a:gd name="connsiteY52" fmla="*/ 947964 h 1035118"/>
                <a:gd name="connsiteX53" fmla="*/ 594178 w 5813334"/>
                <a:gd name="connsiteY53" fmla="*/ 996043 h 1035118"/>
                <a:gd name="connsiteX54" fmla="*/ 493486 w 5813334"/>
                <a:gd name="connsiteY54" fmla="*/ 1001485 h 1035118"/>
                <a:gd name="connsiteX55" fmla="*/ 390071 w 5813334"/>
                <a:gd name="connsiteY55" fmla="*/ 930728 h 1035118"/>
                <a:gd name="connsiteX56" fmla="*/ 262164 w 5813334"/>
                <a:gd name="connsiteY56" fmla="*/ 979714 h 1035118"/>
                <a:gd name="connsiteX57" fmla="*/ 103414 w 5813334"/>
                <a:gd name="connsiteY57" fmla="*/ 967014 h 1035118"/>
                <a:gd name="connsiteX58" fmla="*/ 0 w 5813334"/>
                <a:gd name="connsiteY58" fmla="*/ 1001485 h 1035118"/>
                <a:gd name="connsiteX0" fmla="*/ 0 w 5813334"/>
                <a:gd name="connsiteY0" fmla="*/ 1001485 h 1035118"/>
                <a:gd name="connsiteX1" fmla="*/ 0 w 5813334"/>
                <a:gd name="connsiteY1" fmla="*/ 0 h 1035118"/>
                <a:gd name="connsiteX2" fmla="*/ 5805714 w 5813334"/>
                <a:gd name="connsiteY2" fmla="*/ 0 h 1035118"/>
                <a:gd name="connsiteX3" fmla="*/ 5813334 w 5813334"/>
                <a:gd name="connsiteY3" fmla="*/ 1011283 h 1035118"/>
                <a:gd name="connsiteX4" fmla="*/ 5684157 w 5813334"/>
                <a:gd name="connsiteY4" fmla="*/ 935264 h 1035118"/>
                <a:gd name="connsiteX5" fmla="*/ 5599067 w 5813334"/>
                <a:gd name="connsiteY5" fmla="*/ 989874 h 1035118"/>
                <a:gd name="connsiteX6" fmla="*/ 5463177 w 5813334"/>
                <a:gd name="connsiteY6" fmla="*/ 952681 h 1035118"/>
                <a:gd name="connsiteX7" fmla="*/ 5316401 w 5813334"/>
                <a:gd name="connsiteY7" fmla="*/ 1003300 h 1035118"/>
                <a:gd name="connsiteX8" fmla="*/ 5154748 w 5813334"/>
                <a:gd name="connsiteY8" fmla="*/ 944335 h 1035118"/>
                <a:gd name="connsiteX9" fmla="*/ 5030107 w 5813334"/>
                <a:gd name="connsiteY9" fmla="*/ 977174 h 1035118"/>
                <a:gd name="connsiteX10" fmla="*/ 4915988 w 5813334"/>
                <a:gd name="connsiteY10" fmla="*/ 1011283 h 1035118"/>
                <a:gd name="connsiteX11" fmla="*/ 4841421 w 5813334"/>
                <a:gd name="connsiteY11" fmla="*/ 921657 h 1035118"/>
                <a:gd name="connsiteX12" fmla="*/ 4779736 w 5813334"/>
                <a:gd name="connsiteY12" fmla="*/ 994228 h 1035118"/>
                <a:gd name="connsiteX13" fmla="*/ 4644571 w 5813334"/>
                <a:gd name="connsiteY13" fmla="*/ 943428 h 1035118"/>
                <a:gd name="connsiteX14" fmla="*/ 4524828 w 5813334"/>
                <a:gd name="connsiteY14" fmla="*/ 913493 h 1035118"/>
                <a:gd name="connsiteX15" fmla="*/ 4405993 w 5813334"/>
                <a:gd name="connsiteY15" fmla="*/ 946150 h 1035118"/>
                <a:gd name="connsiteX16" fmla="*/ 4316186 w 5813334"/>
                <a:gd name="connsiteY16" fmla="*/ 998764 h 1035118"/>
                <a:gd name="connsiteX17" fmla="*/ 4209506 w 5813334"/>
                <a:gd name="connsiteY17" fmla="*/ 951593 h 1035118"/>
                <a:gd name="connsiteX18" fmla="*/ 4099379 w 5813334"/>
                <a:gd name="connsiteY18" fmla="*/ 931453 h 1035118"/>
                <a:gd name="connsiteX19" fmla="*/ 4054021 w 5813334"/>
                <a:gd name="connsiteY19" fmla="*/ 993321 h 1035118"/>
                <a:gd name="connsiteX20" fmla="*/ 3844108 w 5813334"/>
                <a:gd name="connsiteY20" fmla="*/ 929640 h 1035118"/>
                <a:gd name="connsiteX21" fmla="*/ 3780608 w 5813334"/>
                <a:gd name="connsiteY21" fmla="*/ 988423 h 1035118"/>
                <a:gd name="connsiteX22" fmla="*/ 3651613 w 5813334"/>
                <a:gd name="connsiteY22" fmla="*/ 948871 h 1035118"/>
                <a:gd name="connsiteX23" fmla="*/ 3552008 w 5813334"/>
                <a:gd name="connsiteY23" fmla="*/ 999671 h 1035118"/>
                <a:gd name="connsiteX24" fmla="*/ 3401241 w 5813334"/>
                <a:gd name="connsiteY24" fmla="*/ 963748 h 1035118"/>
                <a:gd name="connsiteX25" fmla="*/ 3315607 w 5813334"/>
                <a:gd name="connsiteY25" fmla="*/ 986064 h 1035118"/>
                <a:gd name="connsiteX26" fmla="*/ 3164114 w 5813334"/>
                <a:gd name="connsiteY26" fmla="*/ 914400 h 1035118"/>
                <a:gd name="connsiteX27" fmla="*/ 3163207 w 5813334"/>
                <a:gd name="connsiteY27" fmla="*/ 992413 h 1035118"/>
                <a:gd name="connsiteX28" fmla="*/ 3125107 w 5813334"/>
                <a:gd name="connsiteY28" fmla="*/ 960664 h 1035118"/>
                <a:gd name="connsiteX29" fmla="*/ 3070678 w 5813334"/>
                <a:gd name="connsiteY29" fmla="*/ 953407 h 1035118"/>
                <a:gd name="connsiteX30" fmla="*/ 2982686 w 5813334"/>
                <a:gd name="connsiteY30" fmla="*/ 1035050 h 1035118"/>
                <a:gd name="connsiteX31" fmla="*/ 2877457 w 5813334"/>
                <a:gd name="connsiteY31" fmla="*/ 967014 h 1035118"/>
                <a:gd name="connsiteX32" fmla="*/ 2830286 w 5813334"/>
                <a:gd name="connsiteY32" fmla="*/ 943428 h 1035118"/>
                <a:gd name="connsiteX33" fmla="*/ 2801257 w 5813334"/>
                <a:gd name="connsiteY33" fmla="*/ 1001485 h 1035118"/>
                <a:gd name="connsiteX34" fmla="*/ 2699657 w 5813334"/>
                <a:gd name="connsiteY34" fmla="*/ 1001485 h 1035118"/>
                <a:gd name="connsiteX35" fmla="*/ 2625271 w 5813334"/>
                <a:gd name="connsiteY35" fmla="*/ 975178 h 1035118"/>
                <a:gd name="connsiteX36" fmla="*/ 2554514 w 5813334"/>
                <a:gd name="connsiteY36" fmla="*/ 943428 h 1035118"/>
                <a:gd name="connsiteX37" fmla="*/ 2509157 w 5813334"/>
                <a:gd name="connsiteY37" fmla="*/ 986064 h 1035118"/>
                <a:gd name="connsiteX38" fmla="*/ 2393043 w 5813334"/>
                <a:gd name="connsiteY38" fmla="*/ 983343 h 1035118"/>
                <a:gd name="connsiteX39" fmla="*/ 2305050 w 5813334"/>
                <a:gd name="connsiteY39" fmla="*/ 1023257 h 1035118"/>
                <a:gd name="connsiteX40" fmla="*/ 2169886 w 5813334"/>
                <a:gd name="connsiteY40" fmla="*/ 982435 h 1035118"/>
                <a:gd name="connsiteX41" fmla="*/ 2012043 w 5813334"/>
                <a:gd name="connsiteY41" fmla="*/ 997857 h 1035118"/>
                <a:gd name="connsiteX42" fmla="*/ 1894114 w 5813334"/>
                <a:gd name="connsiteY42" fmla="*/ 941614 h 1035118"/>
                <a:gd name="connsiteX43" fmla="*/ 1785257 w 5813334"/>
                <a:gd name="connsiteY43" fmla="*/ 992414 h 1035118"/>
                <a:gd name="connsiteX44" fmla="*/ 1654628 w 5813334"/>
                <a:gd name="connsiteY44" fmla="*/ 986971 h 1035118"/>
                <a:gd name="connsiteX45" fmla="*/ 1520371 w 5813334"/>
                <a:gd name="connsiteY45" fmla="*/ 1034143 h 1035118"/>
                <a:gd name="connsiteX46" fmla="*/ 1348921 w 5813334"/>
                <a:gd name="connsiteY46" fmla="*/ 960664 h 1035118"/>
                <a:gd name="connsiteX47" fmla="*/ 1230086 w 5813334"/>
                <a:gd name="connsiteY47" fmla="*/ 986971 h 1035118"/>
                <a:gd name="connsiteX48" fmla="*/ 1127578 w 5813334"/>
                <a:gd name="connsiteY48" fmla="*/ 954314 h 1035118"/>
                <a:gd name="connsiteX49" fmla="*/ 1030514 w 5813334"/>
                <a:gd name="connsiteY49" fmla="*/ 1016000 h 1035118"/>
                <a:gd name="connsiteX50" fmla="*/ 903514 w 5813334"/>
                <a:gd name="connsiteY50" fmla="*/ 971550 h 1035118"/>
                <a:gd name="connsiteX51" fmla="*/ 760186 w 5813334"/>
                <a:gd name="connsiteY51" fmla="*/ 981528 h 1035118"/>
                <a:gd name="connsiteX52" fmla="*/ 678543 w 5813334"/>
                <a:gd name="connsiteY52" fmla="*/ 947964 h 1035118"/>
                <a:gd name="connsiteX53" fmla="*/ 594178 w 5813334"/>
                <a:gd name="connsiteY53" fmla="*/ 996043 h 1035118"/>
                <a:gd name="connsiteX54" fmla="*/ 493486 w 5813334"/>
                <a:gd name="connsiteY54" fmla="*/ 1001485 h 1035118"/>
                <a:gd name="connsiteX55" fmla="*/ 390071 w 5813334"/>
                <a:gd name="connsiteY55" fmla="*/ 930728 h 1035118"/>
                <a:gd name="connsiteX56" fmla="*/ 307884 w 5813334"/>
                <a:gd name="connsiteY56" fmla="*/ 1010194 h 1035118"/>
                <a:gd name="connsiteX57" fmla="*/ 103414 w 5813334"/>
                <a:gd name="connsiteY57" fmla="*/ 967014 h 1035118"/>
                <a:gd name="connsiteX58" fmla="*/ 0 w 5813334"/>
                <a:gd name="connsiteY58" fmla="*/ 1001485 h 1035118"/>
                <a:gd name="connsiteX0" fmla="*/ 0 w 5813334"/>
                <a:gd name="connsiteY0" fmla="*/ 1001485 h 1035118"/>
                <a:gd name="connsiteX1" fmla="*/ 0 w 5813334"/>
                <a:gd name="connsiteY1" fmla="*/ 0 h 1035118"/>
                <a:gd name="connsiteX2" fmla="*/ 5805714 w 5813334"/>
                <a:gd name="connsiteY2" fmla="*/ 0 h 1035118"/>
                <a:gd name="connsiteX3" fmla="*/ 5813334 w 5813334"/>
                <a:gd name="connsiteY3" fmla="*/ 1011283 h 1035118"/>
                <a:gd name="connsiteX4" fmla="*/ 5684157 w 5813334"/>
                <a:gd name="connsiteY4" fmla="*/ 935264 h 1035118"/>
                <a:gd name="connsiteX5" fmla="*/ 5599067 w 5813334"/>
                <a:gd name="connsiteY5" fmla="*/ 989874 h 1035118"/>
                <a:gd name="connsiteX6" fmla="*/ 5463177 w 5813334"/>
                <a:gd name="connsiteY6" fmla="*/ 952681 h 1035118"/>
                <a:gd name="connsiteX7" fmla="*/ 5316401 w 5813334"/>
                <a:gd name="connsiteY7" fmla="*/ 1003300 h 1035118"/>
                <a:gd name="connsiteX8" fmla="*/ 5154748 w 5813334"/>
                <a:gd name="connsiteY8" fmla="*/ 944335 h 1035118"/>
                <a:gd name="connsiteX9" fmla="*/ 5030107 w 5813334"/>
                <a:gd name="connsiteY9" fmla="*/ 977174 h 1035118"/>
                <a:gd name="connsiteX10" fmla="*/ 4915988 w 5813334"/>
                <a:gd name="connsiteY10" fmla="*/ 1011283 h 1035118"/>
                <a:gd name="connsiteX11" fmla="*/ 4841421 w 5813334"/>
                <a:gd name="connsiteY11" fmla="*/ 921657 h 1035118"/>
                <a:gd name="connsiteX12" fmla="*/ 4779736 w 5813334"/>
                <a:gd name="connsiteY12" fmla="*/ 994228 h 1035118"/>
                <a:gd name="connsiteX13" fmla="*/ 4644571 w 5813334"/>
                <a:gd name="connsiteY13" fmla="*/ 943428 h 1035118"/>
                <a:gd name="connsiteX14" fmla="*/ 4524828 w 5813334"/>
                <a:gd name="connsiteY14" fmla="*/ 913493 h 1035118"/>
                <a:gd name="connsiteX15" fmla="*/ 4405993 w 5813334"/>
                <a:gd name="connsiteY15" fmla="*/ 946150 h 1035118"/>
                <a:gd name="connsiteX16" fmla="*/ 4316186 w 5813334"/>
                <a:gd name="connsiteY16" fmla="*/ 998764 h 1035118"/>
                <a:gd name="connsiteX17" fmla="*/ 4209506 w 5813334"/>
                <a:gd name="connsiteY17" fmla="*/ 951593 h 1035118"/>
                <a:gd name="connsiteX18" fmla="*/ 4099379 w 5813334"/>
                <a:gd name="connsiteY18" fmla="*/ 931453 h 1035118"/>
                <a:gd name="connsiteX19" fmla="*/ 4054021 w 5813334"/>
                <a:gd name="connsiteY19" fmla="*/ 993321 h 1035118"/>
                <a:gd name="connsiteX20" fmla="*/ 3844108 w 5813334"/>
                <a:gd name="connsiteY20" fmla="*/ 929640 h 1035118"/>
                <a:gd name="connsiteX21" fmla="*/ 3780608 w 5813334"/>
                <a:gd name="connsiteY21" fmla="*/ 988423 h 1035118"/>
                <a:gd name="connsiteX22" fmla="*/ 3651613 w 5813334"/>
                <a:gd name="connsiteY22" fmla="*/ 948871 h 1035118"/>
                <a:gd name="connsiteX23" fmla="*/ 3552008 w 5813334"/>
                <a:gd name="connsiteY23" fmla="*/ 999671 h 1035118"/>
                <a:gd name="connsiteX24" fmla="*/ 3401241 w 5813334"/>
                <a:gd name="connsiteY24" fmla="*/ 963748 h 1035118"/>
                <a:gd name="connsiteX25" fmla="*/ 3315607 w 5813334"/>
                <a:gd name="connsiteY25" fmla="*/ 986064 h 1035118"/>
                <a:gd name="connsiteX26" fmla="*/ 3164114 w 5813334"/>
                <a:gd name="connsiteY26" fmla="*/ 914400 h 1035118"/>
                <a:gd name="connsiteX27" fmla="*/ 3163207 w 5813334"/>
                <a:gd name="connsiteY27" fmla="*/ 992413 h 1035118"/>
                <a:gd name="connsiteX28" fmla="*/ 3125107 w 5813334"/>
                <a:gd name="connsiteY28" fmla="*/ 960664 h 1035118"/>
                <a:gd name="connsiteX29" fmla="*/ 3070678 w 5813334"/>
                <a:gd name="connsiteY29" fmla="*/ 953407 h 1035118"/>
                <a:gd name="connsiteX30" fmla="*/ 2982686 w 5813334"/>
                <a:gd name="connsiteY30" fmla="*/ 1035050 h 1035118"/>
                <a:gd name="connsiteX31" fmla="*/ 2877457 w 5813334"/>
                <a:gd name="connsiteY31" fmla="*/ 967014 h 1035118"/>
                <a:gd name="connsiteX32" fmla="*/ 2830286 w 5813334"/>
                <a:gd name="connsiteY32" fmla="*/ 943428 h 1035118"/>
                <a:gd name="connsiteX33" fmla="*/ 2801257 w 5813334"/>
                <a:gd name="connsiteY33" fmla="*/ 1001485 h 1035118"/>
                <a:gd name="connsiteX34" fmla="*/ 2699657 w 5813334"/>
                <a:gd name="connsiteY34" fmla="*/ 1001485 h 1035118"/>
                <a:gd name="connsiteX35" fmla="*/ 2625271 w 5813334"/>
                <a:gd name="connsiteY35" fmla="*/ 975178 h 1035118"/>
                <a:gd name="connsiteX36" fmla="*/ 2554514 w 5813334"/>
                <a:gd name="connsiteY36" fmla="*/ 943428 h 1035118"/>
                <a:gd name="connsiteX37" fmla="*/ 2509157 w 5813334"/>
                <a:gd name="connsiteY37" fmla="*/ 986064 h 1035118"/>
                <a:gd name="connsiteX38" fmla="*/ 2393043 w 5813334"/>
                <a:gd name="connsiteY38" fmla="*/ 983343 h 1035118"/>
                <a:gd name="connsiteX39" fmla="*/ 2305050 w 5813334"/>
                <a:gd name="connsiteY39" fmla="*/ 1023257 h 1035118"/>
                <a:gd name="connsiteX40" fmla="*/ 2169886 w 5813334"/>
                <a:gd name="connsiteY40" fmla="*/ 982435 h 1035118"/>
                <a:gd name="connsiteX41" fmla="*/ 2012043 w 5813334"/>
                <a:gd name="connsiteY41" fmla="*/ 997857 h 1035118"/>
                <a:gd name="connsiteX42" fmla="*/ 1894114 w 5813334"/>
                <a:gd name="connsiteY42" fmla="*/ 941614 h 1035118"/>
                <a:gd name="connsiteX43" fmla="*/ 1785257 w 5813334"/>
                <a:gd name="connsiteY43" fmla="*/ 992414 h 1035118"/>
                <a:gd name="connsiteX44" fmla="*/ 1654628 w 5813334"/>
                <a:gd name="connsiteY44" fmla="*/ 986971 h 1035118"/>
                <a:gd name="connsiteX45" fmla="*/ 1520371 w 5813334"/>
                <a:gd name="connsiteY45" fmla="*/ 1034143 h 1035118"/>
                <a:gd name="connsiteX46" fmla="*/ 1348921 w 5813334"/>
                <a:gd name="connsiteY46" fmla="*/ 960664 h 1035118"/>
                <a:gd name="connsiteX47" fmla="*/ 1230086 w 5813334"/>
                <a:gd name="connsiteY47" fmla="*/ 986971 h 1035118"/>
                <a:gd name="connsiteX48" fmla="*/ 1127578 w 5813334"/>
                <a:gd name="connsiteY48" fmla="*/ 954314 h 1035118"/>
                <a:gd name="connsiteX49" fmla="*/ 1030514 w 5813334"/>
                <a:gd name="connsiteY49" fmla="*/ 1016000 h 1035118"/>
                <a:gd name="connsiteX50" fmla="*/ 903514 w 5813334"/>
                <a:gd name="connsiteY50" fmla="*/ 971550 h 1035118"/>
                <a:gd name="connsiteX51" fmla="*/ 760186 w 5813334"/>
                <a:gd name="connsiteY51" fmla="*/ 981528 h 1035118"/>
                <a:gd name="connsiteX52" fmla="*/ 678543 w 5813334"/>
                <a:gd name="connsiteY52" fmla="*/ 947964 h 1035118"/>
                <a:gd name="connsiteX53" fmla="*/ 594178 w 5813334"/>
                <a:gd name="connsiteY53" fmla="*/ 996043 h 1035118"/>
                <a:gd name="connsiteX54" fmla="*/ 493486 w 5813334"/>
                <a:gd name="connsiteY54" fmla="*/ 1001485 h 1035118"/>
                <a:gd name="connsiteX55" fmla="*/ 434159 w 5813334"/>
                <a:gd name="connsiteY55" fmla="*/ 969553 h 1035118"/>
                <a:gd name="connsiteX56" fmla="*/ 390071 w 5813334"/>
                <a:gd name="connsiteY56" fmla="*/ 930728 h 1035118"/>
                <a:gd name="connsiteX57" fmla="*/ 307884 w 5813334"/>
                <a:gd name="connsiteY57" fmla="*/ 1010194 h 1035118"/>
                <a:gd name="connsiteX58" fmla="*/ 103414 w 5813334"/>
                <a:gd name="connsiteY58" fmla="*/ 967014 h 1035118"/>
                <a:gd name="connsiteX59" fmla="*/ 0 w 5813334"/>
                <a:gd name="connsiteY59" fmla="*/ 1001485 h 1035118"/>
                <a:gd name="connsiteX0" fmla="*/ 0 w 5813334"/>
                <a:gd name="connsiteY0" fmla="*/ 1001485 h 1035118"/>
                <a:gd name="connsiteX1" fmla="*/ 0 w 5813334"/>
                <a:gd name="connsiteY1" fmla="*/ 0 h 1035118"/>
                <a:gd name="connsiteX2" fmla="*/ 5805714 w 5813334"/>
                <a:gd name="connsiteY2" fmla="*/ 0 h 1035118"/>
                <a:gd name="connsiteX3" fmla="*/ 5813334 w 5813334"/>
                <a:gd name="connsiteY3" fmla="*/ 1011283 h 1035118"/>
                <a:gd name="connsiteX4" fmla="*/ 5684157 w 5813334"/>
                <a:gd name="connsiteY4" fmla="*/ 935264 h 1035118"/>
                <a:gd name="connsiteX5" fmla="*/ 5599067 w 5813334"/>
                <a:gd name="connsiteY5" fmla="*/ 989874 h 1035118"/>
                <a:gd name="connsiteX6" fmla="*/ 5463177 w 5813334"/>
                <a:gd name="connsiteY6" fmla="*/ 952681 h 1035118"/>
                <a:gd name="connsiteX7" fmla="*/ 5316401 w 5813334"/>
                <a:gd name="connsiteY7" fmla="*/ 1003300 h 1035118"/>
                <a:gd name="connsiteX8" fmla="*/ 5154748 w 5813334"/>
                <a:gd name="connsiteY8" fmla="*/ 944335 h 1035118"/>
                <a:gd name="connsiteX9" fmla="*/ 5030107 w 5813334"/>
                <a:gd name="connsiteY9" fmla="*/ 977174 h 1035118"/>
                <a:gd name="connsiteX10" fmla="*/ 4915988 w 5813334"/>
                <a:gd name="connsiteY10" fmla="*/ 1011283 h 1035118"/>
                <a:gd name="connsiteX11" fmla="*/ 4841421 w 5813334"/>
                <a:gd name="connsiteY11" fmla="*/ 921657 h 1035118"/>
                <a:gd name="connsiteX12" fmla="*/ 4779736 w 5813334"/>
                <a:gd name="connsiteY12" fmla="*/ 994228 h 1035118"/>
                <a:gd name="connsiteX13" fmla="*/ 4644571 w 5813334"/>
                <a:gd name="connsiteY13" fmla="*/ 943428 h 1035118"/>
                <a:gd name="connsiteX14" fmla="*/ 4524828 w 5813334"/>
                <a:gd name="connsiteY14" fmla="*/ 913493 h 1035118"/>
                <a:gd name="connsiteX15" fmla="*/ 4405993 w 5813334"/>
                <a:gd name="connsiteY15" fmla="*/ 946150 h 1035118"/>
                <a:gd name="connsiteX16" fmla="*/ 4316186 w 5813334"/>
                <a:gd name="connsiteY16" fmla="*/ 998764 h 1035118"/>
                <a:gd name="connsiteX17" fmla="*/ 4209506 w 5813334"/>
                <a:gd name="connsiteY17" fmla="*/ 951593 h 1035118"/>
                <a:gd name="connsiteX18" fmla="*/ 4099379 w 5813334"/>
                <a:gd name="connsiteY18" fmla="*/ 931453 h 1035118"/>
                <a:gd name="connsiteX19" fmla="*/ 4054021 w 5813334"/>
                <a:gd name="connsiteY19" fmla="*/ 993321 h 1035118"/>
                <a:gd name="connsiteX20" fmla="*/ 3844108 w 5813334"/>
                <a:gd name="connsiteY20" fmla="*/ 929640 h 1035118"/>
                <a:gd name="connsiteX21" fmla="*/ 3780608 w 5813334"/>
                <a:gd name="connsiteY21" fmla="*/ 988423 h 1035118"/>
                <a:gd name="connsiteX22" fmla="*/ 3651613 w 5813334"/>
                <a:gd name="connsiteY22" fmla="*/ 948871 h 1035118"/>
                <a:gd name="connsiteX23" fmla="*/ 3552008 w 5813334"/>
                <a:gd name="connsiteY23" fmla="*/ 999671 h 1035118"/>
                <a:gd name="connsiteX24" fmla="*/ 3401241 w 5813334"/>
                <a:gd name="connsiteY24" fmla="*/ 963748 h 1035118"/>
                <a:gd name="connsiteX25" fmla="*/ 3315607 w 5813334"/>
                <a:gd name="connsiteY25" fmla="*/ 986064 h 1035118"/>
                <a:gd name="connsiteX26" fmla="*/ 3164114 w 5813334"/>
                <a:gd name="connsiteY26" fmla="*/ 914400 h 1035118"/>
                <a:gd name="connsiteX27" fmla="*/ 3163207 w 5813334"/>
                <a:gd name="connsiteY27" fmla="*/ 992413 h 1035118"/>
                <a:gd name="connsiteX28" fmla="*/ 3125107 w 5813334"/>
                <a:gd name="connsiteY28" fmla="*/ 960664 h 1035118"/>
                <a:gd name="connsiteX29" fmla="*/ 3070678 w 5813334"/>
                <a:gd name="connsiteY29" fmla="*/ 953407 h 1035118"/>
                <a:gd name="connsiteX30" fmla="*/ 2982686 w 5813334"/>
                <a:gd name="connsiteY30" fmla="*/ 1035050 h 1035118"/>
                <a:gd name="connsiteX31" fmla="*/ 2877457 w 5813334"/>
                <a:gd name="connsiteY31" fmla="*/ 967014 h 1035118"/>
                <a:gd name="connsiteX32" fmla="*/ 2830286 w 5813334"/>
                <a:gd name="connsiteY32" fmla="*/ 943428 h 1035118"/>
                <a:gd name="connsiteX33" fmla="*/ 2801257 w 5813334"/>
                <a:gd name="connsiteY33" fmla="*/ 1001485 h 1035118"/>
                <a:gd name="connsiteX34" fmla="*/ 2699657 w 5813334"/>
                <a:gd name="connsiteY34" fmla="*/ 1001485 h 1035118"/>
                <a:gd name="connsiteX35" fmla="*/ 2625271 w 5813334"/>
                <a:gd name="connsiteY35" fmla="*/ 975178 h 1035118"/>
                <a:gd name="connsiteX36" fmla="*/ 2554514 w 5813334"/>
                <a:gd name="connsiteY36" fmla="*/ 943428 h 1035118"/>
                <a:gd name="connsiteX37" fmla="*/ 2509157 w 5813334"/>
                <a:gd name="connsiteY37" fmla="*/ 986064 h 1035118"/>
                <a:gd name="connsiteX38" fmla="*/ 2393043 w 5813334"/>
                <a:gd name="connsiteY38" fmla="*/ 983343 h 1035118"/>
                <a:gd name="connsiteX39" fmla="*/ 2305050 w 5813334"/>
                <a:gd name="connsiteY39" fmla="*/ 1023257 h 1035118"/>
                <a:gd name="connsiteX40" fmla="*/ 2169886 w 5813334"/>
                <a:gd name="connsiteY40" fmla="*/ 982435 h 1035118"/>
                <a:gd name="connsiteX41" fmla="*/ 2012043 w 5813334"/>
                <a:gd name="connsiteY41" fmla="*/ 997857 h 1035118"/>
                <a:gd name="connsiteX42" fmla="*/ 1894114 w 5813334"/>
                <a:gd name="connsiteY42" fmla="*/ 941614 h 1035118"/>
                <a:gd name="connsiteX43" fmla="*/ 1785257 w 5813334"/>
                <a:gd name="connsiteY43" fmla="*/ 992414 h 1035118"/>
                <a:gd name="connsiteX44" fmla="*/ 1654628 w 5813334"/>
                <a:gd name="connsiteY44" fmla="*/ 986971 h 1035118"/>
                <a:gd name="connsiteX45" fmla="*/ 1520371 w 5813334"/>
                <a:gd name="connsiteY45" fmla="*/ 1034143 h 1035118"/>
                <a:gd name="connsiteX46" fmla="*/ 1348921 w 5813334"/>
                <a:gd name="connsiteY46" fmla="*/ 960664 h 1035118"/>
                <a:gd name="connsiteX47" fmla="*/ 1230086 w 5813334"/>
                <a:gd name="connsiteY47" fmla="*/ 986971 h 1035118"/>
                <a:gd name="connsiteX48" fmla="*/ 1127578 w 5813334"/>
                <a:gd name="connsiteY48" fmla="*/ 954314 h 1035118"/>
                <a:gd name="connsiteX49" fmla="*/ 1030514 w 5813334"/>
                <a:gd name="connsiteY49" fmla="*/ 1016000 h 1035118"/>
                <a:gd name="connsiteX50" fmla="*/ 903514 w 5813334"/>
                <a:gd name="connsiteY50" fmla="*/ 971550 h 1035118"/>
                <a:gd name="connsiteX51" fmla="*/ 760186 w 5813334"/>
                <a:gd name="connsiteY51" fmla="*/ 981528 h 1035118"/>
                <a:gd name="connsiteX52" fmla="*/ 678543 w 5813334"/>
                <a:gd name="connsiteY52" fmla="*/ 947964 h 1035118"/>
                <a:gd name="connsiteX53" fmla="*/ 594178 w 5813334"/>
                <a:gd name="connsiteY53" fmla="*/ 996043 h 1035118"/>
                <a:gd name="connsiteX54" fmla="*/ 493486 w 5813334"/>
                <a:gd name="connsiteY54" fmla="*/ 1001485 h 1035118"/>
                <a:gd name="connsiteX55" fmla="*/ 434159 w 5813334"/>
                <a:gd name="connsiteY55" fmla="*/ 969553 h 1035118"/>
                <a:gd name="connsiteX56" fmla="*/ 374831 w 5813334"/>
                <a:gd name="connsiteY56" fmla="*/ 976448 h 1035118"/>
                <a:gd name="connsiteX57" fmla="*/ 307884 w 5813334"/>
                <a:gd name="connsiteY57" fmla="*/ 1010194 h 1035118"/>
                <a:gd name="connsiteX58" fmla="*/ 103414 w 5813334"/>
                <a:gd name="connsiteY58" fmla="*/ 967014 h 1035118"/>
                <a:gd name="connsiteX59" fmla="*/ 0 w 5813334"/>
                <a:gd name="connsiteY59" fmla="*/ 1001485 h 1035118"/>
                <a:gd name="connsiteX0" fmla="*/ 0 w 5813334"/>
                <a:gd name="connsiteY0" fmla="*/ 1001485 h 1035118"/>
                <a:gd name="connsiteX1" fmla="*/ 0 w 5813334"/>
                <a:gd name="connsiteY1" fmla="*/ 0 h 1035118"/>
                <a:gd name="connsiteX2" fmla="*/ 5805714 w 5813334"/>
                <a:gd name="connsiteY2" fmla="*/ 0 h 1035118"/>
                <a:gd name="connsiteX3" fmla="*/ 5813334 w 5813334"/>
                <a:gd name="connsiteY3" fmla="*/ 1011283 h 1035118"/>
                <a:gd name="connsiteX4" fmla="*/ 5684157 w 5813334"/>
                <a:gd name="connsiteY4" fmla="*/ 935264 h 1035118"/>
                <a:gd name="connsiteX5" fmla="*/ 5599067 w 5813334"/>
                <a:gd name="connsiteY5" fmla="*/ 989874 h 1035118"/>
                <a:gd name="connsiteX6" fmla="*/ 5463177 w 5813334"/>
                <a:gd name="connsiteY6" fmla="*/ 952681 h 1035118"/>
                <a:gd name="connsiteX7" fmla="*/ 5316401 w 5813334"/>
                <a:gd name="connsiteY7" fmla="*/ 1003300 h 1035118"/>
                <a:gd name="connsiteX8" fmla="*/ 5154748 w 5813334"/>
                <a:gd name="connsiteY8" fmla="*/ 944335 h 1035118"/>
                <a:gd name="connsiteX9" fmla="*/ 5030107 w 5813334"/>
                <a:gd name="connsiteY9" fmla="*/ 977174 h 1035118"/>
                <a:gd name="connsiteX10" fmla="*/ 4915988 w 5813334"/>
                <a:gd name="connsiteY10" fmla="*/ 1011283 h 1035118"/>
                <a:gd name="connsiteX11" fmla="*/ 4841421 w 5813334"/>
                <a:gd name="connsiteY11" fmla="*/ 921657 h 1035118"/>
                <a:gd name="connsiteX12" fmla="*/ 4779736 w 5813334"/>
                <a:gd name="connsiteY12" fmla="*/ 994228 h 1035118"/>
                <a:gd name="connsiteX13" fmla="*/ 4644571 w 5813334"/>
                <a:gd name="connsiteY13" fmla="*/ 943428 h 1035118"/>
                <a:gd name="connsiteX14" fmla="*/ 4524828 w 5813334"/>
                <a:gd name="connsiteY14" fmla="*/ 913493 h 1035118"/>
                <a:gd name="connsiteX15" fmla="*/ 4405993 w 5813334"/>
                <a:gd name="connsiteY15" fmla="*/ 946150 h 1035118"/>
                <a:gd name="connsiteX16" fmla="*/ 4316186 w 5813334"/>
                <a:gd name="connsiteY16" fmla="*/ 998764 h 1035118"/>
                <a:gd name="connsiteX17" fmla="*/ 4209506 w 5813334"/>
                <a:gd name="connsiteY17" fmla="*/ 951593 h 1035118"/>
                <a:gd name="connsiteX18" fmla="*/ 4099379 w 5813334"/>
                <a:gd name="connsiteY18" fmla="*/ 931453 h 1035118"/>
                <a:gd name="connsiteX19" fmla="*/ 4054021 w 5813334"/>
                <a:gd name="connsiteY19" fmla="*/ 993321 h 1035118"/>
                <a:gd name="connsiteX20" fmla="*/ 3844108 w 5813334"/>
                <a:gd name="connsiteY20" fmla="*/ 929640 h 1035118"/>
                <a:gd name="connsiteX21" fmla="*/ 3780608 w 5813334"/>
                <a:gd name="connsiteY21" fmla="*/ 988423 h 1035118"/>
                <a:gd name="connsiteX22" fmla="*/ 3651613 w 5813334"/>
                <a:gd name="connsiteY22" fmla="*/ 948871 h 1035118"/>
                <a:gd name="connsiteX23" fmla="*/ 3552008 w 5813334"/>
                <a:gd name="connsiteY23" fmla="*/ 999671 h 1035118"/>
                <a:gd name="connsiteX24" fmla="*/ 3401241 w 5813334"/>
                <a:gd name="connsiteY24" fmla="*/ 963748 h 1035118"/>
                <a:gd name="connsiteX25" fmla="*/ 3315607 w 5813334"/>
                <a:gd name="connsiteY25" fmla="*/ 986064 h 1035118"/>
                <a:gd name="connsiteX26" fmla="*/ 3164114 w 5813334"/>
                <a:gd name="connsiteY26" fmla="*/ 914400 h 1035118"/>
                <a:gd name="connsiteX27" fmla="*/ 3163207 w 5813334"/>
                <a:gd name="connsiteY27" fmla="*/ 992413 h 1035118"/>
                <a:gd name="connsiteX28" fmla="*/ 3125107 w 5813334"/>
                <a:gd name="connsiteY28" fmla="*/ 960664 h 1035118"/>
                <a:gd name="connsiteX29" fmla="*/ 3070678 w 5813334"/>
                <a:gd name="connsiteY29" fmla="*/ 953407 h 1035118"/>
                <a:gd name="connsiteX30" fmla="*/ 2982686 w 5813334"/>
                <a:gd name="connsiteY30" fmla="*/ 1035050 h 1035118"/>
                <a:gd name="connsiteX31" fmla="*/ 2877457 w 5813334"/>
                <a:gd name="connsiteY31" fmla="*/ 967014 h 1035118"/>
                <a:gd name="connsiteX32" fmla="*/ 2830286 w 5813334"/>
                <a:gd name="connsiteY32" fmla="*/ 943428 h 1035118"/>
                <a:gd name="connsiteX33" fmla="*/ 2801257 w 5813334"/>
                <a:gd name="connsiteY33" fmla="*/ 1001485 h 1035118"/>
                <a:gd name="connsiteX34" fmla="*/ 2699657 w 5813334"/>
                <a:gd name="connsiteY34" fmla="*/ 1001485 h 1035118"/>
                <a:gd name="connsiteX35" fmla="*/ 2625271 w 5813334"/>
                <a:gd name="connsiteY35" fmla="*/ 975178 h 1035118"/>
                <a:gd name="connsiteX36" fmla="*/ 2554514 w 5813334"/>
                <a:gd name="connsiteY36" fmla="*/ 943428 h 1035118"/>
                <a:gd name="connsiteX37" fmla="*/ 2509157 w 5813334"/>
                <a:gd name="connsiteY37" fmla="*/ 986064 h 1035118"/>
                <a:gd name="connsiteX38" fmla="*/ 2393043 w 5813334"/>
                <a:gd name="connsiteY38" fmla="*/ 983343 h 1035118"/>
                <a:gd name="connsiteX39" fmla="*/ 2305050 w 5813334"/>
                <a:gd name="connsiteY39" fmla="*/ 1023257 h 1035118"/>
                <a:gd name="connsiteX40" fmla="*/ 2169886 w 5813334"/>
                <a:gd name="connsiteY40" fmla="*/ 982435 h 1035118"/>
                <a:gd name="connsiteX41" fmla="*/ 2012043 w 5813334"/>
                <a:gd name="connsiteY41" fmla="*/ 997857 h 1035118"/>
                <a:gd name="connsiteX42" fmla="*/ 1894114 w 5813334"/>
                <a:gd name="connsiteY42" fmla="*/ 941614 h 1035118"/>
                <a:gd name="connsiteX43" fmla="*/ 1785257 w 5813334"/>
                <a:gd name="connsiteY43" fmla="*/ 992414 h 1035118"/>
                <a:gd name="connsiteX44" fmla="*/ 1654628 w 5813334"/>
                <a:gd name="connsiteY44" fmla="*/ 986971 h 1035118"/>
                <a:gd name="connsiteX45" fmla="*/ 1520371 w 5813334"/>
                <a:gd name="connsiteY45" fmla="*/ 1034143 h 1035118"/>
                <a:gd name="connsiteX46" fmla="*/ 1348921 w 5813334"/>
                <a:gd name="connsiteY46" fmla="*/ 960664 h 1035118"/>
                <a:gd name="connsiteX47" fmla="*/ 1245326 w 5813334"/>
                <a:gd name="connsiteY47" fmla="*/ 1009831 h 1035118"/>
                <a:gd name="connsiteX48" fmla="*/ 1127578 w 5813334"/>
                <a:gd name="connsiteY48" fmla="*/ 954314 h 1035118"/>
                <a:gd name="connsiteX49" fmla="*/ 1030514 w 5813334"/>
                <a:gd name="connsiteY49" fmla="*/ 1016000 h 1035118"/>
                <a:gd name="connsiteX50" fmla="*/ 903514 w 5813334"/>
                <a:gd name="connsiteY50" fmla="*/ 971550 h 1035118"/>
                <a:gd name="connsiteX51" fmla="*/ 760186 w 5813334"/>
                <a:gd name="connsiteY51" fmla="*/ 981528 h 1035118"/>
                <a:gd name="connsiteX52" fmla="*/ 678543 w 5813334"/>
                <a:gd name="connsiteY52" fmla="*/ 947964 h 1035118"/>
                <a:gd name="connsiteX53" fmla="*/ 594178 w 5813334"/>
                <a:gd name="connsiteY53" fmla="*/ 996043 h 1035118"/>
                <a:gd name="connsiteX54" fmla="*/ 493486 w 5813334"/>
                <a:gd name="connsiteY54" fmla="*/ 1001485 h 1035118"/>
                <a:gd name="connsiteX55" fmla="*/ 434159 w 5813334"/>
                <a:gd name="connsiteY55" fmla="*/ 969553 h 1035118"/>
                <a:gd name="connsiteX56" fmla="*/ 374831 w 5813334"/>
                <a:gd name="connsiteY56" fmla="*/ 976448 h 1035118"/>
                <a:gd name="connsiteX57" fmla="*/ 307884 w 5813334"/>
                <a:gd name="connsiteY57" fmla="*/ 1010194 h 1035118"/>
                <a:gd name="connsiteX58" fmla="*/ 103414 w 5813334"/>
                <a:gd name="connsiteY58" fmla="*/ 967014 h 1035118"/>
                <a:gd name="connsiteX59" fmla="*/ 0 w 5813334"/>
                <a:gd name="connsiteY59" fmla="*/ 1001485 h 1035118"/>
                <a:gd name="connsiteX0" fmla="*/ 0 w 5813334"/>
                <a:gd name="connsiteY0" fmla="*/ 1001485 h 1035118"/>
                <a:gd name="connsiteX1" fmla="*/ 0 w 5813334"/>
                <a:gd name="connsiteY1" fmla="*/ 0 h 1035118"/>
                <a:gd name="connsiteX2" fmla="*/ 5805714 w 5813334"/>
                <a:gd name="connsiteY2" fmla="*/ 0 h 1035118"/>
                <a:gd name="connsiteX3" fmla="*/ 5813334 w 5813334"/>
                <a:gd name="connsiteY3" fmla="*/ 1011283 h 1035118"/>
                <a:gd name="connsiteX4" fmla="*/ 5684157 w 5813334"/>
                <a:gd name="connsiteY4" fmla="*/ 935264 h 1035118"/>
                <a:gd name="connsiteX5" fmla="*/ 5599067 w 5813334"/>
                <a:gd name="connsiteY5" fmla="*/ 989874 h 1035118"/>
                <a:gd name="connsiteX6" fmla="*/ 5463177 w 5813334"/>
                <a:gd name="connsiteY6" fmla="*/ 952681 h 1035118"/>
                <a:gd name="connsiteX7" fmla="*/ 5316401 w 5813334"/>
                <a:gd name="connsiteY7" fmla="*/ 1003300 h 1035118"/>
                <a:gd name="connsiteX8" fmla="*/ 5154748 w 5813334"/>
                <a:gd name="connsiteY8" fmla="*/ 944335 h 1035118"/>
                <a:gd name="connsiteX9" fmla="*/ 5030107 w 5813334"/>
                <a:gd name="connsiteY9" fmla="*/ 977174 h 1035118"/>
                <a:gd name="connsiteX10" fmla="*/ 4915988 w 5813334"/>
                <a:gd name="connsiteY10" fmla="*/ 1011283 h 1035118"/>
                <a:gd name="connsiteX11" fmla="*/ 4841421 w 5813334"/>
                <a:gd name="connsiteY11" fmla="*/ 921657 h 1035118"/>
                <a:gd name="connsiteX12" fmla="*/ 4779736 w 5813334"/>
                <a:gd name="connsiteY12" fmla="*/ 994228 h 1035118"/>
                <a:gd name="connsiteX13" fmla="*/ 4644571 w 5813334"/>
                <a:gd name="connsiteY13" fmla="*/ 943428 h 1035118"/>
                <a:gd name="connsiteX14" fmla="*/ 4555308 w 5813334"/>
                <a:gd name="connsiteY14" fmla="*/ 982073 h 1035118"/>
                <a:gd name="connsiteX15" fmla="*/ 4405993 w 5813334"/>
                <a:gd name="connsiteY15" fmla="*/ 946150 h 1035118"/>
                <a:gd name="connsiteX16" fmla="*/ 4316186 w 5813334"/>
                <a:gd name="connsiteY16" fmla="*/ 998764 h 1035118"/>
                <a:gd name="connsiteX17" fmla="*/ 4209506 w 5813334"/>
                <a:gd name="connsiteY17" fmla="*/ 951593 h 1035118"/>
                <a:gd name="connsiteX18" fmla="*/ 4099379 w 5813334"/>
                <a:gd name="connsiteY18" fmla="*/ 931453 h 1035118"/>
                <a:gd name="connsiteX19" fmla="*/ 4054021 w 5813334"/>
                <a:gd name="connsiteY19" fmla="*/ 993321 h 1035118"/>
                <a:gd name="connsiteX20" fmla="*/ 3844108 w 5813334"/>
                <a:gd name="connsiteY20" fmla="*/ 929640 h 1035118"/>
                <a:gd name="connsiteX21" fmla="*/ 3780608 w 5813334"/>
                <a:gd name="connsiteY21" fmla="*/ 988423 h 1035118"/>
                <a:gd name="connsiteX22" fmla="*/ 3651613 w 5813334"/>
                <a:gd name="connsiteY22" fmla="*/ 948871 h 1035118"/>
                <a:gd name="connsiteX23" fmla="*/ 3552008 w 5813334"/>
                <a:gd name="connsiteY23" fmla="*/ 999671 h 1035118"/>
                <a:gd name="connsiteX24" fmla="*/ 3401241 w 5813334"/>
                <a:gd name="connsiteY24" fmla="*/ 963748 h 1035118"/>
                <a:gd name="connsiteX25" fmla="*/ 3315607 w 5813334"/>
                <a:gd name="connsiteY25" fmla="*/ 986064 h 1035118"/>
                <a:gd name="connsiteX26" fmla="*/ 3164114 w 5813334"/>
                <a:gd name="connsiteY26" fmla="*/ 914400 h 1035118"/>
                <a:gd name="connsiteX27" fmla="*/ 3163207 w 5813334"/>
                <a:gd name="connsiteY27" fmla="*/ 992413 h 1035118"/>
                <a:gd name="connsiteX28" fmla="*/ 3125107 w 5813334"/>
                <a:gd name="connsiteY28" fmla="*/ 960664 h 1035118"/>
                <a:gd name="connsiteX29" fmla="*/ 3070678 w 5813334"/>
                <a:gd name="connsiteY29" fmla="*/ 953407 h 1035118"/>
                <a:gd name="connsiteX30" fmla="*/ 2982686 w 5813334"/>
                <a:gd name="connsiteY30" fmla="*/ 1035050 h 1035118"/>
                <a:gd name="connsiteX31" fmla="*/ 2877457 w 5813334"/>
                <a:gd name="connsiteY31" fmla="*/ 967014 h 1035118"/>
                <a:gd name="connsiteX32" fmla="*/ 2830286 w 5813334"/>
                <a:gd name="connsiteY32" fmla="*/ 943428 h 1035118"/>
                <a:gd name="connsiteX33" fmla="*/ 2801257 w 5813334"/>
                <a:gd name="connsiteY33" fmla="*/ 1001485 h 1035118"/>
                <a:gd name="connsiteX34" fmla="*/ 2699657 w 5813334"/>
                <a:gd name="connsiteY34" fmla="*/ 1001485 h 1035118"/>
                <a:gd name="connsiteX35" fmla="*/ 2625271 w 5813334"/>
                <a:gd name="connsiteY35" fmla="*/ 975178 h 1035118"/>
                <a:gd name="connsiteX36" fmla="*/ 2554514 w 5813334"/>
                <a:gd name="connsiteY36" fmla="*/ 943428 h 1035118"/>
                <a:gd name="connsiteX37" fmla="*/ 2509157 w 5813334"/>
                <a:gd name="connsiteY37" fmla="*/ 986064 h 1035118"/>
                <a:gd name="connsiteX38" fmla="*/ 2393043 w 5813334"/>
                <a:gd name="connsiteY38" fmla="*/ 983343 h 1035118"/>
                <a:gd name="connsiteX39" fmla="*/ 2305050 w 5813334"/>
                <a:gd name="connsiteY39" fmla="*/ 1023257 h 1035118"/>
                <a:gd name="connsiteX40" fmla="*/ 2169886 w 5813334"/>
                <a:gd name="connsiteY40" fmla="*/ 982435 h 1035118"/>
                <a:gd name="connsiteX41" fmla="*/ 2012043 w 5813334"/>
                <a:gd name="connsiteY41" fmla="*/ 997857 h 1035118"/>
                <a:gd name="connsiteX42" fmla="*/ 1894114 w 5813334"/>
                <a:gd name="connsiteY42" fmla="*/ 941614 h 1035118"/>
                <a:gd name="connsiteX43" fmla="*/ 1785257 w 5813334"/>
                <a:gd name="connsiteY43" fmla="*/ 992414 h 1035118"/>
                <a:gd name="connsiteX44" fmla="*/ 1654628 w 5813334"/>
                <a:gd name="connsiteY44" fmla="*/ 986971 h 1035118"/>
                <a:gd name="connsiteX45" fmla="*/ 1520371 w 5813334"/>
                <a:gd name="connsiteY45" fmla="*/ 1034143 h 1035118"/>
                <a:gd name="connsiteX46" fmla="*/ 1348921 w 5813334"/>
                <a:gd name="connsiteY46" fmla="*/ 960664 h 1035118"/>
                <a:gd name="connsiteX47" fmla="*/ 1245326 w 5813334"/>
                <a:gd name="connsiteY47" fmla="*/ 1009831 h 1035118"/>
                <a:gd name="connsiteX48" fmla="*/ 1127578 w 5813334"/>
                <a:gd name="connsiteY48" fmla="*/ 954314 h 1035118"/>
                <a:gd name="connsiteX49" fmla="*/ 1030514 w 5813334"/>
                <a:gd name="connsiteY49" fmla="*/ 1016000 h 1035118"/>
                <a:gd name="connsiteX50" fmla="*/ 903514 w 5813334"/>
                <a:gd name="connsiteY50" fmla="*/ 971550 h 1035118"/>
                <a:gd name="connsiteX51" fmla="*/ 760186 w 5813334"/>
                <a:gd name="connsiteY51" fmla="*/ 981528 h 1035118"/>
                <a:gd name="connsiteX52" fmla="*/ 678543 w 5813334"/>
                <a:gd name="connsiteY52" fmla="*/ 947964 h 1035118"/>
                <a:gd name="connsiteX53" fmla="*/ 594178 w 5813334"/>
                <a:gd name="connsiteY53" fmla="*/ 996043 h 1035118"/>
                <a:gd name="connsiteX54" fmla="*/ 493486 w 5813334"/>
                <a:gd name="connsiteY54" fmla="*/ 1001485 h 1035118"/>
                <a:gd name="connsiteX55" fmla="*/ 434159 w 5813334"/>
                <a:gd name="connsiteY55" fmla="*/ 969553 h 1035118"/>
                <a:gd name="connsiteX56" fmla="*/ 374831 w 5813334"/>
                <a:gd name="connsiteY56" fmla="*/ 976448 h 1035118"/>
                <a:gd name="connsiteX57" fmla="*/ 307884 w 5813334"/>
                <a:gd name="connsiteY57" fmla="*/ 1010194 h 1035118"/>
                <a:gd name="connsiteX58" fmla="*/ 103414 w 5813334"/>
                <a:gd name="connsiteY58" fmla="*/ 967014 h 1035118"/>
                <a:gd name="connsiteX59" fmla="*/ 0 w 5813334"/>
                <a:gd name="connsiteY59" fmla="*/ 1001485 h 1035118"/>
                <a:gd name="connsiteX0" fmla="*/ 0 w 5813334"/>
                <a:gd name="connsiteY0" fmla="*/ 1001485 h 1043214"/>
                <a:gd name="connsiteX1" fmla="*/ 0 w 5813334"/>
                <a:gd name="connsiteY1" fmla="*/ 0 h 1043214"/>
                <a:gd name="connsiteX2" fmla="*/ 5805714 w 5813334"/>
                <a:gd name="connsiteY2" fmla="*/ 0 h 1043214"/>
                <a:gd name="connsiteX3" fmla="*/ 5813334 w 5813334"/>
                <a:gd name="connsiteY3" fmla="*/ 1011283 h 1043214"/>
                <a:gd name="connsiteX4" fmla="*/ 5684157 w 5813334"/>
                <a:gd name="connsiteY4" fmla="*/ 935264 h 1043214"/>
                <a:gd name="connsiteX5" fmla="*/ 5606687 w 5813334"/>
                <a:gd name="connsiteY5" fmla="*/ 1043214 h 1043214"/>
                <a:gd name="connsiteX6" fmla="*/ 5463177 w 5813334"/>
                <a:gd name="connsiteY6" fmla="*/ 952681 h 1043214"/>
                <a:gd name="connsiteX7" fmla="*/ 5316401 w 5813334"/>
                <a:gd name="connsiteY7" fmla="*/ 1003300 h 1043214"/>
                <a:gd name="connsiteX8" fmla="*/ 5154748 w 5813334"/>
                <a:gd name="connsiteY8" fmla="*/ 944335 h 1043214"/>
                <a:gd name="connsiteX9" fmla="*/ 5030107 w 5813334"/>
                <a:gd name="connsiteY9" fmla="*/ 977174 h 1043214"/>
                <a:gd name="connsiteX10" fmla="*/ 4915988 w 5813334"/>
                <a:gd name="connsiteY10" fmla="*/ 1011283 h 1043214"/>
                <a:gd name="connsiteX11" fmla="*/ 4841421 w 5813334"/>
                <a:gd name="connsiteY11" fmla="*/ 921657 h 1043214"/>
                <a:gd name="connsiteX12" fmla="*/ 4779736 w 5813334"/>
                <a:gd name="connsiteY12" fmla="*/ 994228 h 1043214"/>
                <a:gd name="connsiteX13" fmla="*/ 4644571 w 5813334"/>
                <a:gd name="connsiteY13" fmla="*/ 943428 h 1043214"/>
                <a:gd name="connsiteX14" fmla="*/ 4555308 w 5813334"/>
                <a:gd name="connsiteY14" fmla="*/ 982073 h 1043214"/>
                <a:gd name="connsiteX15" fmla="*/ 4405993 w 5813334"/>
                <a:gd name="connsiteY15" fmla="*/ 946150 h 1043214"/>
                <a:gd name="connsiteX16" fmla="*/ 4316186 w 5813334"/>
                <a:gd name="connsiteY16" fmla="*/ 998764 h 1043214"/>
                <a:gd name="connsiteX17" fmla="*/ 4209506 w 5813334"/>
                <a:gd name="connsiteY17" fmla="*/ 951593 h 1043214"/>
                <a:gd name="connsiteX18" fmla="*/ 4099379 w 5813334"/>
                <a:gd name="connsiteY18" fmla="*/ 931453 h 1043214"/>
                <a:gd name="connsiteX19" fmla="*/ 4054021 w 5813334"/>
                <a:gd name="connsiteY19" fmla="*/ 993321 h 1043214"/>
                <a:gd name="connsiteX20" fmla="*/ 3844108 w 5813334"/>
                <a:gd name="connsiteY20" fmla="*/ 929640 h 1043214"/>
                <a:gd name="connsiteX21" fmla="*/ 3780608 w 5813334"/>
                <a:gd name="connsiteY21" fmla="*/ 988423 h 1043214"/>
                <a:gd name="connsiteX22" fmla="*/ 3651613 w 5813334"/>
                <a:gd name="connsiteY22" fmla="*/ 948871 h 1043214"/>
                <a:gd name="connsiteX23" fmla="*/ 3552008 w 5813334"/>
                <a:gd name="connsiteY23" fmla="*/ 999671 h 1043214"/>
                <a:gd name="connsiteX24" fmla="*/ 3401241 w 5813334"/>
                <a:gd name="connsiteY24" fmla="*/ 963748 h 1043214"/>
                <a:gd name="connsiteX25" fmla="*/ 3315607 w 5813334"/>
                <a:gd name="connsiteY25" fmla="*/ 986064 h 1043214"/>
                <a:gd name="connsiteX26" fmla="*/ 3164114 w 5813334"/>
                <a:gd name="connsiteY26" fmla="*/ 914400 h 1043214"/>
                <a:gd name="connsiteX27" fmla="*/ 3163207 w 5813334"/>
                <a:gd name="connsiteY27" fmla="*/ 992413 h 1043214"/>
                <a:gd name="connsiteX28" fmla="*/ 3125107 w 5813334"/>
                <a:gd name="connsiteY28" fmla="*/ 960664 h 1043214"/>
                <a:gd name="connsiteX29" fmla="*/ 3070678 w 5813334"/>
                <a:gd name="connsiteY29" fmla="*/ 953407 h 1043214"/>
                <a:gd name="connsiteX30" fmla="*/ 2982686 w 5813334"/>
                <a:gd name="connsiteY30" fmla="*/ 1035050 h 1043214"/>
                <a:gd name="connsiteX31" fmla="*/ 2877457 w 5813334"/>
                <a:gd name="connsiteY31" fmla="*/ 967014 h 1043214"/>
                <a:gd name="connsiteX32" fmla="*/ 2830286 w 5813334"/>
                <a:gd name="connsiteY32" fmla="*/ 943428 h 1043214"/>
                <a:gd name="connsiteX33" fmla="*/ 2801257 w 5813334"/>
                <a:gd name="connsiteY33" fmla="*/ 1001485 h 1043214"/>
                <a:gd name="connsiteX34" fmla="*/ 2699657 w 5813334"/>
                <a:gd name="connsiteY34" fmla="*/ 1001485 h 1043214"/>
                <a:gd name="connsiteX35" fmla="*/ 2625271 w 5813334"/>
                <a:gd name="connsiteY35" fmla="*/ 975178 h 1043214"/>
                <a:gd name="connsiteX36" fmla="*/ 2554514 w 5813334"/>
                <a:gd name="connsiteY36" fmla="*/ 943428 h 1043214"/>
                <a:gd name="connsiteX37" fmla="*/ 2509157 w 5813334"/>
                <a:gd name="connsiteY37" fmla="*/ 986064 h 1043214"/>
                <a:gd name="connsiteX38" fmla="*/ 2393043 w 5813334"/>
                <a:gd name="connsiteY38" fmla="*/ 983343 h 1043214"/>
                <a:gd name="connsiteX39" fmla="*/ 2305050 w 5813334"/>
                <a:gd name="connsiteY39" fmla="*/ 1023257 h 1043214"/>
                <a:gd name="connsiteX40" fmla="*/ 2169886 w 5813334"/>
                <a:gd name="connsiteY40" fmla="*/ 982435 h 1043214"/>
                <a:gd name="connsiteX41" fmla="*/ 2012043 w 5813334"/>
                <a:gd name="connsiteY41" fmla="*/ 997857 h 1043214"/>
                <a:gd name="connsiteX42" fmla="*/ 1894114 w 5813334"/>
                <a:gd name="connsiteY42" fmla="*/ 941614 h 1043214"/>
                <a:gd name="connsiteX43" fmla="*/ 1785257 w 5813334"/>
                <a:gd name="connsiteY43" fmla="*/ 992414 h 1043214"/>
                <a:gd name="connsiteX44" fmla="*/ 1654628 w 5813334"/>
                <a:gd name="connsiteY44" fmla="*/ 986971 h 1043214"/>
                <a:gd name="connsiteX45" fmla="*/ 1520371 w 5813334"/>
                <a:gd name="connsiteY45" fmla="*/ 1034143 h 1043214"/>
                <a:gd name="connsiteX46" fmla="*/ 1348921 w 5813334"/>
                <a:gd name="connsiteY46" fmla="*/ 960664 h 1043214"/>
                <a:gd name="connsiteX47" fmla="*/ 1245326 w 5813334"/>
                <a:gd name="connsiteY47" fmla="*/ 1009831 h 1043214"/>
                <a:gd name="connsiteX48" fmla="*/ 1127578 w 5813334"/>
                <a:gd name="connsiteY48" fmla="*/ 954314 h 1043214"/>
                <a:gd name="connsiteX49" fmla="*/ 1030514 w 5813334"/>
                <a:gd name="connsiteY49" fmla="*/ 1016000 h 1043214"/>
                <a:gd name="connsiteX50" fmla="*/ 903514 w 5813334"/>
                <a:gd name="connsiteY50" fmla="*/ 971550 h 1043214"/>
                <a:gd name="connsiteX51" fmla="*/ 760186 w 5813334"/>
                <a:gd name="connsiteY51" fmla="*/ 981528 h 1043214"/>
                <a:gd name="connsiteX52" fmla="*/ 678543 w 5813334"/>
                <a:gd name="connsiteY52" fmla="*/ 947964 h 1043214"/>
                <a:gd name="connsiteX53" fmla="*/ 594178 w 5813334"/>
                <a:gd name="connsiteY53" fmla="*/ 996043 h 1043214"/>
                <a:gd name="connsiteX54" fmla="*/ 493486 w 5813334"/>
                <a:gd name="connsiteY54" fmla="*/ 1001485 h 1043214"/>
                <a:gd name="connsiteX55" fmla="*/ 434159 w 5813334"/>
                <a:gd name="connsiteY55" fmla="*/ 969553 h 1043214"/>
                <a:gd name="connsiteX56" fmla="*/ 374831 w 5813334"/>
                <a:gd name="connsiteY56" fmla="*/ 976448 h 1043214"/>
                <a:gd name="connsiteX57" fmla="*/ 307884 w 5813334"/>
                <a:gd name="connsiteY57" fmla="*/ 1010194 h 1043214"/>
                <a:gd name="connsiteX58" fmla="*/ 103414 w 5813334"/>
                <a:gd name="connsiteY58" fmla="*/ 967014 h 1043214"/>
                <a:gd name="connsiteX59" fmla="*/ 0 w 5813334"/>
                <a:gd name="connsiteY59" fmla="*/ 1001485 h 1043214"/>
                <a:gd name="connsiteX0" fmla="*/ 0 w 5820954"/>
                <a:gd name="connsiteY0" fmla="*/ 2121625 h 2163354"/>
                <a:gd name="connsiteX1" fmla="*/ 0 w 5820954"/>
                <a:gd name="connsiteY1" fmla="*/ 1120140 h 2163354"/>
                <a:gd name="connsiteX2" fmla="*/ 5820954 w 5820954"/>
                <a:gd name="connsiteY2" fmla="*/ 0 h 2163354"/>
                <a:gd name="connsiteX3" fmla="*/ 5813334 w 5820954"/>
                <a:gd name="connsiteY3" fmla="*/ 2131423 h 2163354"/>
                <a:gd name="connsiteX4" fmla="*/ 5684157 w 5820954"/>
                <a:gd name="connsiteY4" fmla="*/ 2055404 h 2163354"/>
                <a:gd name="connsiteX5" fmla="*/ 5606687 w 5820954"/>
                <a:gd name="connsiteY5" fmla="*/ 2163354 h 2163354"/>
                <a:gd name="connsiteX6" fmla="*/ 5463177 w 5820954"/>
                <a:gd name="connsiteY6" fmla="*/ 2072821 h 2163354"/>
                <a:gd name="connsiteX7" fmla="*/ 5316401 w 5820954"/>
                <a:gd name="connsiteY7" fmla="*/ 2123440 h 2163354"/>
                <a:gd name="connsiteX8" fmla="*/ 5154748 w 5820954"/>
                <a:gd name="connsiteY8" fmla="*/ 2064475 h 2163354"/>
                <a:gd name="connsiteX9" fmla="*/ 5030107 w 5820954"/>
                <a:gd name="connsiteY9" fmla="*/ 2097314 h 2163354"/>
                <a:gd name="connsiteX10" fmla="*/ 4915988 w 5820954"/>
                <a:gd name="connsiteY10" fmla="*/ 2131423 h 2163354"/>
                <a:gd name="connsiteX11" fmla="*/ 4841421 w 5820954"/>
                <a:gd name="connsiteY11" fmla="*/ 2041797 h 2163354"/>
                <a:gd name="connsiteX12" fmla="*/ 4779736 w 5820954"/>
                <a:gd name="connsiteY12" fmla="*/ 2114368 h 2163354"/>
                <a:gd name="connsiteX13" fmla="*/ 4644571 w 5820954"/>
                <a:gd name="connsiteY13" fmla="*/ 2063568 h 2163354"/>
                <a:gd name="connsiteX14" fmla="*/ 4555308 w 5820954"/>
                <a:gd name="connsiteY14" fmla="*/ 2102213 h 2163354"/>
                <a:gd name="connsiteX15" fmla="*/ 4405993 w 5820954"/>
                <a:gd name="connsiteY15" fmla="*/ 2066290 h 2163354"/>
                <a:gd name="connsiteX16" fmla="*/ 4316186 w 5820954"/>
                <a:gd name="connsiteY16" fmla="*/ 2118904 h 2163354"/>
                <a:gd name="connsiteX17" fmla="*/ 4209506 w 5820954"/>
                <a:gd name="connsiteY17" fmla="*/ 2071733 h 2163354"/>
                <a:gd name="connsiteX18" fmla="*/ 4099379 w 5820954"/>
                <a:gd name="connsiteY18" fmla="*/ 2051593 h 2163354"/>
                <a:gd name="connsiteX19" fmla="*/ 4054021 w 5820954"/>
                <a:gd name="connsiteY19" fmla="*/ 2113461 h 2163354"/>
                <a:gd name="connsiteX20" fmla="*/ 3844108 w 5820954"/>
                <a:gd name="connsiteY20" fmla="*/ 2049780 h 2163354"/>
                <a:gd name="connsiteX21" fmla="*/ 3780608 w 5820954"/>
                <a:gd name="connsiteY21" fmla="*/ 2108563 h 2163354"/>
                <a:gd name="connsiteX22" fmla="*/ 3651613 w 5820954"/>
                <a:gd name="connsiteY22" fmla="*/ 2069011 h 2163354"/>
                <a:gd name="connsiteX23" fmla="*/ 3552008 w 5820954"/>
                <a:gd name="connsiteY23" fmla="*/ 2119811 h 2163354"/>
                <a:gd name="connsiteX24" fmla="*/ 3401241 w 5820954"/>
                <a:gd name="connsiteY24" fmla="*/ 2083888 h 2163354"/>
                <a:gd name="connsiteX25" fmla="*/ 3315607 w 5820954"/>
                <a:gd name="connsiteY25" fmla="*/ 2106204 h 2163354"/>
                <a:gd name="connsiteX26" fmla="*/ 3164114 w 5820954"/>
                <a:gd name="connsiteY26" fmla="*/ 2034540 h 2163354"/>
                <a:gd name="connsiteX27" fmla="*/ 3163207 w 5820954"/>
                <a:gd name="connsiteY27" fmla="*/ 2112553 h 2163354"/>
                <a:gd name="connsiteX28" fmla="*/ 3125107 w 5820954"/>
                <a:gd name="connsiteY28" fmla="*/ 2080804 h 2163354"/>
                <a:gd name="connsiteX29" fmla="*/ 3070678 w 5820954"/>
                <a:gd name="connsiteY29" fmla="*/ 2073547 h 2163354"/>
                <a:gd name="connsiteX30" fmla="*/ 2982686 w 5820954"/>
                <a:gd name="connsiteY30" fmla="*/ 2155190 h 2163354"/>
                <a:gd name="connsiteX31" fmla="*/ 2877457 w 5820954"/>
                <a:gd name="connsiteY31" fmla="*/ 2087154 h 2163354"/>
                <a:gd name="connsiteX32" fmla="*/ 2830286 w 5820954"/>
                <a:gd name="connsiteY32" fmla="*/ 2063568 h 2163354"/>
                <a:gd name="connsiteX33" fmla="*/ 2801257 w 5820954"/>
                <a:gd name="connsiteY33" fmla="*/ 2121625 h 2163354"/>
                <a:gd name="connsiteX34" fmla="*/ 2699657 w 5820954"/>
                <a:gd name="connsiteY34" fmla="*/ 2121625 h 2163354"/>
                <a:gd name="connsiteX35" fmla="*/ 2625271 w 5820954"/>
                <a:gd name="connsiteY35" fmla="*/ 2095318 h 2163354"/>
                <a:gd name="connsiteX36" fmla="*/ 2554514 w 5820954"/>
                <a:gd name="connsiteY36" fmla="*/ 2063568 h 2163354"/>
                <a:gd name="connsiteX37" fmla="*/ 2509157 w 5820954"/>
                <a:gd name="connsiteY37" fmla="*/ 2106204 h 2163354"/>
                <a:gd name="connsiteX38" fmla="*/ 2393043 w 5820954"/>
                <a:gd name="connsiteY38" fmla="*/ 2103483 h 2163354"/>
                <a:gd name="connsiteX39" fmla="*/ 2305050 w 5820954"/>
                <a:gd name="connsiteY39" fmla="*/ 2143397 h 2163354"/>
                <a:gd name="connsiteX40" fmla="*/ 2169886 w 5820954"/>
                <a:gd name="connsiteY40" fmla="*/ 2102575 h 2163354"/>
                <a:gd name="connsiteX41" fmla="*/ 2012043 w 5820954"/>
                <a:gd name="connsiteY41" fmla="*/ 2117997 h 2163354"/>
                <a:gd name="connsiteX42" fmla="*/ 1894114 w 5820954"/>
                <a:gd name="connsiteY42" fmla="*/ 2061754 h 2163354"/>
                <a:gd name="connsiteX43" fmla="*/ 1785257 w 5820954"/>
                <a:gd name="connsiteY43" fmla="*/ 2112554 h 2163354"/>
                <a:gd name="connsiteX44" fmla="*/ 1654628 w 5820954"/>
                <a:gd name="connsiteY44" fmla="*/ 2107111 h 2163354"/>
                <a:gd name="connsiteX45" fmla="*/ 1520371 w 5820954"/>
                <a:gd name="connsiteY45" fmla="*/ 2154283 h 2163354"/>
                <a:gd name="connsiteX46" fmla="*/ 1348921 w 5820954"/>
                <a:gd name="connsiteY46" fmla="*/ 2080804 h 2163354"/>
                <a:gd name="connsiteX47" fmla="*/ 1245326 w 5820954"/>
                <a:gd name="connsiteY47" fmla="*/ 2129971 h 2163354"/>
                <a:gd name="connsiteX48" fmla="*/ 1127578 w 5820954"/>
                <a:gd name="connsiteY48" fmla="*/ 2074454 h 2163354"/>
                <a:gd name="connsiteX49" fmla="*/ 1030514 w 5820954"/>
                <a:gd name="connsiteY49" fmla="*/ 2136140 h 2163354"/>
                <a:gd name="connsiteX50" fmla="*/ 903514 w 5820954"/>
                <a:gd name="connsiteY50" fmla="*/ 2091690 h 2163354"/>
                <a:gd name="connsiteX51" fmla="*/ 760186 w 5820954"/>
                <a:gd name="connsiteY51" fmla="*/ 2101668 h 2163354"/>
                <a:gd name="connsiteX52" fmla="*/ 678543 w 5820954"/>
                <a:gd name="connsiteY52" fmla="*/ 2068104 h 2163354"/>
                <a:gd name="connsiteX53" fmla="*/ 594178 w 5820954"/>
                <a:gd name="connsiteY53" fmla="*/ 2116183 h 2163354"/>
                <a:gd name="connsiteX54" fmla="*/ 493486 w 5820954"/>
                <a:gd name="connsiteY54" fmla="*/ 2121625 h 2163354"/>
                <a:gd name="connsiteX55" fmla="*/ 434159 w 5820954"/>
                <a:gd name="connsiteY55" fmla="*/ 2089693 h 2163354"/>
                <a:gd name="connsiteX56" fmla="*/ 374831 w 5820954"/>
                <a:gd name="connsiteY56" fmla="*/ 2096588 h 2163354"/>
                <a:gd name="connsiteX57" fmla="*/ 307884 w 5820954"/>
                <a:gd name="connsiteY57" fmla="*/ 2130334 h 2163354"/>
                <a:gd name="connsiteX58" fmla="*/ 103414 w 5820954"/>
                <a:gd name="connsiteY58" fmla="*/ 2087154 h 2163354"/>
                <a:gd name="connsiteX59" fmla="*/ 0 w 5820954"/>
                <a:gd name="connsiteY59" fmla="*/ 2121625 h 2163354"/>
                <a:gd name="connsiteX0" fmla="*/ 0 w 5820954"/>
                <a:gd name="connsiteY0" fmla="*/ 2121625 h 2163354"/>
                <a:gd name="connsiteX1" fmla="*/ 7620 w 5820954"/>
                <a:gd name="connsiteY1" fmla="*/ 22860 h 2163354"/>
                <a:gd name="connsiteX2" fmla="*/ 5820954 w 5820954"/>
                <a:gd name="connsiteY2" fmla="*/ 0 h 2163354"/>
                <a:gd name="connsiteX3" fmla="*/ 5813334 w 5820954"/>
                <a:gd name="connsiteY3" fmla="*/ 2131423 h 2163354"/>
                <a:gd name="connsiteX4" fmla="*/ 5684157 w 5820954"/>
                <a:gd name="connsiteY4" fmla="*/ 2055404 h 2163354"/>
                <a:gd name="connsiteX5" fmla="*/ 5606687 w 5820954"/>
                <a:gd name="connsiteY5" fmla="*/ 2163354 h 2163354"/>
                <a:gd name="connsiteX6" fmla="*/ 5463177 w 5820954"/>
                <a:gd name="connsiteY6" fmla="*/ 2072821 h 2163354"/>
                <a:gd name="connsiteX7" fmla="*/ 5316401 w 5820954"/>
                <a:gd name="connsiteY7" fmla="*/ 2123440 h 2163354"/>
                <a:gd name="connsiteX8" fmla="*/ 5154748 w 5820954"/>
                <a:gd name="connsiteY8" fmla="*/ 2064475 h 2163354"/>
                <a:gd name="connsiteX9" fmla="*/ 5030107 w 5820954"/>
                <a:gd name="connsiteY9" fmla="*/ 2097314 h 2163354"/>
                <a:gd name="connsiteX10" fmla="*/ 4915988 w 5820954"/>
                <a:gd name="connsiteY10" fmla="*/ 2131423 h 2163354"/>
                <a:gd name="connsiteX11" fmla="*/ 4841421 w 5820954"/>
                <a:gd name="connsiteY11" fmla="*/ 2041797 h 2163354"/>
                <a:gd name="connsiteX12" fmla="*/ 4779736 w 5820954"/>
                <a:gd name="connsiteY12" fmla="*/ 2114368 h 2163354"/>
                <a:gd name="connsiteX13" fmla="*/ 4644571 w 5820954"/>
                <a:gd name="connsiteY13" fmla="*/ 2063568 h 2163354"/>
                <a:gd name="connsiteX14" fmla="*/ 4555308 w 5820954"/>
                <a:gd name="connsiteY14" fmla="*/ 2102213 h 2163354"/>
                <a:gd name="connsiteX15" fmla="*/ 4405993 w 5820954"/>
                <a:gd name="connsiteY15" fmla="*/ 2066290 h 2163354"/>
                <a:gd name="connsiteX16" fmla="*/ 4316186 w 5820954"/>
                <a:gd name="connsiteY16" fmla="*/ 2118904 h 2163354"/>
                <a:gd name="connsiteX17" fmla="*/ 4209506 w 5820954"/>
                <a:gd name="connsiteY17" fmla="*/ 2071733 h 2163354"/>
                <a:gd name="connsiteX18" fmla="*/ 4099379 w 5820954"/>
                <a:gd name="connsiteY18" fmla="*/ 2051593 h 2163354"/>
                <a:gd name="connsiteX19" fmla="*/ 4054021 w 5820954"/>
                <a:gd name="connsiteY19" fmla="*/ 2113461 h 2163354"/>
                <a:gd name="connsiteX20" fmla="*/ 3844108 w 5820954"/>
                <a:gd name="connsiteY20" fmla="*/ 2049780 h 2163354"/>
                <a:gd name="connsiteX21" fmla="*/ 3780608 w 5820954"/>
                <a:gd name="connsiteY21" fmla="*/ 2108563 h 2163354"/>
                <a:gd name="connsiteX22" fmla="*/ 3651613 w 5820954"/>
                <a:gd name="connsiteY22" fmla="*/ 2069011 h 2163354"/>
                <a:gd name="connsiteX23" fmla="*/ 3552008 w 5820954"/>
                <a:gd name="connsiteY23" fmla="*/ 2119811 h 2163354"/>
                <a:gd name="connsiteX24" fmla="*/ 3401241 w 5820954"/>
                <a:gd name="connsiteY24" fmla="*/ 2083888 h 2163354"/>
                <a:gd name="connsiteX25" fmla="*/ 3315607 w 5820954"/>
                <a:gd name="connsiteY25" fmla="*/ 2106204 h 2163354"/>
                <a:gd name="connsiteX26" fmla="*/ 3164114 w 5820954"/>
                <a:gd name="connsiteY26" fmla="*/ 2034540 h 2163354"/>
                <a:gd name="connsiteX27" fmla="*/ 3163207 w 5820954"/>
                <a:gd name="connsiteY27" fmla="*/ 2112553 h 2163354"/>
                <a:gd name="connsiteX28" fmla="*/ 3125107 w 5820954"/>
                <a:gd name="connsiteY28" fmla="*/ 2080804 h 2163354"/>
                <a:gd name="connsiteX29" fmla="*/ 3070678 w 5820954"/>
                <a:gd name="connsiteY29" fmla="*/ 2073547 h 2163354"/>
                <a:gd name="connsiteX30" fmla="*/ 2982686 w 5820954"/>
                <a:gd name="connsiteY30" fmla="*/ 2155190 h 2163354"/>
                <a:gd name="connsiteX31" fmla="*/ 2877457 w 5820954"/>
                <a:gd name="connsiteY31" fmla="*/ 2087154 h 2163354"/>
                <a:gd name="connsiteX32" fmla="*/ 2830286 w 5820954"/>
                <a:gd name="connsiteY32" fmla="*/ 2063568 h 2163354"/>
                <a:gd name="connsiteX33" fmla="*/ 2801257 w 5820954"/>
                <a:gd name="connsiteY33" fmla="*/ 2121625 h 2163354"/>
                <a:gd name="connsiteX34" fmla="*/ 2699657 w 5820954"/>
                <a:gd name="connsiteY34" fmla="*/ 2121625 h 2163354"/>
                <a:gd name="connsiteX35" fmla="*/ 2625271 w 5820954"/>
                <a:gd name="connsiteY35" fmla="*/ 2095318 h 2163354"/>
                <a:gd name="connsiteX36" fmla="*/ 2554514 w 5820954"/>
                <a:gd name="connsiteY36" fmla="*/ 2063568 h 2163354"/>
                <a:gd name="connsiteX37" fmla="*/ 2509157 w 5820954"/>
                <a:gd name="connsiteY37" fmla="*/ 2106204 h 2163354"/>
                <a:gd name="connsiteX38" fmla="*/ 2393043 w 5820954"/>
                <a:gd name="connsiteY38" fmla="*/ 2103483 h 2163354"/>
                <a:gd name="connsiteX39" fmla="*/ 2305050 w 5820954"/>
                <a:gd name="connsiteY39" fmla="*/ 2143397 h 2163354"/>
                <a:gd name="connsiteX40" fmla="*/ 2169886 w 5820954"/>
                <a:gd name="connsiteY40" fmla="*/ 2102575 h 2163354"/>
                <a:gd name="connsiteX41" fmla="*/ 2012043 w 5820954"/>
                <a:gd name="connsiteY41" fmla="*/ 2117997 h 2163354"/>
                <a:gd name="connsiteX42" fmla="*/ 1894114 w 5820954"/>
                <a:gd name="connsiteY42" fmla="*/ 2061754 h 2163354"/>
                <a:gd name="connsiteX43" fmla="*/ 1785257 w 5820954"/>
                <a:gd name="connsiteY43" fmla="*/ 2112554 h 2163354"/>
                <a:gd name="connsiteX44" fmla="*/ 1654628 w 5820954"/>
                <a:gd name="connsiteY44" fmla="*/ 2107111 h 2163354"/>
                <a:gd name="connsiteX45" fmla="*/ 1520371 w 5820954"/>
                <a:gd name="connsiteY45" fmla="*/ 2154283 h 2163354"/>
                <a:gd name="connsiteX46" fmla="*/ 1348921 w 5820954"/>
                <a:gd name="connsiteY46" fmla="*/ 2080804 h 2163354"/>
                <a:gd name="connsiteX47" fmla="*/ 1245326 w 5820954"/>
                <a:gd name="connsiteY47" fmla="*/ 2129971 h 2163354"/>
                <a:gd name="connsiteX48" fmla="*/ 1127578 w 5820954"/>
                <a:gd name="connsiteY48" fmla="*/ 2074454 h 2163354"/>
                <a:gd name="connsiteX49" fmla="*/ 1030514 w 5820954"/>
                <a:gd name="connsiteY49" fmla="*/ 2136140 h 2163354"/>
                <a:gd name="connsiteX50" fmla="*/ 903514 w 5820954"/>
                <a:gd name="connsiteY50" fmla="*/ 2091690 h 2163354"/>
                <a:gd name="connsiteX51" fmla="*/ 760186 w 5820954"/>
                <a:gd name="connsiteY51" fmla="*/ 2101668 h 2163354"/>
                <a:gd name="connsiteX52" fmla="*/ 678543 w 5820954"/>
                <a:gd name="connsiteY52" fmla="*/ 2068104 h 2163354"/>
                <a:gd name="connsiteX53" fmla="*/ 594178 w 5820954"/>
                <a:gd name="connsiteY53" fmla="*/ 2116183 h 2163354"/>
                <a:gd name="connsiteX54" fmla="*/ 493486 w 5820954"/>
                <a:gd name="connsiteY54" fmla="*/ 2121625 h 2163354"/>
                <a:gd name="connsiteX55" fmla="*/ 434159 w 5820954"/>
                <a:gd name="connsiteY55" fmla="*/ 2089693 h 2163354"/>
                <a:gd name="connsiteX56" fmla="*/ 374831 w 5820954"/>
                <a:gd name="connsiteY56" fmla="*/ 2096588 h 2163354"/>
                <a:gd name="connsiteX57" fmla="*/ 307884 w 5820954"/>
                <a:gd name="connsiteY57" fmla="*/ 2130334 h 2163354"/>
                <a:gd name="connsiteX58" fmla="*/ 103414 w 5820954"/>
                <a:gd name="connsiteY58" fmla="*/ 2087154 h 2163354"/>
                <a:gd name="connsiteX59" fmla="*/ 0 w 5820954"/>
                <a:gd name="connsiteY59" fmla="*/ 2121625 h 2163354"/>
                <a:gd name="connsiteX0" fmla="*/ 0 w 5828574"/>
                <a:gd name="connsiteY0" fmla="*/ 2098765 h 2140494"/>
                <a:gd name="connsiteX1" fmla="*/ 7620 w 5828574"/>
                <a:gd name="connsiteY1" fmla="*/ 0 h 2140494"/>
                <a:gd name="connsiteX2" fmla="*/ 5828574 w 5828574"/>
                <a:gd name="connsiteY2" fmla="*/ 0 h 2140494"/>
                <a:gd name="connsiteX3" fmla="*/ 5813334 w 5828574"/>
                <a:gd name="connsiteY3" fmla="*/ 2108563 h 2140494"/>
                <a:gd name="connsiteX4" fmla="*/ 5684157 w 5828574"/>
                <a:gd name="connsiteY4" fmla="*/ 2032544 h 2140494"/>
                <a:gd name="connsiteX5" fmla="*/ 5606687 w 5828574"/>
                <a:gd name="connsiteY5" fmla="*/ 2140494 h 2140494"/>
                <a:gd name="connsiteX6" fmla="*/ 5463177 w 5828574"/>
                <a:gd name="connsiteY6" fmla="*/ 2049961 h 2140494"/>
                <a:gd name="connsiteX7" fmla="*/ 5316401 w 5828574"/>
                <a:gd name="connsiteY7" fmla="*/ 2100580 h 2140494"/>
                <a:gd name="connsiteX8" fmla="*/ 5154748 w 5828574"/>
                <a:gd name="connsiteY8" fmla="*/ 2041615 h 2140494"/>
                <a:gd name="connsiteX9" fmla="*/ 5030107 w 5828574"/>
                <a:gd name="connsiteY9" fmla="*/ 2074454 h 2140494"/>
                <a:gd name="connsiteX10" fmla="*/ 4915988 w 5828574"/>
                <a:gd name="connsiteY10" fmla="*/ 2108563 h 2140494"/>
                <a:gd name="connsiteX11" fmla="*/ 4841421 w 5828574"/>
                <a:gd name="connsiteY11" fmla="*/ 2018937 h 2140494"/>
                <a:gd name="connsiteX12" fmla="*/ 4779736 w 5828574"/>
                <a:gd name="connsiteY12" fmla="*/ 2091508 h 2140494"/>
                <a:gd name="connsiteX13" fmla="*/ 4644571 w 5828574"/>
                <a:gd name="connsiteY13" fmla="*/ 2040708 h 2140494"/>
                <a:gd name="connsiteX14" fmla="*/ 4555308 w 5828574"/>
                <a:gd name="connsiteY14" fmla="*/ 2079353 h 2140494"/>
                <a:gd name="connsiteX15" fmla="*/ 4405993 w 5828574"/>
                <a:gd name="connsiteY15" fmla="*/ 2043430 h 2140494"/>
                <a:gd name="connsiteX16" fmla="*/ 4316186 w 5828574"/>
                <a:gd name="connsiteY16" fmla="*/ 2096044 h 2140494"/>
                <a:gd name="connsiteX17" fmla="*/ 4209506 w 5828574"/>
                <a:gd name="connsiteY17" fmla="*/ 2048873 h 2140494"/>
                <a:gd name="connsiteX18" fmla="*/ 4099379 w 5828574"/>
                <a:gd name="connsiteY18" fmla="*/ 2028733 h 2140494"/>
                <a:gd name="connsiteX19" fmla="*/ 4054021 w 5828574"/>
                <a:gd name="connsiteY19" fmla="*/ 2090601 h 2140494"/>
                <a:gd name="connsiteX20" fmla="*/ 3844108 w 5828574"/>
                <a:gd name="connsiteY20" fmla="*/ 2026920 h 2140494"/>
                <a:gd name="connsiteX21" fmla="*/ 3780608 w 5828574"/>
                <a:gd name="connsiteY21" fmla="*/ 2085703 h 2140494"/>
                <a:gd name="connsiteX22" fmla="*/ 3651613 w 5828574"/>
                <a:gd name="connsiteY22" fmla="*/ 2046151 h 2140494"/>
                <a:gd name="connsiteX23" fmla="*/ 3552008 w 5828574"/>
                <a:gd name="connsiteY23" fmla="*/ 2096951 h 2140494"/>
                <a:gd name="connsiteX24" fmla="*/ 3401241 w 5828574"/>
                <a:gd name="connsiteY24" fmla="*/ 2061028 h 2140494"/>
                <a:gd name="connsiteX25" fmla="*/ 3315607 w 5828574"/>
                <a:gd name="connsiteY25" fmla="*/ 2083344 h 2140494"/>
                <a:gd name="connsiteX26" fmla="*/ 3164114 w 5828574"/>
                <a:gd name="connsiteY26" fmla="*/ 2011680 h 2140494"/>
                <a:gd name="connsiteX27" fmla="*/ 3163207 w 5828574"/>
                <a:gd name="connsiteY27" fmla="*/ 2089693 h 2140494"/>
                <a:gd name="connsiteX28" fmla="*/ 3125107 w 5828574"/>
                <a:gd name="connsiteY28" fmla="*/ 2057944 h 2140494"/>
                <a:gd name="connsiteX29" fmla="*/ 3070678 w 5828574"/>
                <a:gd name="connsiteY29" fmla="*/ 2050687 h 2140494"/>
                <a:gd name="connsiteX30" fmla="*/ 2982686 w 5828574"/>
                <a:gd name="connsiteY30" fmla="*/ 2132330 h 2140494"/>
                <a:gd name="connsiteX31" fmla="*/ 2877457 w 5828574"/>
                <a:gd name="connsiteY31" fmla="*/ 2064294 h 2140494"/>
                <a:gd name="connsiteX32" fmla="*/ 2830286 w 5828574"/>
                <a:gd name="connsiteY32" fmla="*/ 2040708 h 2140494"/>
                <a:gd name="connsiteX33" fmla="*/ 2801257 w 5828574"/>
                <a:gd name="connsiteY33" fmla="*/ 2098765 h 2140494"/>
                <a:gd name="connsiteX34" fmla="*/ 2699657 w 5828574"/>
                <a:gd name="connsiteY34" fmla="*/ 2098765 h 2140494"/>
                <a:gd name="connsiteX35" fmla="*/ 2625271 w 5828574"/>
                <a:gd name="connsiteY35" fmla="*/ 2072458 h 2140494"/>
                <a:gd name="connsiteX36" fmla="*/ 2554514 w 5828574"/>
                <a:gd name="connsiteY36" fmla="*/ 2040708 h 2140494"/>
                <a:gd name="connsiteX37" fmla="*/ 2509157 w 5828574"/>
                <a:gd name="connsiteY37" fmla="*/ 2083344 h 2140494"/>
                <a:gd name="connsiteX38" fmla="*/ 2393043 w 5828574"/>
                <a:gd name="connsiteY38" fmla="*/ 2080623 h 2140494"/>
                <a:gd name="connsiteX39" fmla="*/ 2305050 w 5828574"/>
                <a:gd name="connsiteY39" fmla="*/ 2120537 h 2140494"/>
                <a:gd name="connsiteX40" fmla="*/ 2169886 w 5828574"/>
                <a:gd name="connsiteY40" fmla="*/ 2079715 h 2140494"/>
                <a:gd name="connsiteX41" fmla="*/ 2012043 w 5828574"/>
                <a:gd name="connsiteY41" fmla="*/ 2095137 h 2140494"/>
                <a:gd name="connsiteX42" fmla="*/ 1894114 w 5828574"/>
                <a:gd name="connsiteY42" fmla="*/ 2038894 h 2140494"/>
                <a:gd name="connsiteX43" fmla="*/ 1785257 w 5828574"/>
                <a:gd name="connsiteY43" fmla="*/ 2089694 h 2140494"/>
                <a:gd name="connsiteX44" fmla="*/ 1654628 w 5828574"/>
                <a:gd name="connsiteY44" fmla="*/ 2084251 h 2140494"/>
                <a:gd name="connsiteX45" fmla="*/ 1520371 w 5828574"/>
                <a:gd name="connsiteY45" fmla="*/ 2131423 h 2140494"/>
                <a:gd name="connsiteX46" fmla="*/ 1348921 w 5828574"/>
                <a:gd name="connsiteY46" fmla="*/ 2057944 h 2140494"/>
                <a:gd name="connsiteX47" fmla="*/ 1245326 w 5828574"/>
                <a:gd name="connsiteY47" fmla="*/ 2107111 h 2140494"/>
                <a:gd name="connsiteX48" fmla="*/ 1127578 w 5828574"/>
                <a:gd name="connsiteY48" fmla="*/ 2051594 h 2140494"/>
                <a:gd name="connsiteX49" fmla="*/ 1030514 w 5828574"/>
                <a:gd name="connsiteY49" fmla="*/ 2113280 h 2140494"/>
                <a:gd name="connsiteX50" fmla="*/ 903514 w 5828574"/>
                <a:gd name="connsiteY50" fmla="*/ 2068830 h 2140494"/>
                <a:gd name="connsiteX51" fmla="*/ 760186 w 5828574"/>
                <a:gd name="connsiteY51" fmla="*/ 2078808 h 2140494"/>
                <a:gd name="connsiteX52" fmla="*/ 678543 w 5828574"/>
                <a:gd name="connsiteY52" fmla="*/ 2045244 h 2140494"/>
                <a:gd name="connsiteX53" fmla="*/ 594178 w 5828574"/>
                <a:gd name="connsiteY53" fmla="*/ 2093323 h 2140494"/>
                <a:gd name="connsiteX54" fmla="*/ 493486 w 5828574"/>
                <a:gd name="connsiteY54" fmla="*/ 2098765 h 2140494"/>
                <a:gd name="connsiteX55" fmla="*/ 434159 w 5828574"/>
                <a:gd name="connsiteY55" fmla="*/ 2066833 h 2140494"/>
                <a:gd name="connsiteX56" fmla="*/ 374831 w 5828574"/>
                <a:gd name="connsiteY56" fmla="*/ 2073728 h 2140494"/>
                <a:gd name="connsiteX57" fmla="*/ 307884 w 5828574"/>
                <a:gd name="connsiteY57" fmla="*/ 2107474 h 2140494"/>
                <a:gd name="connsiteX58" fmla="*/ 103414 w 5828574"/>
                <a:gd name="connsiteY58" fmla="*/ 2064294 h 2140494"/>
                <a:gd name="connsiteX59" fmla="*/ 0 w 5828574"/>
                <a:gd name="connsiteY59" fmla="*/ 2098765 h 214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5828574" h="2140494">
                  <a:moveTo>
                    <a:pt x="0" y="2098765"/>
                  </a:moveTo>
                  <a:lnTo>
                    <a:pt x="7620" y="0"/>
                  </a:lnTo>
                  <a:lnTo>
                    <a:pt x="5828574" y="0"/>
                  </a:lnTo>
                  <a:lnTo>
                    <a:pt x="5813334" y="2108563"/>
                  </a:lnTo>
                  <a:lnTo>
                    <a:pt x="5684157" y="2032544"/>
                  </a:lnTo>
                  <a:lnTo>
                    <a:pt x="5606687" y="2140494"/>
                  </a:lnTo>
                  <a:lnTo>
                    <a:pt x="5463177" y="2049961"/>
                  </a:lnTo>
                  <a:lnTo>
                    <a:pt x="5316401" y="2100580"/>
                  </a:lnTo>
                  <a:lnTo>
                    <a:pt x="5154748" y="2041615"/>
                  </a:lnTo>
                  <a:cubicBezTo>
                    <a:pt x="5128441" y="2059758"/>
                    <a:pt x="5056414" y="2056311"/>
                    <a:pt x="5030107" y="2074454"/>
                  </a:cubicBezTo>
                  <a:cubicBezTo>
                    <a:pt x="5045407" y="2093444"/>
                    <a:pt x="5007368" y="2104813"/>
                    <a:pt x="4915988" y="2108563"/>
                  </a:cubicBezTo>
                  <a:lnTo>
                    <a:pt x="4841421" y="2018937"/>
                  </a:lnTo>
                  <a:lnTo>
                    <a:pt x="4779736" y="2091508"/>
                  </a:lnTo>
                  <a:lnTo>
                    <a:pt x="4644571" y="2040708"/>
                  </a:lnTo>
                  <a:lnTo>
                    <a:pt x="4555308" y="2079353"/>
                  </a:lnTo>
                  <a:lnTo>
                    <a:pt x="4405993" y="2043430"/>
                  </a:lnTo>
                  <a:lnTo>
                    <a:pt x="4316186" y="2096044"/>
                  </a:lnTo>
                  <a:lnTo>
                    <a:pt x="4209506" y="2048873"/>
                  </a:lnTo>
                  <a:lnTo>
                    <a:pt x="4099379" y="2028733"/>
                  </a:lnTo>
                  <a:lnTo>
                    <a:pt x="4054021" y="2090601"/>
                  </a:lnTo>
                  <a:lnTo>
                    <a:pt x="3844108" y="2026920"/>
                  </a:lnTo>
                  <a:lnTo>
                    <a:pt x="3780608" y="2085703"/>
                  </a:lnTo>
                  <a:lnTo>
                    <a:pt x="3651613" y="2046151"/>
                  </a:lnTo>
                  <a:lnTo>
                    <a:pt x="3552008" y="2096951"/>
                  </a:lnTo>
                  <a:lnTo>
                    <a:pt x="3401241" y="2061028"/>
                  </a:lnTo>
                  <a:cubicBezTo>
                    <a:pt x="3356186" y="2051957"/>
                    <a:pt x="3360662" y="2092415"/>
                    <a:pt x="3315607" y="2083344"/>
                  </a:cubicBezTo>
                  <a:lnTo>
                    <a:pt x="3164114" y="2011680"/>
                  </a:lnTo>
                  <a:cubicBezTo>
                    <a:pt x="3141889" y="2009563"/>
                    <a:pt x="3169708" y="2081982"/>
                    <a:pt x="3163207" y="2089693"/>
                  </a:cubicBezTo>
                  <a:cubicBezTo>
                    <a:pt x="3156706" y="2097404"/>
                    <a:pt x="3137353" y="2058095"/>
                    <a:pt x="3125107" y="2057944"/>
                  </a:cubicBezTo>
                  <a:lnTo>
                    <a:pt x="3070678" y="2050687"/>
                  </a:lnTo>
                  <a:cubicBezTo>
                    <a:pt x="3049814" y="2060968"/>
                    <a:pt x="3014889" y="2130062"/>
                    <a:pt x="2982686" y="2132330"/>
                  </a:cubicBezTo>
                  <a:cubicBezTo>
                    <a:pt x="2950483" y="2134598"/>
                    <a:pt x="2902857" y="2079564"/>
                    <a:pt x="2877457" y="2064294"/>
                  </a:cubicBezTo>
                  <a:cubicBezTo>
                    <a:pt x="2852057" y="2049024"/>
                    <a:pt x="2839811" y="2030730"/>
                    <a:pt x="2830286" y="2040708"/>
                  </a:cubicBezTo>
                  <a:lnTo>
                    <a:pt x="2801257" y="2098765"/>
                  </a:lnTo>
                  <a:lnTo>
                    <a:pt x="2699657" y="2098765"/>
                  </a:lnTo>
                  <a:lnTo>
                    <a:pt x="2625271" y="2072458"/>
                  </a:lnTo>
                  <a:lnTo>
                    <a:pt x="2554514" y="2040708"/>
                  </a:lnTo>
                  <a:cubicBezTo>
                    <a:pt x="2543628" y="2035870"/>
                    <a:pt x="2520043" y="2088182"/>
                    <a:pt x="2509157" y="2083344"/>
                  </a:cubicBezTo>
                  <a:lnTo>
                    <a:pt x="2393043" y="2080623"/>
                  </a:lnTo>
                  <a:lnTo>
                    <a:pt x="2305050" y="2120537"/>
                  </a:lnTo>
                  <a:lnTo>
                    <a:pt x="2169886" y="2079715"/>
                  </a:lnTo>
                  <a:lnTo>
                    <a:pt x="2012043" y="2095137"/>
                  </a:lnTo>
                  <a:lnTo>
                    <a:pt x="1894114" y="2038894"/>
                  </a:lnTo>
                  <a:lnTo>
                    <a:pt x="1785257" y="2089694"/>
                  </a:lnTo>
                  <a:lnTo>
                    <a:pt x="1654628" y="2084251"/>
                  </a:lnTo>
                  <a:lnTo>
                    <a:pt x="1520371" y="2131423"/>
                  </a:lnTo>
                  <a:lnTo>
                    <a:pt x="1348921" y="2057944"/>
                  </a:lnTo>
                  <a:lnTo>
                    <a:pt x="1245326" y="2107111"/>
                  </a:lnTo>
                  <a:lnTo>
                    <a:pt x="1127578" y="2051594"/>
                  </a:lnTo>
                  <a:lnTo>
                    <a:pt x="1030514" y="2113280"/>
                  </a:lnTo>
                  <a:lnTo>
                    <a:pt x="903514" y="2068830"/>
                  </a:lnTo>
                  <a:lnTo>
                    <a:pt x="760186" y="2078808"/>
                  </a:lnTo>
                  <a:lnTo>
                    <a:pt x="678543" y="2045244"/>
                  </a:lnTo>
                  <a:lnTo>
                    <a:pt x="594178" y="2093323"/>
                  </a:lnTo>
                  <a:lnTo>
                    <a:pt x="493486" y="2098765"/>
                  </a:lnTo>
                  <a:cubicBezTo>
                    <a:pt x="471170" y="2077961"/>
                    <a:pt x="456475" y="2087637"/>
                    <a:pt x="434159" y="2066833"/>
                  </a:cubicBezTo>
                  <a:lnTo>
                    <a:pt x="374831" y="2073728"/>
                  </a:lnTo>
                  <a:cubicBezTo>
                    <a:pt x="355479" y="2068890"/>
                    <a:pt x="353120" y="2109046"/>
                    <a:pt x="307884" y="2107474"/>
                  </a:cubicBezTo>
                  <a:cubicBezTo>
                    <a:pt x="262648" y="2105902"/>
                    <a:pt x="135164" y="2057944"/>
                    <a:pt x="103414" y="2064294"/>
                  </a:cubicBezTo>
                  <a:lnTo>
                    <a:pt x="0" y="2098765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1025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2" t="5437" r="908" b="24139"/>
            <a:stretch>
              <a:fillRect/>
            </a:stretch>
          </p:blipFill>
          <p:spPr bwMode="auto">
            <a:xfrm>
              <a:off x="1452882" y="1806698"/>
              <a:ext cx="4402137" cy="1340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1511544" y="3016152"/>
              <a:ext cx="4284813" cy="18406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</a:rPr>
                <a:t>Source: http://apps.nccd.cdc.gov/s_broker/WEATSQL.exe/weat/freq_year.hsql</a:t>
              </a:r>
            </a:p>
          </p:txBody>
        </p:sp>
      </p:grpSp>
      <p:sp>
        <p:nvSpPr>
          <p:cNvPr id="10254" name="TextBox 3"/>
          <p:cNvSpPr txBox="1">
            <a:spLocks noChangeArrowheads="1"/>
          </p:cNvSpPr>
          <p:nvPr/>
        </p:nvSpPr>
        <p:spPr bwMode="auto">
          <a:xfrm>
            <a:off x="219075" y="1782763"/>
            <a:ext cx="33845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600">
                <a:latin typeface="Arial Narrow" panose="020B0606020202030204" pitchFamily="34" charset="0"/>
              </a:rPr>
              <a:t>Every year, the Center for Disease Control (CDC) publishes data comparing diseases and disabilities to relevant risk factors. The given two-way table compares health problems requiring special equipment to average alcoholic drinks per month.</a:t>
            </a:r>
          </a:p>
        </p:txBody>
      </p:sp>
    </p:spTree>
    <p:custDataLst>
      <p:tags r:id="rId1"/>
    </p:custData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b30ad8ef350663f9ac2c038734461fce2ada692"/>
  <p:tag name="ISPRING_PLAYERS_CUSTOMIZATION" val="UEsDBBQAAgAIAEqZy0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1FszTLwI/sDmBAAAcBIAAB0AAAB1bml2ZXJzYWwvY29tbW9uX21lc3NhZ2VzLmxuZ61YbW/bNhD+XqD/gRDQYQO6tB3QotgSB7LEJEJkypXovGwYBEZibKKU6OrFafZpX/cz9mU/rL9kR0p27CaFpKSABZiU7rkj7+65I/cPP2cSrXhRCpUfWG/2XluI54lKRT4/sGb06Of3FiorlqdMqpwfWLmy0OHo+bN9yfJ5zeYc/j9/htB+xssShuVIj+7GSKQH1nQcO8FkapPL2A+Og3jsHVsjR2VLlt8iX83Vj7+8e//5zdt3P+2/auX6wEQT2/d3gZBBevu6BxChYeDHgIb9mOALao1+mFe/rZ9h8sGM+h7B1ujLP/8Ok5yG+Aw0S9DaPp3yszDEhMaR77k49qKYBNTsi48pdq3RparRgq04qhRaCX6DqgUHn1ai4KiUIjUvEgUTec27lLnBxPZIHOKIhp5DvYBYo0gVxe1LA8vqaqEKUFeiVJTsSvLU6IToMe+XBS9BNasguhD8qoWAL1XGRL7Xrfqc+IHtxvZ0Gk9wFNnHsMF0syhA2oG/EdUC3qVcvQQVN7lULEXXBQfAIEJsuZQiab4U0bLQFk4lu+20IrTPPXIc0yDwoxgTdz1jjXCeIrdgerEDUUI7wiEAFKzkxSNkYxP3RhzZUg5DOPGOT3x4qDbhRMwXEp5qqB1TDJEw5XmXFEQqDiHWo+g8CF29aaAKMbRkZXmjinQnSrf92QXsESeARHDoFjjVGGtgiA8BTFYUPKm6wHx7RpyTeEwJ/B1j2Fyf1Xmy6CkHGfJgkG6HZA2+2g68zvhv0eJxcAEpbo1IMEQiOLVGwekQiUscAXngqEuG2Gfesa2pQJPPmhnWzJMwnejyFrEkATnt0pVQdQkzekuAHwwHlcO0RPjDDCLJs/0H+K0BBGebGJqLFQcTirQ7ooF7HezqmP4w836Pj2zPx24MQQ7UE1NTErQyBsSZqwoxKZVeAOhl6YrlCUdXPGHasbfwWSpS85kOQGPJp1r8hVjVku6Llq+Jiy9e7A00bYfi71uY1SWYV1U8W1ZdqrfMf4wVOtm+aUKfpT9Of+RgYode8E0nZey2cVIfz5Qiq2VTC57sn41lQ33UacQTd6q/t763JVFD+mMPWGssVH8JDM2GLmzQH8j+Uh45AkXTpnZAcfHy6wE6SdACEIUei3EGW7Vjwpnm/P7y53gceRQKxzm/KkXV2ZWZbGwc9LBrE2iJJa/4XTJe8WsFPCY5WzXNGZRH4+lOh271fjv1gnrUB5MJAM7bvqpEUmRgf9oDczbB6x1oaH5nJeeqlqlJXik+GqqHva0zfr+rvC5UZmYlK9fB21Saw6dY0SwubJROB/Qlm/zr7Z+t9Hu8lyJsh9CJODZxdPvi6FyVPYUgBfRW+DRadz+QCxmrkgWU1WtV52lPoOZI4+IjG8DaNUecFcniy9//9cT4ypJmFrWzvw4C0X0ZsCDegP1BVMXLP7tAqD3elTODPlLtOXAt1w47JT2Iwu9yxGJNaclUBlN73XohyFun2ZTazskE8iAyYa/qIunu0rYRJnZ4ClxmjgfWaMKKj0CEVCk5CMVstQ7Aapj2zQk8qCspcj5E9mmlRC+YetPYdl1zLQHJByfNj03NTOGok7T3E1LNe4M5JzYBnv0Kj6eiGgoYYry5ctDHaXN09eFsDAHUIytNaVuzGBBFM76jidX9SrcZleZuaP/V1lXR/1BLAwQUAAIACADUWzNMKIpE2PIDAABnEAAAJwAAAHVuaXZlcnNhbC9mbGFzaF9wdWJsaXNoaW5nX3NldHRpbmdzLnhtbOVY3XIaNxS+5yk020nvwtqu3TjugsdjYMwEAzXbaXLlEasDq6KVNpIWQq5628foTR8sT9IjBBgKSZakdDLTYXbwSp++838OcnT9LhNkCtpwJWvBafUkICATxbgc14Jf4tbzy4AYSyWjQkmoBVIF5LpeifJiKLhJB2AtQg1BGmmuclsLUmvzqzCczWZVbnLtdpUoLPKbaqKyMNdgQFrQYS7oHL/sPAcTLBlKEOCTKbk8Vq9UCIk8071ihQDCGWouuTOKipagJg1CDxvSZDLWqpDsVgmliR4Pa8F3rTP3WWE8VYNnIJ1PTB0X3bK9ooxxpwUVA/4eSAp8nKK6pyfnAZlxZtNacHbuaBAe7tIsyL3t1NHcKnSCtEv+DCxl1FL/6gVaeGfNasEvsbmkGU9i3CHOAbWgET8OOu1G87Hbi5uDx7v4vuN1OOBQ3HwdH3AobsedZin83Zt+86HT7r56jHu9TtzuP51CF21ZGIXbLojQVarQCaw9ENm0yIaScoFZ9w+/GLCYt4LqMcSqxTEsIyoMBOS3HMY/F1RwO3ehwvSeAOQ3JofEPrg41AKrCwie6DwhKobBWQf54uU6xi8ut0wPvfQns/ZqGVFraZJiNuDaQrUo3FxawUZKbpnm3slQCbY2CLIhsC7NYCPJBxMuW4g8DcgIgyDQ1F4OkgyoxMLiFs1P1gSmGBrL7aKgWkv0jeZUEOTDygdyP9hxR5JSbba8vva8y+ak3pSMNDSdYbV6l/jlj8H7IMvA7tD7wkUAdBl4U1NzAJLcCFEGfE/1BDSJlRKmDP5XVQhG5qoggk+AWEUwl4sM/0qBbLYAMtIqW6xil7LECI7en3KYAbsuI+gNisgKPIktMRdgvYS3BX9PhjBSGnmBTjEkuM6N568eRJxTY55I6UrHZ74RtLuN5utnzkDKplQmB5JjAUCW22PwU7RdKhQhhEJvblCgZxJaYPBdfBhnC1gZM6tfHhHDs0L4iP/bcdmgPmJ0jiOFzn2MygTmsxqUFpvS6aImXZ0tqLEaOYbEc+JGgp2UywLKEiZUEiXFnNAEp5VxFT7lqjC44mvZU5svUtAfJVwuVB1jw0dhmpXrcienZz+cX/z44vLlVTX88Ptfzz95aDnB+4I6aX6E33505n/m1Ccm/87ZltKZyza2I3X/z5Pl1N2dSVHo5uX+8bmY8t/q9Pzwx59l4vm9sD+tnlL4MWKXT6nsaw7KwLq9MqjeqzKoBz8Z+xtTsZQK2D7Hvh1gAxU845g+RyuJ/yRBv/r3nc/w4yTot+u2r63r/4vX/Nv6srV1u4rCvRdTt5NxyTP0pRtD69ts/eL8BO9re7cqFWTb/udAvfI3UEsDBBQAAgAIANRbM0x8NYsP4wIAAJEKAAAhAAAAdW5pdmVyc2FsL2ZsYXNoX3NraW5fc2V0dGluZ3MueG1slVbbTuMwEH3nK6rwTgqLgJXSSrQUCakLaIt4d5JpYtWxI3tStn+/duw0TtuQ0hFSPXOO5+opkdpQPr0YjaKkkhI4fkBRMoIw4qSASbBIqwQkXS5Wq7dXbdiBDEKLF0zIFSBSnimjaXQjmk6CuEIU/CoRHPWlV1zIgrBgejkeP87n11FYI4dYYqu9TS9nt3ez8XiAsyYJtG6e6885FOfj+fn3Q7+PRBQl4bulyMRVTJJNJkXF00E/+a4EySjfmMR/388X931IRhW+IBSdmBYPRs6jlBKUAhPS3cLIIIuRGFjjaVx/zuS0rr7P/oC2pYpiTXu8NtJHK0kGB0W+MdKP5/r2DuHpwcj3BIR/qKG/boz0QuuB/1E0oqzKn8xIKUVmCtrlfN/EPYcJkurnZ1IeGxkkmISMo8EuuPLcPhnxQO6r/+4j81ylYO+mrgcLwTQ9ZjBFWUEUNidrU7n4eqtQv4/G7mtazLuO+Z1UCqZrwpSDtcoW+Be+KE99lNO0kE/BqgLmNmAf2TW0hPl8Vi8LH7vXeTFK2Dplm4qnbJGvurBHSE/ZIleMpvDG2e4IfmixnKbJM+La6dXfRd9pgDYDJ/qYuqubU2M1rpbm7So/e6dpQIVIYWpWgl7YBKngH7QA08EorE02tvAouIiTLc1qxh+Di3crhFJF4YHezdzpCYuQIoNTg1dHqtd1J3JzHp5L++vQZmjPI9TLfBIQRJLkhU5WBSPHmwS1E/u7eExxxQH5wtfiXFJB5AbkhxDM92PC7WNwgXB2TMK+sj54FHpFiMLTVY7cJafKz6siBrnQXaOwn56u0gJzmuVM/+EnhS9IDxg9VkvFXN/HCdXDaNvoKdwQAJFJvh8Be7KmomJIGWyBObKnqHPuSy5S+u31TdwjLmGN/sw5zVlD6XZGOyydhdcxnCB86rhOM6zlYnAhREhiVafWWQHNRvau7izpZrGZ+fNBVuHmqXO1th8XUSvNv6L/AVBLAwQUAAIACADUWzNMnCZQT9wDAAD4DwAAJgAAAHVuaXZlcnNhbC9odG1sX3B1Ymxpc2hpbmdfc2V0dGluZ3MueG1s7VfNcts2EL7rKTDspLeItus0jkvJ47GksSaypFrsNDl5IGIlogYBFgClKKde+xi55MHyJF0I+o0Uh8pUbQ8dD8fi8ttv/7FkdPUuE2QC2nAla8Fp9SQgIBPFuBzXgl/i1vOLgBhLJaNCSagFUgXkql6J8mIouEkHYC1CDUEaaS5zWwtSa/PLMJxOp1Vucu2eKlFY5DfVRGVhrsGAtKDDXNAZ/rOzHEywYChBgFem5EKtXqkQEnmmO8UKAYQz9FxyFxQVtzYTQehRQ5o8jrUqJLtRQmmix8Na8F3rzP0tMZ6pwTOQLiWmjkIntpeUMe6coGLA3wNJgY9T9Pb05DwgU85sWgvOzh0NwsNdmjm5D506mhuFOZB2wZ+BpYxa6m+9QQvvrFkKvIjNJM14EuMT4uKvBY34YdBpN5oP3V7cHDzcxncd78MBSnHzTXyAUtyOO81S+Nu3/eZ9p919/RD3ep243V9rYYq2IozC7RREmCpV6ARWGYhsWmRDSbnApvssLwYstq2gegyxanEsy4gKAwH5LYfxzwUV3M5cqbC7HwHya5NDYu9dHWqB1QUEazpPiI5hcVZFfvFqVeOXF1uhh976Oqy9XkbUWpqk2A0om7sWhZuiJWyk5FZo7p4MlWCrgCAbAuvSDBPcb8mAjDDrAmPr5SDJgEocJG4x3mSlYYqhsdzOB6i1QF9rTgXBIcFJB3I32Ik/Sak2W2lepdq1b1JvSkYamk5xOn0OvPhL8D7IMrBbTLdwKQddBt7U1ByAJNdClAHfUf0ImsRKCVMG/6sqBCMzVRDBH4FYRbB5iwx/pUA2Z56MtMrmUkGNJUZwzP6EwxTYVRlDb9FEVqAmHoG5AOst/F7w92QII6WRF+gES4Jybjx/9SDinBqzJqVLH5/5yW93G803z1yAlE2oTA4kx46HLLfH4KcYu1RoQgiF2dygwMwktMDiu/owzuawMmFWv70ihmeF8BX/u+uyQX3E6hzHCp35GpUpzFc9KG02pZP5TLo5m1PjNHIsiefEBwkeslwWUJYwoZIoKWaEJriejJvwCVeFQYmfZU9tvslBr0q4nLs6xrcYNKZZuVPu5PTsh/MXP768eHVZDT/98fH5k0qLld0X1FnzO/vmi0v+K1pPrPod3ZbSmes2tmN1//vIYs3u7qQodAty/76cr/XP1uXw39uXn/78UKaC3wv70/IqhR8jdnGV6rfmoAys2yuD6r0ug7r3u7C/sQdLuYAH5tgfAHhkCp5xbJijDcE/0pJ7X+H4kz3pu/g4LfnfTdTe2f0/Ueu71UfT1ldSFO79wKygfPtrvV75C1BLAwQUAAIACADUWzNMeSGyGZ4BAAAbBgAAHwAAAHVuaXZlcnNhbC9odG1sX3NraW5fc2V0dGluZ3MuanONlE1PwzAMhu/7FVO4oqkDNDZubGwS0g5IcEMc0mJKtTSOkqxQpv13mu6rSV1YfFncp68/OnvT61eHJax/19/Uv+v7k3+vfeB8Vq/h0vcL5//gwoQPcveAKQ0GpOU2Q/mS5SAyCSwgi6PE0b89IbsIfmQma/G4fLagTEOPIQErIkWmCdBQYEGAXxT4TTl/Dm/3GmXtSmo0PF5bi3KQoLRVswYSdc5rhl1E0f1sNmyWGMBYgN6h05vRNIoI9IMn4Iku6tNFnhQXi8nYV0wwV1yWS0xxEPNklWpcy/cu1c9Sga4++Wpfy+R2Nr9tAiIz9tFCHgaej511k+5vZWAfdzR3RsKCxyAaulF9/kA94XZBAV1kJrMH+n7orEkrnkK7S1fOfExWWiH3MHbW5ix82x1xfeXMIwQvQZ8TEtVanfEBlcbUdaSFtnt+RAXy90ym+yoiZyTnknWyXd07FXrz4Ix5I4TBCH1S05d3rY4QJCffkrNrgsBL6lVqK9KRkXKqzkV0WpOHfGy4S9z9taqd6xXoF0RRZfz2X26FX2tv+wtQSwMEFAACAAgA1FszTNbseNluCgAAdR8AABcAAAB1bml2ZXJzYWwvdW5pdmVyc2FsLnBuZ+2Ze1RTZxLA4xPwAd2VFeUVqBpbH0hQDGBIWqVFtym4WgErEGiAIAYCBkQMSVyqay2a1CJygRjabU9pDQRCtiDyiFkKWSpJqoiAgcQK3IghxBAJxLx6L3h2e07/3H/zR27ufL+Zud83d2ZyTuby4Zjotau8VyEQiLWHDkYdQSCWExCIZRzXldDK/ccfBUFfS2hHovcjBHLfSUhYTn73w3cRCCFntTV1BSS75R48TkMg3LvgzxIp9fs0BAK56lDUux+dTdaNojl+2qS7qaxluKXIJW8XbL7zr7cKVt16+G3MgfJXj37IPPLPAG/Py0t/WeHm9uaR8/npx0PWe20ivSdcc+Ni64N/qx+3Fs7c087yRsdkvEjF9sgZAVne104f6VPouYx8oQ9V3dlx1m41d4vICpXlaekuaD8I/2/rWYTVlagmJNGlzGtX8g7iGmg11/27q5QxRnDR7POB09HQwnlayNVxSJ6bHj3tsiDvqR+/j60VPXaF1dnflWPPzYz3nt4ESXfDq+JmMn9cAt0+4bqh4KcEAvD1QspS6PpGtBsKbxlWBDFf9dcEtdisGjxLrDMq8MQcMVvP0NO98K/uc24oc0gC7YE4C/ITtqGeyjjVuhayva1m/5mAyiT4ArkPsmsYpmFLdoubf802oC8PQ7uqtk0Xiu3MHx2By9dBymFJ0atRYy74eQmVYpEXdhqZSsYaFH0dhi1sStsE7+juZMTHwWYDh1Vs0FFZlkE7M45LCK4cEnr4i56nmUY/+bn9jHLvtdRkDEvsR0USwD/VHHdr6sgw2exzYgezBi1VsUPVsbcBHU3AL/nPNoDSMMqOJOqRO+9kWShKl7LLh5TMsa14c++gEg6aZSJTklbqYpk3dCHtLxh3M4Mrv2+8eNHNxfJLyLVUtoiBB+eVWrLSniDKlkMSOn2fiVJ9OORautIeyE9p6ubpzhpn7Ynx2WqXsmGcJadBW7To93tJ2lMp7gzBtTIBHZg6Rdzd7HFhtOEnoKFNv56QUd5jF9YcT2q6yJZR1Mn4Bh+lPf5kcCUptnhYv3uwrfsmJ1utOGVnllw+tgV+nd5sbwKo3fnl1FgvDqBwlAQCoFsX1twY7B3UM4W3yJsZ+YANLD6xYZjCTwS1PRUek0UabZGNWSNM0hY0U4mc1mm3HetiTPzche1pnknS6GvIS6XrMSZJWomEWX6wa39XNzCmMID6loDdLPHHE8LC6pQQzv26uC8og6+EupuDGXRs9J4lsLkWMi+5G3XVRj4z9WnvVJvD9wuzhZGQeXuD5QWaNX2g+5jh172StD4s6meKmhr4LEKJ9yT0JPYXNKyGc4Ye7YFSzlkCGj2Wi9RR7GEyAVv5olFnEaY80G9NmOJg0Ol0BrGwfKBIM0TLVgo1WMs7pwdM4Y/WQ0GYxqSe3OcOB0XsuwXwzfpEEnWBUXz7apFnBhvTLC1gT5KknfLWFkZP1j5Yi2WNK3GDU4uB+n3OL6y94/rHYvg9MDyb1Q56wXfFB4Lh8nGVLIeuAQvZfP4NAkz2O4ETOIETOIETOIETOIETOIETOIETOIETOIETOIETIAL8GYZur//v78TPfFaUSTlIYnuxeeaprBrjpVd1tIWBwJgsTzNP4w2YIaUnOKUao65AD4YwzfeI/vniSIv8VPMgvDLztlIikYz3lm31IjJmByYmGI/RmkpjvWAZ5Hv6m9rYGn9GnkQoHaEqCgQCFtXUyl+Z24/Ga7V9E4ddXMriG5KTkh+MXglXP4/IIurZBo/+v8IHcg91TLLUpN69yWJmB7dLNUVbRWKC0uTcvNzgVm3THs2JJKmqNnk2RNr8YAV0JH4fq1nMsJhmYmb29GT502v3gGRW3woP6BHqngRIN6nuXOv0gmt5P/br3CxSKKfjqI/Rvw7MW+fxJjDSfatCW5cPHxYrI2dynybI0vUPe0bakFojwT8quJUvjMBAxpps/2Xh5Yqdkwkyst5Tiq0SVd372p8SXPSyliV6uTXWMXaa0yV9PgKpcluOmlMeDsCKH0mt3uMDxe55cZLxvcK0nkXeoFHUEFVoHpggO6m/Lq0gMlu5/QU3Pww2j7HMg/d2YpB8GhTGXB5ulkrpKBVWDare5ijtPUqRG0ps1LDohljxq4Z79Rif13oxunjXhp6sZHotLsdYhPLAAdZf8VbH5sL74/EOo7iC7ouL06yEjmjtI6dhLwirlKoDGzA2bJmLH6FZsaMS35I5Q2eZORg2atFjMi+Sfqao4my7Id5h5nswr/800iVv9ogMRc+1Y2x98gGryd0P2Xbj+MMXL8WD22kZbCNt3pOkEg1YBTMpnx5Sf2W+FLqdkGPMlC8euYJkj+O2FtpsYnu3xfGkBmhErltvf+YVe2Ouad3fwB/FFi+W49Tqle5+fLPOLwKMAM+Bd0BtUMKQoBB8TDfq3K6Zi0bycUhvI68eLCx38SHEkVRXqnu+3Ph6x2y0SUjaL2Gmd1/4cqd/H64m0t7S0NXV/Dit9C2R+lIcJZFcB7YUlqEHReIe8zlkjH1KTWT6XQYVfJDZl9tUpT4m3wbU9QQ6Ghdj1T5yhvDOUMnd57z85qvDDaTVa1kvCh1WHz4mJyTOqGzTAX8JoXXQRv1EX6WWvs/wJDODlInx+EvVV6AgnH4kSbt1rCJUNv/LtusDrVB6he2CC6z9g/ZhYEMj62FGp+pS2fFjQuLfhcR0dOqvB/ixi257AW3lKZ7ijZtarnbU5VqrRjUt3XfJHE4IqBQTbZScCDDyhEy/jexDAGVVmJypb3qt4eqG15lV4bUrOVG1RZVD2AwkNNY3AZ81Ii1hTWLqTSEnSGT7jiOAY/AM0AKnvPlDwveu/+OrjSIHZd/7rs+BOUqomM+dXVVWRANlQ3ZDNnWqWOy9GF2mqr2IVlR7loue+wZ57mVa6SZ+bWDzswfzuaNwMn1NEozdGro/gLKgjeJJrMDbmFwPmtBkx0aUMYNyP40a+jr9sEzr/FN+Q+ed9hPYBcsfOEUcsONjmY4kxwF9wOdb4AFK7mdkBS9JtZM3nSA7pX+4WCCDBVxG8DBOFAV3ryeHdxE729tJWJmwqh8qDqib7NTkJ5H9CDjPDxZ6nUCrUyod6yvUj17XYRy3Gve5yHBQvoRUkAN3A2XZ1tgYk5EQZxzeN2B4Odk/UexuCCjpTbJ2cWl1cngmaTy+sTYsjja8r9tgNRsnEt1nIY6tePmDNLuGsRTaRmpbKb2fxBnAmmKyfY0q25OU04P3rghETWNHd7GqSIrwhXOfh9orNUi/We8AFOYEWSrVFF6OxlsGfHOewwbdU3cKMnmxrzwdwRpAetbkBllc0l/HKcYj5pS1TVng0R35YWHAyEQ1NR0e0NZm2PttndFlWhW1Zj+iSmvxXO3n7o4aO1oPDnlsh0dVYccK89TF/XnPbKYDVfcCczwX+r5/yB9/C55eU++HO/aLqye3cHh4VufI/4a+FpPud0NfJtVQ6rXrBuwewS07uXm3yqVsI/QWEqdd/ztV1qaEjMFzLgUv8kQnvPwksGp9yIfj1Xl5Bha4d3uzbG56YTR96L2YKMH+lJLfAFBLAQIAABQAAgAIAEqZy0aKJOKo+gIAALAIAAAUAAAAAAAAAAEAAAAAAAAAAAB1bml2ZXJzYWwvcGxheWVyLnhtbFBLAQIAABQAAgAIANRbM0y8CP7A5gQAAHASAAAdAAAAAAAAAAEAAAAAACwDAAB1bml2ZXJzYWwvY29tbW9uX21lc3NhZ2VzLmxuZ1BLAQIAABQAAgAIANRbM0woikTY8gMAAGcQAAAnAAAAAAAAAAEAAAAAAE0IAAB1bml2ZXJzYWwvZmxhc2hfcHVibGlzaGluZ19zZXR0aW5ncy54bWxQSwECAAAUAAIACADUWzNMfDWLD+MCAACRCgAAIQAAAAAAAAABAAAAAACEDAAAdW5pdmVyc2FsL2ZsYXNoX3NraW5fc2V0dGluZ3MueG1sUEsBAgAAFAACAAgA1FszTJwmUE/cAwAA+A8AACYAAAAAAAAAAQAAAAAApg8AAHVuaXZlcnNhbC9odG1sX3B1Ymxpc2hpbmdfc2V0dGluZ3MueG1sUEsBAgAAFAACAAgA1FszTHkhshmeAQAAGwYAAB8AAAAAAAAAAQAAAAAAxhMAAHVuaXZlcnNhbC9odG1sX3NraW5fc2V0dGluZ3MuanNQSwECAAAUAAIACADUWzNM1ux42W4KAAB1HwAAFwAAAAAAAAAAAAAAAAChFQAAdW5pdmVyc2FsL3VuaXZlcnNhbC5wbmdQSwUGAAAAAAcABwAXAgAARCAAAAAA"/>
  <p:tag name="ISPRING_SCORM_RATE_SLIDES" val="0"/>
  <p:tag name="ISPRING_SCORM_PASSING_SCORE" val="0.000000"/>
  <p:tag name="ISPRING_ULTRA_SCORM_COURSE_ID" val="B7A20E66-39D4-4ED7-9CBF-1998B04CD5E5"/>
  <p:tag name="ISPRINGONLINEFOLDERID" val="52"/>
  <p:tag name="ISPRINGONLINEFOLDERPATH" val="Content List/Lessons/ELA"/>
  <p:tag name="ISPRINGCLOUDFOLDERID" val="0"/>
  <p:tag name="ISPRINGCLOUDFOLDERPATH" val="Repository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C:\Users\Alex Chavez\Desktop\iSpring Temp"/>
  <p:tag name="ISPRING_PRESENTATION_TITLE" val="Construct &amp; Interpret Two-Way Frequency Tables (HSS.CP.4) [300]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Closur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Objective &amp; Prior Knowledge"/>
  <p:tag name="GENSWF_ADVANCE_TIME" val="0.00"/>
  <p:tag name="ISPRING_SLIDE_INDENT_LEVEL" val="0"/>
  <p:tag name="ISPRING_CUSTOM_TIMING_USE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CUSTOM_TIMING_USED" val="0"/>
  <p:tag name="GENSWF_SLIDE_TITLE" val="Clarification &amp; CFU"/>
  <p:tag name="ISPRING_SLIDE_INDENT_LEVEL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oncept Development"/>
  <p:tag name="GENSWF_ADVANCE_TIME" val="0.00"/>
  <p:tag name="ISPRING_SLIDE_INDENT_LEVEL" val="0"/>
  <p:tag name="ISPRING_CUSTOM_TIMING_USED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Skill Development/Guided Practice 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oncept Development"/>
  <p:tag name="GENSWF_ADVANCE_TIME" val="0.00"/>
  <p:tag name="ISPRING_SLIDE_INDENT_LEVEL" val="0"/>
  <p:tag name="ISPRING_CUSTOM_TIMING_USED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Skill Development/Guided Practice 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CUSTOM_TIMING_USED" val="0"/>
  <p:tag name="GENSWF_SLIDE_TITLE" val="Skill Development/Guided Practice 2 (cont)"/>
  <p:tag name="ISPRING_SLIDE_INDENT_LEVEL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Relevance"/>
  <p:tag name="GENSWF_ADVANCE_TIME" val="0.00"/>
  <p:tag name="ISPRING_SLIDE_INDENT_LEVEL" val="0"/>
  <p:tag name="ISPRING_CUSTOM_TIMING_USED" val="0"/>
</p:tagLst>
</file>

<file path=ppt/theme/theme1.xml><?xml version="1.0" encoding="utf-8"?>
<a:theme xmlns:a="http://schemas.openxmlformats.org/drawingml/2006/main" name="Office Theme">
  <a:themeElements>
    <a:clrScheme name="Educeri Colors">
      <a:dk1>
        <a:srgbClr val="202020"/>
      </a:dk1>
      <a:lt1>
        <a:srgbClr val="F9F9F9"/>
      </a:lt1>
      <a:dk2>
        <a:srgbClr val="21A8B3"/>
      </a:dk2>
      <a:lt2>
        <a:srgbClr val="B5B5B5"/>
      </a:lt2>
      <a:accent1>
        <a:srgbClr val="2596F1"/>
      </a:accent1>
      <a:accent2>
        <a:srgbClr val="4AAE52"/>
      </a:accent2>
      <a:accent3>
        <a:srgbClr val="F34336"/>
      </a:accent3>
      <a:accent4>
        <a:srgbClr val="FEC018"/>
      </a:accent4>
      <a:accent5>
        <a:srgbClr val="4051B3"/>
      </a:accent5>
      <a:accent6>
        <a:srgbClr val="E91E63"/>
      </a:accent6>
      <a:hlink>
        <a:srgbClr val="27AE60"/>
      </a:hlink>
      <a:folHlink>
        <a:srgbClr val="27AE6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19050" algn="ctr">
              <a:solidFill>
                <a:srgbClr val="FF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lIns="0" tIns="0" rIns="0" bIns="0">
        <a:spAutoFit/>
      </a:bodyPr>
      <a:lstStyle>
        <a:defPPr defTabSz="914400" fontAlgn="auto">
          <a:spcBef>
            <a:spcPts val="0"/>
          </a:spcBef>
          <a:spcAft>
            <a:spcPts val="0"/>
          </a:spcAft>
          <a:defRPr kern="0" dirty="0">
            <a:latin typeface="Arial" pitchFamily="34" charset="0"/>
            <a:cs typeface="Arial" pitchFamily="34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9833</TotalTime>
  <Words>1631</Words>
  <Application>Microsoft Office PowerPoint</Application>
  <PresentationFormat>On-screen Show (4:3)</PresentationFormat>
  <Paragraphs>464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 Unicode MS</vt:lpstr>
      <vt:lpstr>Arial</vt:lpstr>
      <vt:lpstr>Century Gothic</vt:lpstr>
      <vt:lpstr>Verdana</vt:lpstr>
      <vt:lpstr>Cambria Math</vt:lpstr>
      <vt:lpstr>Gill Sans MT</vt:lpstr>
      <vt:lpstr>Calibri</vt:lpstr>
      <vt:lpstr>Arial Narrow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 &amp; Interpret Two-Way Frequency Tables (HSS.CP.4) [300]</dc:title>
  <dc:creator>Stephen</dc:creator>
  <cp:lastModifiedBy>alexander chavez</cp:lastModifiedBy>
  <cp:revision>404</cp:revision>
  <cp:lastPrinted>2018-08-13T17:25:53Z</cp:lastPrinted>
  <dcterms:created xsi:type="dcterms:W3CDTF">2012-04-12T14:57:33Z</dcterms:created>
  <dcterms:modified xsi:type="dcterms:W3CDTF">2018-08-29T18:42:08Z</dcterms:modified>
</cp:coreProperties>
</file>