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Arial Nova Light" panose="020B030402020202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aveat" panose="020B0604020202020204" charset="0"/>
      <p:regular r:id="rId24"/>
      <p:bold r:id="rId25"/>
    </p:embeddedFont>
    <p:embeddedFont>
      <p:font typeface="Chiller" panose="04020404031007020602" pitchFamily="82" charset="0"/>
      <p:regular r:id="rId26"/>
    </p:embeddedFont>
    <p:embeddedFont>
      <p:font typeface="Ink Free" panose="03080402000500000000" pitchFamily="66" charset="0"/>
      <p:regular r:id="rId27"/>
    </p:embeddedFont>
    <p:embeddedFont>
      <p:font typeface="Just Another Hand" panose="020B0604020202020204" charset="0"/>
      <p:regular r:id="rId28"/>
    </p:embeddedFont>
    <p:embeddedFont>
      <p:font typeface="Nixie One" panose="020B0604020202020204" charset="0"/>
      <p:regular r:id="rId29"/>
    </p:embeddedFont>
    <p:embeddedFont>
      <p:font typeface="Varela Round" panose="020B0604020202020204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2:35:49.2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10239 11761 0,'0'6'156,"27"-12"-140,-14 6-1,7 0 17,-7-7-17,20-6 1,-20 13 0,1 0-1,-1 0 1,7 0-16,6 0 15,-6 13 17,26-13-17,40 0 1,-20 0 0,40 0-1,-40 0 1,-19 0-1,-1 0 1,-26 0 0,6 0-1,7-13 1,-19 13 0,32 0-1,0 0 1,1 0-1,19 0 1,-13 0 15,26 0-15,-6 0 0,6 0-1,-33 13 1,1-13-1,6 0 1,13 0 0,-20 0-1,20 0 1,14 0 0,-27 0-1,-27 0 1,20 0-1,-13 0 1,14 0 15,52 0-15,-46 0 0,-27 0-1,7 0 1,-19 0-1,19 0 1,-20 0 0,0 0-1,7 0 1,-7 0 0,0 0 124,1 0-140,5 0 16,-5 0 15,-1 0-31,7 0 16,-7 0 15,0 0 0,-13-13 79,0 26-48,0-26-15,0 0-16,0-1-15,0-5-1,13 5 1,-13 1-16,0 0 16,0-7 15,0 7-15,0 0 15,0-1-16,0-5 1,0 5 0,-6 14 249,-27 0-249,20-13-16,-21 13 16,1 0-16,-59-20 15,-1 20 1,27-20-1,0 20 1,46 0 0,7 0-1,0 0 1,-1 0 0,-5 0-1,-8 0 1,-39 0-1,-27 0 1,-13-19 0,40 19-1,20 0 1,0 0 0,13 0-1,-14 0 1,-12 0-1,6 0 17,-26 0-17,32 0 1,-6 0 0,-13 0-1,-13 0 1,13 0-1,13 0 1,26 0 0,14 0-1,-40 0 1,27 0 0,-21 0-1,-19 0 1,40 0-1,-7 0 17,19 0-17,-5 0 1,5 0 0,1 0-1,0 0 16,-20 0-15,20 0 0,-1 0 15,-5 0-15,5 13-1,1-13 16,-7 0-31,7 0 16,-13 0 0,6 0 15,7 0-15,-1 0-1,-6 0 1,7 0 15,0 0-15,0 13 15,-7-13-15,7 0-16,-1 0 15,1 0 79,13 13-94,-20-13 16,7 0 15,13 13 16,-13 7-32,13-6 32,-20-1-31,20 7-16,0-7 15,-13 0 1,13 0 31,0 7-16,0-7 0,0 1-15,6-14 15,-6 13-15,20-13 0,-6 0 15,-1 0-16,7 0-15,6 20 16,7-20 0,13 13 15,-19-13-15,6 0-16,-20 0 15,20 0 1,-20 0-1,21 0 1,12 0 0,20 0-1,33 0 1,-66 0 0,-19 0-1,19 0 1,13 0-1,0 0 17,40 0-17,86 0 1,-33 0 0,-7 0-1,-59 20 1,-27-20-1,1 0 1,-14 0 0,-7 0-1,27 13 1,33 7 0,27-20-1,-1 0 1,80 20-1,-60-1 1,34 1 15,-67-20-15,-86 0 0,-20 0 140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6:08.62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17330 3585 0,'0'0'0,"13"0"32,1 0-17,6 0 1,-7 0 15,0 0-15,0 0-1,7 0 17,-7 0-32,0 0 15,1-20 1,6 20 0,-7 0 15,0 0-16,20 0 1,-20-13 0,20 13-1,-6 0 1,6-13 0,13 13-1,-19 0 1,-7 0-1,6 0 1,-6 0 15,-7 0-31,0 0 16,1 0 0,5 0 15,-5 0-16,-1 0 17,0 0 15,-13 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6:10.10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18316 3552 0,'6'0'15,"14"0"1,-7 0-1,1 0-15,32 0 32,-33 0-1,7-13-15,7 13-16,-14 0 31,20 0-16,-20 0 1,0 0 0,7 0-1,-7 0 1,1 0 0,19 6-1,-20-6 1,0 0-1,7 0 1,-7 0 0,0 0 15,1 0-15,5 14-1,-5-14 1,-1 0 93,7 0-78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6:19.22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19189 3135 0,'13'0'47,"-13"-20"-32,20 20 1,-20-13 0,13 13-1,0-13 1,7 13-1,-6 0 1,12-13 0,-6 13-1,-7 0 17,0 0-1,1 0 0,5 0 0,-5 0 1,-1 0-17,7 0 16,-20 6-15,26-6 0,-13 0 15,7 0-15,-7 0 15,1 14 0,5-14 16,-5 0-31,-1 0-1,0 13 48,7-13-63,-7 0 47,0 20-16,1-20-16,6 0 17,-20 13 15,-14-13 78,14 13-110,-13-13-15,0 0 31,0 0-15,-20 0 0,19 0-1,1 0 1,-20 0 0,20 0-1,-7 0 1,7 0-1,-1 0 1,1 0 15,-7 0 16,7 0 16,0 0-48,-7 0 32,7 0-31,0 0 15,-1 0-15,-5 0-1,5 0 17,1 0 30,0 0 63,-7 0-31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7:23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9596 8802 0,'4'0'63,"3"0"-1,0 0-30,3 0-17,-2 0 32,-1 0 0,3 0-16,-3 0 1,0 0-1,0 0-16,3 0 17,-3 0-1,1 0-15,-2 0 15,5 0 0,-4 0 0,0 0 1,3 0-17,-3 0 1,0 0 15,0 0 0,4 0-15,-4 0 0,0 0 15,3 0-16,-3 0 17,0 0-1,0 0-31,3 0 31,-2 0 0,-1 0-15,-7-4 0,6 4 15,5 0 16,-4 0-32,0 0 32,3 0-15,-3 0-1,0 0 16,0 0-16,4 0 0,-4 0 0,0 0 1,-1 0 15,5 0-16,-4 2 16,0-2-32,4 0 1,-4 0 0,-7 5-16,7-5 15,-1 0 16,5 0 1,-11 4-17,7-4 1,0 0 15,-7 4-15,10-4 31,-10 5-16,0-2 31,-7-3-46,7 4 0,0-1-1,-7-3 1,7 6 15,-6-6-15,6 3-16,-11-3 15,4 0 1,0 4 0,0-4-1,-4 0 1,5 0 15,-1 0-15,7 3-16,-11-3 31,4 0-15,0 0-1,0 0 1,7 6 0,-17-6-1,10 0 1,-11 0-1,5 0 1,2 3 0,4-5-1,-7 2 1,3 0 0,-2 0-1,-5 0 1,1 0 15,9 0-15,2 0-1,-1-5 1,-4 5 0,4 0-1,0 0 1,-3 0-1,3 0 1,0 0 0,0 0 15,-4 0-15,4 0 30,1 0-30,-1 0 0,-4 0 46,4 0 1,0 0-48,7-4 17,-11 4-1,4-3 16,1 3-16,-1-4-15,7-1 15,0 2 31,-11 3-46,11-4 15,0 1-15,0-3 31,7 6-32,-7-3 1,0-1 15,7 4 0,-7-5-15,7 5 15,0 0-15,-7-4-16,0 1 16,11 3-1,-4 0 1,-7-4 15,6 4-15,5 0-1,-11-5 1,7 5 0,0 0-1,0-4 16,3 4-15,-2 0 0,-2 0-1,1-3 1,4 3 15,-4 0-15,0 0-1,3 0 1,-3 0 0,0 0-1,11 0 1,-11 0 0,-1 0-1,5 0 1,3 0-1,-7 0 1,4 0 0,-4 0-1,-1 0 1,1 0 0,4 0-1,-4 0 1,0 0 15,3 0-15,-3 0-16,0 2 15,0-2 1,4 0 15,-4 3-15,-1-3-1,-6 6 1,8-3 0,-8 1 15,10-1-15,-10 2-1,0-1 1,0 0-1,7-4 1,-7 5 0,0-2 46,-3-3 298,-8-1-345,4 1 1,0 0 31,0 0-32,-3-6 48,3 6-32,0 0 0,0-3 1,-4 3-1,11-4-31,-7 4 31,0-5-15,-3 5-16,-4-4 15,-4 4 1,11-3 0,1 3-1,-12-4 1,4-1-1,-21 1 1,21 1 0,4 3-1,-4-3 1,-4-3 0,4 6-1,-3-3 1,10 3 62,7-4-47,-7-1 0,-3 5 16,2 0 31,1 0-62,1 0 0,-5 0-1,4 0 17,0 0-32,7 3 15,-7-3 16,-3 0 63,10 4 125,7-4-203,0 0 15,0 0-16,-1 0-15,5 3 16,3-3 0,14 0-1,21 6 17,-25-6-17,-6 0 1,-4 0-1,3 0 1,-3 0 0,-4 0-1,5 0 1,2 0 0,-3 0-1,4 0 1,6 0 15,-10 0-15,14 0-1,3 0 1,8 0 0,-15 0-1,0 0 1,-9 0-1,19 0 1,-9 0 0,-1 0-1,11 0 1,-10-4 0,-8 4-1,0 0 1,-10 0-16,0 0 47,11 0-32,-4 0 1,3 0 0,-3 0-1,-4 0-15,-2 0 16,-1 0-1,0 0 1,3 0 0,-3 0-1,0 0 1,3 0 0,-3 0-1,1 0 32,-2 0-31,5 0-1,-4 0 1,7-3 0,-4 3 15,-3 0-16,0 0-15,3 0 16,-2 0 0,-1 0-1,0 0 63,3 0-62,-10 1 93,0 5-62,0-3-31,0 1 0,0 1-1,0-1-15,0-1 16,-7 1-16,7 8 15,0-3 17,0-2-17,-7-2 1,7 2 0,0-3-1,-7 1 16,7-1-31,0-1 32,0 2-1,-7-1 0,7-1 63,-10-3 140,3 0-218,-11-1-16,1 1 16,-1 0-16,1 0 15,0 0-15,6 0 16,4 0-16,0 0 15,-3-6-15,-29 6 32,8 0-1,13 0-15,1 0-1,3 0 1,4-3-1,-5 3 17,-9 0-17,7 0-15,-1 0 16,-6 0 0,-1 0-1,11 0 1,4 0-1,-4 0 1,-21 0 0,11 2-1,-11-2 1,-14 0 0,14 0-1,11 0 1,-1 0 15,18 0 0,-4 0-15,-2 0 0,6 0-1,-11 0 1,11 0-1,-17 0 1,6 0 0,5 0-1,2 0 1,4 0 31,0 0-16,-3 0 0,10 5-15,-8-5 15,1 0-15,1 3 15,-5-3-15,4 4-1,0-4-15,-3 3 16,2-3 0,2 0-1,9 0 141,-3 6-140,-3-6-16,3 3 109,-7-3-109,-4 0 16,4 0 0,0 0-1,0 0 32,7-2-31,4 2 281,3 0-297,0 0 31,3 0-31,-3 0 16,0 2-1,11-2 1,6 4-1,1-4 17,-8 0-17,-3 0 1,3 0 0,8 0-1,-18 0-15,10 0 16,-3 0-1,3 0 1,1 0 0,-4-2-1,4 2 1,3-4 0,-4 4-1,-10 0 1,10 0 15,-10 0-15,17 0-1,-6 0 1,-11 0 0,11 0-1,-11 0 16,7 0-15,3 0 0,7 0-1,-6 0 1,-11 0-16,17 0 16,-17 0-1,4 0 1,13 0 15,-10-5-15,21 5-1,-21 0 1,3 0 0,-3-3-1,11 3 1,-15 0-1,4-4 1,-7 4 0,4 0-1,-5 0 1,2 0 0,2 0 15,-3 0-16,0 0 17,0 0-17,4 0 1,-5 0 0,1 0-1,1 0 1,2 0 15,-3 0 0,0 0-15,3 0 15,-3 0-15,0 2 15,0-2-15,4 0 46,-4 0-31,-7 3 16,7-3-15,-7 6-1,0-3 63,0 1-1,-4-4-93,-3 0 235,-3 0-235,-8-2 15,1 2-15,-32-5 16,25 5 0,-1-6-1,8 6 1,3 0-1,-4 0 1,-17 0 0,-14 0-1,1 0 1,13-3 0,18-2-1,2 5 1,-13 0-1,15 0 1,-5-4 0,1 4-1,-8-3 1,1 3 0,10-6-1,-4 6 32,11 0-31,0 0 62,-3 0-63,3 0 1,0 0 0,0 0-16,-3 0 15,2 0 1,1 0 0,-3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7:36.71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9575 7944 0,'24'0'156,"-3"0"-109,1 0 16,12 0 15,-13 0-31,1 0-32,2 0 16,7 0-15,-7 0 0,-2 0-1,11 0 1,-11 4 0,21-4-1,-9 0 1,-12 0-16,23 0 15,-12 0 1,-11 0 15,0 0-15,11 0 15,-11 5-15,0-5-1,1 0 1,11 0 0,-12 6-1,0-6 1,-1 0 0,13 0-1,11 0 1,-13 0 15,-9 0-15,-1 0-1,0 4 32,11-4-31,-11 0-1,0 0 1,11 0 0,-11 0-1,23 0 1,-11 0-16,-12 0 16,21 4-1,14-4 1,-35 0-1,33 0 1,-11 0 15,11 0-15,-32 6 0,33-6-1,-1 0 1,-11 0-1,11 0 1,-33 0 0,35 0-1,-36 0 1,1 0 0,0 0-1,33 0 1,-31 0-1,-3 0 1,35-4 15,-35 4 1,35 0-17,-35-4 1,3 4-1,8 0 1,13 0 0,-23 0-1,11 0 1,-11-2 0,0 2-1,11-2 1,13 2-1,-25 0 1,13 0 0,9 0 15,-9 0-15,11 0-1,10-6 1,-33 6-1,22 0 1,-11 0 0,22 0-1,-9-4 1,-25 4 0,13 0-1,-12 0 1,-1 0 15,1 0-15,12 0-1,-11 0 1,-1 0 0,11 0 93,-11 0-78,0 0 47,0 0-46,-32 0 139,-14 0-155,-31 0 0,-99 0-16,-35 0 31,-32 0-15,110 0-1,-11 0 1,78 0-1,-35 0 1,24 0 0,0 0-1,11 0 1,-34 0 0,22 0-1,35 0 1,-35 0-1,35 0 1,-35 0 0,35 0 15,-3 0-15,2 0-1,-11 0 1,11 0 15,0 0-15,-55 0-1,20 0 1,-20 0 0,22 0-1,11 0 1,-11 0-1,-2 0 1,14 0 15,-13 0-15,-21 0 0,54 0-1,-9 0-15,-13 0 16,-10 0-1,33 0 1,-34 0 0,1 0-1,10 0 1,-10 0 0,33 2-1,-33-2 1,33 0 15,-2 6-15,3-6 15,-13 4-15,12 0-1,1 2 1,-13-6-1,34 4 1,0 6 0,0-6 15,0 0-15,0 1 15,0 1 16,-22-6-32,1 0 1,21 4 0,0 0-1,-24-4 1,-9 6-1,11-6 1,22 4 15,-22-4-31,0 4 16,-11-4 0,11 0 15,22 4-16,0-6 17,10 2 171,24 2-172,-13-2-15,3 0-1,-2 0 1,11 0 0,-11 0-1,55 0 16,-32 0-15,10 0 0,-11 0-1,-11 0 1,11 0 0,13 0-1,-14 0 1,-9 0-1,-12 0 1,0 0 0,1 0-1,32 0 1,1 0 0,-35 0-1,1 0 1,0 0-1,11 0 1,-11 0 0,23 0-1,11 0 1,-1 0 0,-33 0-1,23 0 1,-12 0-1,23 0 1,9 0 15,-10 0-15,-31 0 0,53 0-1,-22 0 1,22 0-1,-22 0 1,12 0 0,-33 0-1,9 0 1,-19 0 0,31 0-1,22 0 1,0 0-1,-32 0 1,-11 0 15,-12 0-15,33 0 0,-33 0-1,55 0 1,-32 0-1,-11 0 1,9 0 0,-21 0-1,11 0 1,-9 0 0,19 0-1,-9 0 1,-12 0-1,-1 0 1,13 0 31,-12 0-31,1 0 15,-1 0 0,-22 6-15,33-6-16,-11 0 15,0 0 17,0 0-17,11 0 1,-11 0-1,33 0 1,-31 0 0,-3 0 31,1 0-16,12 0 63,-12 0-32,-22 5-15,21-5 15,3 0 17,9 4 14,-11-4 1,-34 0-78,12 6-1,-33-2 63,11-4-31,0 0 16,0 0-48,22 4-15,-33-4 16,11 0 0,-23 0-1,11 0 1,13 0 0,-1 0-1,-33 0 1,31 0-1,-53 0 1,55 0 0,-33 0 15,33 0-15,-11 0-1,11 0 1,-1 0-1,1 0 1,-12 0 0,-9 0-1,9 0 1,-9 0 0,19 0-1,-31 0 1,33 0-1,-11 0 1,-11 0 0,-35 0 15,24 0-15,33 0-1,1 0 1,-35 0-1,35 0 1,-3 0 0,-31 0-1,33 0 1,-33 0 0,10 0-1,13 0 1,8 0-1,3 0-15,-1 0 16,-12 0 0,13 0 15,-25 0-15,-9 0-1,33 0 1,-33 0-1,33 0 1,0 0 0,-33 0-1,32 4 1,1-4 0,-33 0-1,-1 6 1,35-6 15,-3 0 0,2 0-15,-11 0 0,11 0-1,0 0 1,1 0-1,-13 0 1,12 0 0,-1 0-1,-32 0 1,33 0 0,0 0-1,-11 0 1,11 0-1,-34 0 1,33 0 0,1 0 15,0 0-15,-11 0-1,11 0 1,0 0-1,-1 0 1,-9 0 0,9 0 15,1 0-15,-12 0 15,13 0-16,-1 0-15,0 0 32,-11 0-17,11 0 1,-2 0 0,3 0-1,-13 0 16,12 0 16,1 0-47,-13 0 32,12 0 218,1 0-219,-3 0 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8:36.0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9610 8816 0,'5'0'63,"4"0"-1,1 0-30,3 0-17,-3 0 32,-1 0 0,4 0-16,-4 0 1,0 0-1,0 0-16,5 0 17,-5 0-1,1 0-15,-1 0 15,5 0 0,-5 0 0,0 0 1,4 0-17,-4 0 1,0 0 15,1 0 0,4 0-15,-5 0 0,0 0 15,5 0-16,-5 0 17,0 0-1,0 0-31,4 0 31,-3 0 0,-1 0-15,-9-5 0,9 5 15,5 0 16,-5 0-32,0 0 32,5 0-15,-5 0-1,0 0 16,0 0-16,5 0 0,-5 0 0,0 0 1,0 0 15,5 0-16,-5 2 16,0-2-32,5 0 1,-5 0 0,-9 7-16,9-7 15,0 0 16,5 0 1,-14 5-17,9-5 1,1 0 15,-10 4-15,13-4 31,-13 7-16,0-2 31,-9-5-46,9 4 0,0 1-1,-9-5 1,9 7 15,-9-7-15,9 5-16,-14-5 15,5 0 1,-1 4 0,1-4-1,-4 0 1,4 0 15,0 0-15,9 5-16,-14-5 31,5 0-15,0 0-1,-1 0 1,10 7 0,-23-7-1,14 0 1,-13 0-1,4 0 1,4 4 0,4-6-1,-8 2 1,4 0 0,-4 0-1,-4 0 1,-1 0 15,13 0-15,1 0-1,0-7 1,-5 7 0,5 0-1,0 0 1,-4 0-1,3 0 1,1 0 0,0 0 15,-5 0-15,5 0 30,0 0-30,0 0 0,-5 0 46,5 0 1,0 0-48,9-5 17,-14 5-1,5-4 16,0 4-16,0-5-15,9-2 15,0 3 31,-14 4-46,14-5 15,0 1-15,0-3 31,9 7-32,-9-5 1,0 0 15,9 5 0,-9-6-15,10 6 15,-1 0-15,-9-5-16,0 0 16,14 5-1,-5 0 1,-9-4 15,9 4-15,4 0-1,-13-7 1,9 7 0,0 0-1,1-5 16,3 5-15,-3 0 0,-1 0-1,0-4 1,5 4 15,-5 0-15,0 0-1,4 0 1,-4 0 0,1 0-1,13 0 1,-14 0 0,0 0-1,5 0 1,4 0-1,-9 0 1,5 0 0,-5 0-1,0 0 1,0 0 0,5 0-1,-5 0 1,0 0 15,5 0-15,-5 0-16,0 2 15,0-2 1,5 0 15,-5 5-15,0-5-1,-9 6 1,10-1 0,-10 0 15,13-1-15,-13 3-1,0-2 1,0-1-1,9-4 1,-9 7 0,0-2 46,-4-5 298,-10-2-345,5 2 1,0 0 31,0 0-32,-5-7 48,5 7-32,-1 0 0,1-5 1,-4 5-1,13-5-31,-9 5 31,0-6-15,-5 6-16,-5-5 15,-4 5 1,14-5 0,0 5-1,-13-4 1,3-3-1,-27 2 1,28 1 0,5 4-1,-6-5 1,-4-2 0,5 7-1,-5-4 1,14 4 62,9-5-47,-9-2 0,-4 7 16,3 0 31,1 0-62,0 0 0,-5 0-1,5 0 17,0 0-32,9 5 15,-9-5 16,-5 0 63,14 4 125,9-4-203,0 0 15,0 0-16,0 0-15,5 5 16,5-5 0,17 0-1,28 7 17,-32-7-17,-9 0 1,-5 0-1,5 0 1,-4 0 0,-6 0-1,5 0 1,5 0 0,-5 0-1,6 0 1,7 0 15,-13 0-15,19 0-1,4 0 1,10 0 0,-19 0-1,-1 0 1,-12 0-1,27 0 1,-15 0 0,1 0-1,14 0 1,-14-5 0,-9 5-1,0 0 1,-14 0-16,0 0 47,14 0-32,-5 0 1,5 0 0,-5 0-1,-4 0-15,-5 0 16,0 0-1,0 0 1,5 0 0,-5 0-1,0 0 1,5 0 0,-5 0-1,1 0 32,-1 0-31,4 0-1,-4 0 1,9-4 0,-4 4 15,-5 0-16,1 0-15,3 0 16,-3 0 0,-1 0-1,0 0 63,4 0-62,-13 2 93,0 5-62,0-3-31,0 1 0,0 2-1,0-3-15,0 1 16,-9 0-16,9 11 15,0-5 17,0-2-17,-9-2 1,9 3 0,0-6-1,-9 3 16,9-2-31,0-1 32,0 3-1,-9-2 0,9-1 63,-14-4 140,5 0-218,-14-2-16,0 2 16,1 0-16,-1 0 15,0 0-15,9 0 16,5 0-16,0 0 15,-5-7-15,-36 7 32,9 0-1,18 0-15,0 0-1,5 0 1,4-4-1,-4 4 17,-14 0-17,9 0-15,0 0 16,-9 0 0,0 0-1,14 0 1,4 0-1,-4 0 1,-28 0 0,14 2-1,-13-2 1,-20 0 0,20 0-1,13 0 1,0 0 15,23 0 0,-5 0-15,-4 0 0,9 0-1,-14 0 1,13 0-1,-21 0 1,8 0 0,5 0-1,4 0 1,5 0 31,-1 0-16,-3 0 0,13 7-15,-9-7 15,0 0-15,0 4 15,-5-4-15,5 5-1,0-5-15,-5 5 16,4-5 0,1 0-1,14 0 141,-5 7-140,-5-7-16,5 4 109,-9-4-109,-4 0 16,4 0 0,0 0-1,-1 0 32,10-2-31,5 2 281,4 0-297,0 0 31,5 0-31,-5 0 16,0 2-1,14-2 1,9 5-1,0-5 17,-9 0-17,-5 0 1,5 0 0,9 0-1,-23 0-15,14 0 16,-5 0-1,5 0 1,0 0 0,-5-3-1,5 3 1,5-4 0,-6 4-1,-13 0 1,14 0 15,-14 0-15,23 0-1,-9 0 1,-14 0 0,14 0-1,-14 0 16,10 0-15,4 0 0,8 0-1,-8 0 1,-14 0-16,23 0 16,-22 0-1,3 0 1,19 0 15,-14-7-15,28 7-1,-28 0 1,5 0 0,-5-5-1,15 5 1,-20 0-1,5-4 1,-9 4 0,5 0-1,-5 0 1,1 0 0,3 0 15,-3 0-16,-1 0 17,0 0-17,4 0 1,-4 0 0,0 0-1,1 0 1,3 0 15,-3 0 0,-1 0-15,5 0 15,-5 0-15,0 2 15,0-2-15,4 0 46,-3 0-31,-10 5 16,9-5-15,-9 7-1,0-3 63,0 1-1,-5-5-93,-4 0 235,-5 0-235,-8-3 15,-1 3-15,-41-6 16,32 6 0,0-7-1,9 7 1,5 0-1,-5 0 1,-23 0 0,-18 0-1,0 0 1,19-5 0,22-2-1,4 7 1,-17 0-1,18 0 1,-5-5 0,0 5-1,-9-4 1,0 4 0,14-7-1,-5 7 32,14 0-31,0 0 62,-5 0-63,5 0 1,0 0 0,-1 0-16,-3 0 15,3 0 1,1 0 0,-4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8:42.1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18316 3552 0,'6'0'15,"14"0"1,-7 0-1,1 0-15,32 0 32,-33 0-1,7-13-15,7 13-16,-14 0 31,20 0-16,-20 0 1,0 0 0,7 0-1,-7 0 1,1 0 0,19 6-1,-20-6 1,0 0-1,7 0 1,-7 0 0,0 0 15,1 0-15,5 14-1,-5-14 1,-1 0 93,7 0-78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4:36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17145 4829 0,'13'0'141,"0"0"-110,7 0-15,-6 0-1,-1 0 16,0 0 1,7 0 15,-7 0-16,0 0 0,7 0 0,-7 0 1,1 0-17,-1 0 16,7 0 1,-7 0-1,0 0-15,7 0-1,-7 0 16,0 0-15,1 0 15,5 0-15,-5 0 15,-1 0-15,0 0 15,7 0-15,-7 0-1,0 0 1,7 0 0,-6 0-1,-1 0 1,0 0-1,7 0 1,6 0 0,-12 0-1,5 6 1,8-6 0,-7 0-16,-7 0 15,13 0 1,-6 0-1,-7 0 17,1 0-17,-1 0 1,20 0 0,-20 0-1,7 0 1,-7 0-1,1 0 1,-1 0 15,7 0-15,6 0 0,-6 0-1,-7 0 1,0 0-1,1 0 1,5 0 15,-5 0-15,-1 0 0,0 0-1,-19 0 204,-8 0-78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4:47.5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4617 8791 0,'0'-13'15,"20"13"32,-7 0-31,0 0-16,1 0 16,5 0-1,8 0 1,52 0 15,-33 0-15,1 0-1,-14 0 1,13 0 0,-19 0-1,6 0 1,-7 0-1,7 0 1,14 0 15,-21 0-15,7 0-16,0 0 16,-6 0-1,6 0 1,-7 0-1,7 0 1,13 0 0,1 0-1,-1 0 1,-13 6 0,-6-6-1,6 0 1,-20 0-1,13 20 17,7-20-17,-19 0 1,19 0 0,-20 0-1,33 0 1,-26 0-1,7 0 1,6 0 0,-20 0-1,13 0 1,-6 0 0,13 0-1,-6 0 1,-14 0-1,20 0 17,0 0-17,-20 0 1,1 0 0,-1-13-1,7 13 16,-7 0-15,0 0 31,-13 13 62,0 0-93,0 0 15,13-13-31,-13 14 16,0 6-1,20-20 1,-20 13 0,13-13-1,-13 13 1,0 7 15,0-7 0,0 0-15,0 1 0,0 5 31,-6-19-32,6 14 16,-20-14 1,20 13-32,-13-13 15,-1 0 1,-32 0 0,0 0-1,0 0 1,-7 0-1,39 0-15,-12 0 32,-7-7-17,-13 7 1,13 0 0,6 0-1,-19-20 1,13 20-1,-14 0 1,21-13 0,-20 13-1,13 0 1,-14 0 0,14 0-1,-13 0 1,-20 0-1,6 0 17,14 0-17,0 0 1,-1 0 0,-6 0-1,7 0 1,-33 0-1,52 0 1,-6 0 0,0 0-1,7-13 1,6 13 0,-7 0-1,7 0 16,7 0 32,0 0-32,13 7 32,0 6-48,0 7 1,-13-20 0,13 13-16,-20-13 15,20 13 1,-13-13 46,13 20-46,0-7 0,-13-13-16,13 13 62,-14-13-62,14 14 31,-20-14-15,20 19-16,0-5 62,-13-14-46,13 13 47,0 0-48,-13-13 16,13 20-31,7-20 79,6 0-48,-13 13-16,20-13-15,6 13 16,-13-13 15,34 0-15,-28 20 0,8-20-1,19 0 1,-26 0-16,13 0 15,-6 0 1,6 0 0,-20 0-1,13 0 1,27 0 0,-13 0-1,-20 0 1,-7 0-1,20 0 1,-20 0 15,14 0-15,6 0 0,-20 0-1,20 0 1,-20 0-1,21 0 1,-21 0 0,0 0-1,20 0 1,-20 0 0,14 0-1,6 0 1,-20 0-1,20 0 1,-20 0 15,1 0-15,19 0 0,-20 0-1,7 0 1,-7 0-1,0 0 1,20 0 0,-6 0-1,-14 0 1,7 0 0,6 0-1,-6 0 1,7 0-1,19 0 17,-33 0-17,20 0 1,-20 0 0,20 0-1,-19 0 1,32 0-1,0 0 1,-19 0 0,-7 0-1,-7 0 1,0 0 0,0 0 405,7 0-405,-20 14 328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4:58.31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18891 4862 0,'7'0'125,"13"0"-94,-7 0-15,0 0 15,7 0-31,-7 6 31,0-6-15,1 0 15,6 0-15,-7 0 0,0 0-1,7 0 1,-20 14-1,26-14 1,-12 0 0,5 0-1,-5 0 1,-1 0 15,0 0-15,7 0-16,-7 0 15,20 0 1,-20 19 15,21-19-15,-8 14 0,-6-14-1,6 0 1,-6 0-1,7 0 1,-14 13 0,20-13-1,0 0 1,-20 0 0,14 0-1,-27 13 1,33-13-1,-20 0 17,0 0-1,7 0-15,-7 0-1,0 0 1,7 0-1,-6 0 1,12 0 0,-6 0-1,-7 0 17,0 0-32,1 0 46,5 0-14,-5 0-1,-1 0 31,7 0-30,-7 0-1,0 0 31,0 0-30,7 0-17,-7 0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2:35:54.2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14327 11569 0,'0'-13'110,"13"13"-95,1 0 1,-14-14-1,33 14 1,13 0 0,20 0-1,27-19 1,-40 19-16,59 0 16,27 0-1,-46 0 1,-27 0-1,0 0 17,-33 0-17,27 0 1,26 0 0,6 0-1,40 0 1,27 13-1,7 7 1,-34-20 0,-40 0-1,34 0 1,-60 0 0,0 0-1,7 20 1,13-20-1,7 0 17,-1 0-17,-59 0-15,53 0 16,7 0 0,-27 0-1,-13 0 1,-7 0-1,-32 0 1,32 0 0,-13 13-1,13-13 1,-19 0 0,46 20-1,13-20 1,19 13-1,-39-13 17,-46 0-17,7 0 1,-14 0 0,20 0-1,-20 0 1,20 0-1,-19 20 1,-1-20 0,20 0-1,-7 13 1,7-13 0,-19 0-1,6 13 1,6-13-1,-13 13 17,20-13-17,-19 20 1,19-20 0,-33 13 15,0 1-16,0-1 1,0 7 0,0-7-1,0 0 1,-14-13 0,1 20 15,13-7-31,-13 0 15,-20 1 1,6 6 0,-6-20 15,-13 13-15,13-13-16,-60 20 15,1-20 1,-21 0-1,-72-14 1,-33 14 0,-7-19-1,-40-8 1,173 7 0,19 7-1,27 13 1,-1-13-1,14 13 1,-46 0 15,-14 0-15,1-20 0,-21 20-1,1 0 1,19 0-1,-6 0 1,6 0 0,21-7-1,-14 7 1,-27 0 0,-46 0-1,47 0 1,-40 0-1,86 0 1,19 0 15,1 0-15,0 0 0,-27 0-1,-13 0 1,-7 0-1,-6 0 1,66 0 0,20 0-1,0 0 1,19-6 234,-6-8-234,0-5-16,14-28 15,-14 34 1,19-7-16,-19-6 31,0-7-15,0 6-1,0 7 1,0 7 0,0 0-1,0 0 16,14-7 1,-14 7-17,13 13 1,-13-14-16,13 14 31,-13-13-15,33 13-1,-20-20 1,7 7 15,-7 13-15,1 0 0,19-20-1,39 7 1,41 13-1,-20-20 1,-41 20-16,41 0 16,0 0-1,-7 0 1,6 0 0,1 0-1,19 0 1,126 0-1,-59 0 1,-60 0 15,-6 0-15,-67 0 0,0 7-1,-13-7 1,14 0-1,78 0 1,34 0 0,-20 20-1,-27 0 1,7-1 0,-39-19-1,-54 14 1,7-14-1,-20 0 32,7 0-31,-6 0 0,-1 0-1,0 0-15,33 0 16,-13 0-1,0 0 1,-6 0 0,-14 0-1,7 0 1,6 0 0,-6 0-1,27 0 1,-1 19-1,0-5 1,-13-14 15,-19 0 1,-1 0-17,7 0 1,13 13-1,-7-13 1,20 0 0,-13 0-1,-19 0-15,-1 0 16,20 0 0,-7 20-1,8-20 1,-8 0-1,27 0 1,-40 0 15,0 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5:08.41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11595 6198 0,'0'0'0,"14"0"31,5 0-16,-5 0-15,-1 0 16,7 0 0,-7 0-1,33 0 17,-19 0-17,6 0 1,-20 0-16,0 0 15,34 0 1,-14 0 15,-7 0-15,27 0 0,-13 0-1,13 0 1,-7 0-1,-20 0 1,7 0 0,-6 0-1,19 0 1,-13 0 0,-6 0-1,6 0 1,-7 13-1,-6-13 1,26 0 0,-32 0 15,19 0-15,-20 0-1,0 0 1,0 0-1,20 0 1,-19 0 15,-1 0-15,7 0 0,-7 0-1,0 0 16,-13 13-15,20-13-16,-7 0 47,1 0 15,-1 0-62,-13 14 32,20-14-17,-7 13 48,-13 7-32,13-20-31,-13 13 16,0 0 15,20-13-31,-20 20 16,0-7-1,0 0 32,-13 1 31,13 5-47,-14-19-31,1 0 16,-7 14 0,7-14-16,-13 0 31,-7 0-15,19 0-16,-19 0 31,20 0-16,0 0 1,-7 0 0,-26 0-1,32 0 1,-32 0 0,33 0-1,-7 0 1,7 0-1,-20 0 1,20 0 15,-34 0-15,14 0 0,0 0-1,7 0 1,-21 0-1,14 0 1,-13 0 0,13 0-1,-27 0 1,27 0 0,7 0-1,-20 0 1,-1 0-1,27 0 1,-6 0 0,6 0-1,7 0 1,0 0 0,-20 0-1,19 0 1,1 0-1,13 13 1,-33-13 15,33 13-15,-13-13 0,0 0-1,-7 20 16,7-7-31,-1 0 16,14 7 0,-13-6 15,13-1-15,0 0-1,7-13 48,6 0-32,0 0-15,-13 20 15,20-20-31,-7 0 31,0 0-15,7 13-1,-6-13 1,-1 0 0,0 0 15,7 0 0,-7 0-31,0 13 31,0-13-15,7 0-16,-6 0 31,-1 0-15,7 0-1,-7 0-15,0 0 16,0 0 0,20 14 15,0-14-15,-6 0-1,6 0 1,-7 0-1,8 0 1,-8 0 0,7 0-1,13 0 1,-26 0 0,7 0-1,6 0 1,13 0-1,-33 0 1,20 0 0,0 0 15,-19 0-31,-1 0 16,20 0-1,-20 0 1,20 0-1,-6 0 1,-14 0 0,7 0-1,-7 0 1,0 0 0,0 0-1,7 0 1,-6 0-1,-1 0 1,7 0 0,-7 0 31,0 0-32,0 0 1,7 0 15,-7 0 47,1 0-15,5 0-32,-5 0 16,-21 19 172,-26-19-219,13 0 15,-26 0 1,0 0-1,19 0 1,-6 0 0,7 0-1,-41 0 1,21 0 0,0 0-1,13 0 1,6 0-1,-6 0 1,7 0 0,6 0-1,-7 0 1,-6 0 0,7 0-1,13 0 1,-20 0-1,0 0 1,-7 0 0,7 0-1,20 0 1,-7 0 0,-7 0-1,14 0 1,-33 0-1,32 0 1,-19 0 15,20 0-15,-7 0 0,7 0-1,0 0 1,-20 0-1,20 0 1,-1 0 15,1 0-15,-7 14 31,7-14 0,0 0-32,-7 0 1,20 13 46,-13-13-46,0 0 0,-1 0 15,-6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5:17.08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20677 4901 0,'7'0'31,"13"0"16,-7 0-32,33 0 17,-33 0-32,1 0 15,19 0 1,-7 0 0,7 0-1,14 0 1,12 0-1,-13 0 1,27 0 15,-27 0-15,21 0 0,-21 0-1,7 0 1,66 14-1,-33-14 1,-13 19 0,-1-5-1,-5-14 1,-15 0 0,-5 0-1,12 0 1,-12 20-1,-1-20 1,7 0 0,-7 0 15,0 0-15,1 0-1,32 0 1,-13 0-1,-13 0 1,13 0 0,-19 0-1,-1 0 1,0 0 0,20 0-1,-19 0 1,-21 0-1,7 0 1,13 0 0,-19 0-1,6 0 17,0 0-17,-20 0 1,14 0-1,6 0 1,-7 0 0,7-14-1,-19 14 1,19 0 0,-20 0-1,0 0 1,20 0-1,-20 0 1,20 0 0,-19 0-1,-1 0 17,7 0-1,-7 0-16,0-13 32,0 13-31,7 0 31,-6 0 0,-14-13-32,13 13 1,7 0 15,-34 0 125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5:31.27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4657 6211 0,'6'0'125,"14"0"-109,-7-13 0,1 13-1,32 0 16,13-13-15,-39 13 0,7 0-1,-7-20 1,6 20 15,-13 0-15,7 0-1,-7 0 1,1 0 0,5 0-1,-5 0 1,-1 0 0,20 0-1,-20 0 1,14 0-1,-8 0 1,-5 0 0,-1 0-1,33 0 17,-26 0-17,-7 0-15,1 0 16,19 0-1,-7 0 1,7 0 0,-20 0-1,40 0 1,-26 0 0,19 0-1,-33 0 1,20 0-1,-6 0 1,6 0 0,13 0-1,14 0 17,-27 13-17,-7-13 1,-6 0-1,13 0 1,-6 0 0,6 13-1,-7-13 1,27 13 0,-40-13-1,20 0 1,-6 0-1,-7 0 1,26 0 0,-33 0-1,-13 20 17,13-20-17,1 0 1,5 0-1,-19 14 1,27-14 0,-27 13-1,13-13 1,7 20 0,-7-20-1,-13 13 157,-6-13-78,-14 13-94,7 0 15,-1-13 1,1 0-16,-20 20 16,20-20-1,0 0 17,-21 13-17,21-13 1,-20 0-1,20 0 1,0 0 0,-20 0-1,19 0 1,-19 0 0,-13 14-1,20-14 1,6 0-1,-7-7 1,7 7 0,-6 0-1,13 0 17,-7 0-32,7 0 15,-14 0 1,-6 0-1,0 0 1,7 0 0,-21 0-1,21 0 1,-7 0 0,0 0-1,-14 0 1,1 0-1,13 7 1,7-14 0,6 7 15,-7 0-15,-6 0-1,7 7 1,-7-7-1,6 0 1,-6 19 0,0-19-1,7 14 17,12-14-17,-5 0 1,-8 13-1,14-13 1,-7 0-16,7 20 16,0-20 31,-7 0-32,6 13 1,1-13-1,0 13 1,-20 0 0,6 7-1,-25-6 1,38-14 0,1 0-1,13 13 1,-13-13 31,13 20 125,-20-20-157,7 13 141,0-13 16,13 13-172,0 0 16,0 7 15,6-20 63,7 0-78,7 0 30,-6 0-14,-1 0-17,0 0 1,7 0 0,-7 0-1,0 0 1,7 0-1,-7 0 1,1 0-16,19 0 16,-20 0-1,13 0 1,-6 0 0,-7 0-1,34 0 1,-21 0-1,7 0 1,-20 0 0,21 0-1,-1 0 17,-7 0-17,-13 0 1,7 0-1,7 0 1,6 0 0,0 0-1,-20 0 1,33 0 0,-13 0-1,14 0 1,-34 0-1,20 0 1,-7 0 0,-6 0-1,-7 0 17,34 0-17,-14 0 1,-7 0-1,7 0 1,-19 0 0,12 0-1,7 0 1,-20 0 0,7 0-1,7 0 1,6 0-1,-20 0 1,0 0 0,7 0-1,-7 0 17,1 0-17,-1 0 1,7 0-1,6 0 1,-13 0 0,7 0-1,-7 0 1,1 0 0,5 0-1,-5 0 1,-1 0-1,20 0 1,-20 0 0,0 0 15,1 0-15,5 0 15,-5 0-16,-1 0 1,7 0 15,-7 0 47,-13-13-62,13 13-16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7:06.33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11549 8784 0,'13'0'32,"7"0"-17,-7 7 1,1-7 31,32 0-32,-20 0 1,27 13 0,-26-13-1,19 0 1,20 0-1,-20 0 1,21 0 0,-41 20-1,7-20 1,0 0 0,14 0-1,-1 0 1,0 0-1,14 0 1,-14 0 15,-13 0-15,-7 0 0,8 0-1,-21 0 1,20 0-1,-20 0-15,20 0 16,-20 0 0,14 0-1,-7 0 1,-7 0 0,0 0-1,7 0 16,-7 0 1,0 0-17,1 0 1,6 0 0,-7 13 15,0-13 16,-13 13-32,20-13 1,-20 20 15,0-7 0,0 1 16,0-1-31,0 7 0,0-7 30,0 0-14,0 7-17,0-7 1,0 0 15,0 1-15,0 6-1,0-7 17,-13 0-17,-1-13 17,14 13-17,-13-13 1,-7 0-1,7 20 1,-13-7 0,6-13-1,7 0 1,-1 0 0,-6 0-1,7 0 16,0 0-15,0 0 0,-20 0-1,6 0 1,-6 0 0,-13 0-1,13 0 1,20 0-16,-14 0 15,-6 0 1,0 0 0,7 0-1,-8 0 1,1 0 0,7 0-1,13 0-15,-7 0 16,-7 0 15,14 0-15,-20 0-1,20 0 1,-20-6 0,6 6-1,7 0 1,-6 0-1,-7-20 1,6 20 0,8 0-1,-8 0 1,-6-13 0,20 13-1,0 0 1,-20 0 15,19 0-15,1 0-1,-7 0 1,7 0 0,0 0 15,13 6-16,-13-6 1,-7 0 0,20 20-1,-13-7 1,13 1 0,6-14 15,-6 19 0,0-5 16,20-14 0,-7 0 31,0 0-62,1 13-16,19-13 31,-20 0-31,20 13 15,46-13 17,-46 0-17,-6 20 1,19-20 0,7 0-1,-7 0 1,-32 0-16,32 0 15,27-13 1,-27 13 0,-19 0-1,19 0 1,-13 0 0,0-7-1,-7 7 1,7 0 15,14 0-15,-1 0-1,0 0 1,-32 0 0,32 0-1,-13 0 1,-20 0-1,14 0 1,6 0 0,-20 0-1,7 0 1,6 0 0,-12-7-1,5 7 16,-5 0-15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7:08.3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16933 5874 0,'7'0'62,"6"0"-30,0 0-17,34-13 17,-27 13-17,6 0 1,27 0-1,-7 0 1,-19 6 0,19-6-1,-13 0 1,-20 0 0,1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7:09.64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17813 5867 0,'13'0'47,"1"-13"-32,19 13 1,-20 0-1,33 0 17,-13 0-17,14 0 1,32 0 0,-53 0-1,21 0 1,-14 0-1,-20 0 1,0 0 0,7 0-1,-7 0 1,-13 7 0,13-7 15,7 0 63,-20-7-94,14 7 15,-14 7 1,13-7-1,0 0 1,7 0 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7:11.62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18766 5861 0,'6'0'16,"14"0"0,-7 0-1,14 0 16,6 0 1,-20 0-17,20 0 1,-6 0 0,-8 0-1,-5 0-15,12 0 16,-6 0-1,6 0 1,-12 0 0,5 0-1,-5 0 17,-1 0-17,7 0 1,-7 0-1,0 0 17,0 0 140,7 0-126,-6 0-30,-1 0 0,7 6 124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7:26.3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16920 5331 0,'7'0'31,"13"0"-15,-7 0 0,0 0-1,7 0-15,-7 0 16,14 0 0,65 0 15,-59 14-16,-20-14 1,21 0 15,-21 0-15,13 0 0,-6 0-1,-7 0 1,1 0-1,5 0 1,-5 0 0,-1 0-1,0 0 1,7 0-16,-7 0 16,-13 13-1,0-20 1,13 14-1,7-7 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7:33.67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17813 5397 0,'7'0'32,"13"0"-1,-7 0-31,0 0 15,7 0 1,-7 0 0,33 0 15,-32 0-15,12 0-1,-6 0 1,13 0-1,-20 0 1,0 0 15,1 0-31,6 0 32,13 0-17,-20 0 1,0 0-1,0 0 1,7 0 0,-7 0-16,1 0 15,-1 0 48,7 0-48,-7 0 17,0 0 61,7 0-61,-20 7-17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07:40.95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18693 5431 0,'13'-14'0,"7"14"16,-7 0 0,-13-20-16,13 20 15,1 0 1,5 0-16,-5 0 16,-1 0-1,20 0 1,13 0 15,-33 0-15,1 0 15,-1 0-15,7 0-1,-7 0 1,0 0-1,7 0 1,-7 0 0,1 0 15,-1 0-15,7 0-1,-7 0 16,0 0-31,7 14 32,-7-14-32,0 0 31,1 0 0,5 0 0,-5 0 16,-1 0-31,0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4:32.3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9637 8923 0,'7'0'63,"6"0"-1,1 0-30,5 0-17,-5 0 32,-1 0 0,7 0-16,-7 0 1,0 0-1,0 0-16,7 0 17,-7 0-1,1 0-15,-1 0 15,7 0 0,-7 0 0,0 0 1,7 0-17,-7 0 1,0 0 15,1 0 0,6 0-15,-7 0 0,0 0 15,7 0-16,-7 0 17,0 0-1,1 0-31,5 0 31,-5 0 0,-1 0-15,-13-13 0,13 13 15,7 0 16,-7 0-32,0 0 32,7 0-15,-7 0-1,1 0 16,-1 0-16,7 0 0,-7 0 0,0 0 1,0 0 15,7 0-16,-6 6 16,-1-6-32,7 0 1,-7 0 0,-13 20-16,13-20 15,0 0 16,7 0 1,-20 14-17,13-14 1,1 0 15,-14 13-15,19-13 31,-19 20-16,0-7 31,-13-13-46,13 13 0,0 0-1,-13-13 1,13 20 15,-13-20-15,13 13-16,-20-13 15,7 0 1,-1 14 0,1-14-1,-7 0 1,7 0 15,0 0-15,13 13-16,-20-13 31,7 0-15,0 0-1,-1 0 1,14 20 0,-33-20-1,20 0 1,-20 0-1,7 0 1,6 13 0,6-20-1,-12 7 1,6 0 0,-6 0-1,-7 0 1,0 0 15,19 0-15,1 0-1,0-20 1,-7 20 0,7 0-1,0 0 1,-7 0-1,6 0 1,1 0 0,0 0 15,-7 0-15,7 0 30,0 0-30,0 0 0,-7 0 46,6 0 1,1 0-48,13-13 17,-20 13-1,7-13 16,0 13-16,0-13-15,13-7 15,0 7 31,-20 13-46,20-14 15,0 1-15,0-7 31,13 20-32,-13-13 1,0 0 15,13 13 0,-13-20-15,14 20 15,-1 0-15,-13-13-16,0 0 16,20 13-1,-7 0 1,-13-14 15,13 14-15,7 0-1,-20-19 1,13 19 0,0 0-1,1-14 16,5 14-15,-5 0 0,-1 0-1,0-13 1,7 13 15,-7 0-15,0 0-1,7 0 1,-7 0 0,1 0-1,19 0 1,-20 0 0,0 0-1,7 0 1,7 0-1,-14 0 1,7 0 0,-7 0-1,0 0 1,0 0 0,7 0-1,-7 0 1,1 0 15,5 0-15,-5 0-16,-1 7 15,0-7 1,7 0 15,-7 13-15,0-13-1,-13 20 1,14-7 0,-14 0 15,20 0-15,-20 7-1,0-6 1,0-1-1,13-13 1,-13 20 0,0-7 46,-7-13 298,-13-7-345,7 7 1,0 0 31,0 0-32,-7-20 48,7 20-32,-1 0 0,1-13 1,-7 13-1,20-13-31,-13 13 31,0-20-15,-7 20-16,-7-13 15,-6 13 1,20-13 0,0 13-1,-20-14 1,6-5-1,-39 5 1,40 1 0,6 13-1,-7-13 1,-6-7 0,7 20-1,-7-13 1,20 13 62,13-13-47,-14-7 0,-5 20 16,5 0 31,1 0-62,0 0 0,-7 0-1,7 0 17,0 0-32,13 13 15,-14-13 16,-5 0 63,19 13 125,13-13-203,0 0 15,0 0-16,0 0-15,7 13 16,7-13 0,26 0-1,39 20 17,-45-20-17,-14 0 1,-7 0-1,7 0 1,-6 0 0,-8 0-1,8 0 1,6 0 0,-7 0-1,8 0 1,12 0 15,-20 0-15,27 0-1,7 0 1,13 0 0,-27 0-1,0 0 1,-19 0-1,39 0 1,-20 0 0,0 0-1,20 0 1,-19-13 0,-14 13-1,0 0 1,-20 0-16,0 0 47,20 0-32,-6 0 1,6 0 0,-7 0-1,-6 0-15,-6 0 16,-1 0-1,0 0 1,7 0 0,-7 0-1,0 0 1,7 0 0,-7 0-1,1 0 32,-1 0-31,7 0-1,-7 0 1,13-13 0,-6 13 15,-7 0-16,1 0-15,5 0 16,-5 0 0,-1 0-1,0 0 63,7 0-62,-20 6 93,0 14-62,0-7-31,0 1 0,0 6-1,0-7-15,0 0 16,-13 0-16,13 34 15,0-14 17,0-7-17,-13-6 1,13 6 0,0-12-1,-14 5 16,14-5-31,0-1 32,0 7-1,-13-7 0,13 0 63,-20-13 140,7 0-218,-20-6-16,0 6 16,0 0-16,0 0 15,0 0-15,13 0 16,7 0-16,-1 0 15,-5-20-15,-54 20 32,13 0-1,27 0-15,0 0-1,7 0 1,6-13-1,-7 13 17,-19 0-17,13 0-15,0 0 16,-13 0 0,-1 0-1,21 0 1,6 0-1,-7 0 1,-39 0 0,20 6-1,-20-6 1,-27 0 0,27 0-1,20 0 1,0 0 15,32 0 0,-6 0-15,-6 0 0,13 0-1,-20 0 1,19 0-1,-32 0 1,13 0 0,7 0-1,6 0 1,7 0 31,-1 0-16,-5 0 0,19 20-15,-14-20 15,1 0-15,0 13 15,-7-13-15,7 13-1,0-13-15,-7 14 16,6-14 0,1 0-1,20 0 141,-7 20-140,-7-20-16,7 13 109,-13-13-109,-7 0 16,7 0 0,0 0-1,-1 0 32,14-7-31,7 7 281,6 0-297,1 0 31,5 0-31,-5 0 16,-1 7-1,20-7 1,13 13-1,1-13 17,-14 0-17,-7 0 1,7 0 0,13 0-1,-32 0-15,19 0 16,-7 0-1,7 0 1,0 0 0,-6-7-1,6 7 1,7-13 0,-7 13-1,-20 0 1,20 0 15,-20 0-15,33 0-1,-12 0 1,-21 0 0,20 0-1,-20 0 16,14 0-15,6 0 0,13 0-1,-13 0 1,-20 0-16,33 0 16,-32 0-1,6 0 1,26 0 15,-20-20-15,40 20-1,-39 0 1,6 0 0,-7-13-1,21 13 1,-27 0-1,6-13 1,-13 13 0,7 0-1,-7 0 1,1 0 0,5 0 15,-5 0-16,-1 0 17,0 0-17,7 0 1,-7 0 0,0 0-1,1 0 1,5 0 15,-5 0 0,-1 0-15,7 0 15,-7 0-15,0 6 15,0-6-15,7 0 46,-6 0-31,-14 14 16,13-14-15,-13 20-1,0-7 63,0 0-1,-7-13-93,-6 0 235,-7 0-235,-13-7 15,0 7-15,-60-19 16,47 19 0,0-20-1,13 20 1,6 0-1,-6 0 1,-33 0 0,-27 0-1,1 0 1,26-14 0,33-5-1,6 19 1,-26 0-1,27 0 1,-7-14 0,0 14-1,-14-13 1,1 13 0,20-20-1,-8 20 32,21 0-31,0 0 62,-7 0-63,7 0 1,0 0 0,-1 0-16,-5 0 15,5 0 1,1 0 0,-7 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19:48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7349 7799 0,'13'0'16,"7"0"31,-7 0-16,0 0-16,-13 6 17,20-6-17,-7 0 1,1 20 15,-1-20-15,7 0-1,-7 0 1,0 13 15,0-13-15,7 0-16,-7 14 31,1-14-15,6 13-1,-7-13 17,0 20-17,0-20 1,7 0 0,-20 13-16,13-13 15,14 13 1,6-13-1,-20 20 1,20-20 0,13 26-1,-32-26 1,45 14 0,-6 19-1,-26-33 1,19 19-1,27-5 1,-27 6 15,-20-7-15,21 0 0,-14-13-1,-20 0 1,7 20-1,6-20 1,7 0 0,14 0-1,-14 13 1,13 0 0,0 1-1,-13-14 1,0 19-1,-6-19 1,6 0 15,-7 0-15,8 14 0,12 5-1,0-19 1,0 14-1,7 19 1,7-20 0,-14 7-1,1-7 1,-14 0 0,0-13-1,46 33 1,-33-13-1,7-7 17,13 1-17,-19 6 1,-14-7 0,13 7-1,0-7 1,1 0-1,-1 0 1,0 7 0,20-7-1,-19 1 1,6 5 0,-7 1-1,20 7 1,-39-27 15,6 0-15,-20 20-1,20-20 1,-20 13 0,0-13-1,20 0 1,-6 0-1,-7 13 1,-7-13 0,0 0-1,7 0 1,7 0 0,19 0-1,0 0 1,-13 13-1,-6-13 1,-7 20 15,-7-20-15,0 0 0,7 0 30,-7 0 1,-13 13-15,0 1 14,0 5-46,-7-19 16,7 14-16,-33 12 31,33-6-31,-33 6 16,20 7 0,0-6-1,0 6 1,13-20-1,0 0-15,6 7 16,7-6 15,-13-1-15,14 0 0,-14 7 62,0-7-63,0 0 1,0 7 31,-7-20-47,-6 13 31,0-13-31,-7 14 16,7-1-1,-14 7 1,-6-7 0,20 0-1,-34 20 1,34-20-1,-7-13 17,7 14-17,13 6 1,-13-20 0,13 13-1,-13 0 1,-7 0-16,-7 20 15,-6 0 1,20 14 0,-40-1-1,27 0 1,6-13 0,7 0-1,13-19 1,-33-1-1,33 0 1,-14 20 15,-12-20-15,6 20 0,20-19-1,-13-1 1,0 7 15,13-7-15,0 0 15,-20-13-15,20 13-16,0 7 15,0-6 1,-13-14-1,13 13 32,0 7-31,-14-7 0,14 0-1,0 0 48,7 7-48,-7-7 1,-7-13 109,7 14-125,0 5 31,-13-19-15,-20 40-1,20-40 1,13 20 0,0-33-1,-20 13 17,7 0-17,-1-27 1,-19 14-1,33-7 1,-13-6 15,0-7-15,0 6 0,-20-6-1,19 20 1,14-7-1,-19 7 1,5 0 0,14-1-1,-13-5 1,0-8 0,-7-6-1,20 20 1,-13 13-1,13-33 1,-13 19 15,-1 14-15,14-13 0,-20 0-1,7-7 1,13 7-1,-33 0 1,20-20 0,-20 0-1,20 19 1,-20-6-16,13 7 16,-7 0-1,14-20 1,-7 33-1,7-13 17,0-20-17,-34 6 1,-5-26 0,-1 20-1,-14-20 1,21 20-1,13 20 1,0-20 0,20 20-1,0-1 1,-1-5 0,-39 5-1,7-39 1,-7 1-1,27 38 17,-27-19-17,26 7 1,-19-7 0,13 6-1,-13 7 1,-20-26-1,39 33 1,7-7 0,-26-6-1,0-8 1,-7 1 0,-13 14-1,32 5-15,-18-19 16,-15-6-1,34 25 17,-13 1-17,-7-20 1,27 20 0,-21-20-1,14 0 1,20 19-1,-13-12 1,6 6 0,-7-6-1,14-7 1,-7 19 0,-6-19-1,26 20 1,-20 0 15,7 0-31,-1-7 31,1 7-15,13-1 15,0 21 94,7-7-109,6 0-16,33 0 15,-13 13 1,-6-13 15,39 33-15,-20-20 0,1 21-1,6-15 1,13 14-1,20 1 1,-33-1 0,-27-20-1,20-13 1,-13 13 0,1 7-1,12-7 1,20 7-1,-20-7 17,20 7-17,7 13 1,20-13 0,-20 13-1,19-13 1,34 0-1,-73-20 1,-7 13 0,0-13-1,1 20 1,-1-20 0,47 20-1,39 13 1,-20 6-1,1-19 17,-14 20-17,-33-27 1,-33-13-16,-13 0 16,7 0-1,6 20 1,-7-20-1,7 0 1,-20 13 0,20-13-1,0 0 1,-6 13 0,19 7-1,-13-6 1,-19-14-1,5 13 17,-5-13-17,-1 0 1,0 20 15,7 6-15,-20 7-1,-13 13 1,-20 27 0,0-7-1,6-39 1,-6 26 0,0-40-1,20-13 1,-20 0 15,19 0-31,-78-26 31,-87-54-15,40 21 0,20-1-1,53 20 1,13 7-1,20 20 1,20 13-16,0-13 16,-7-7 15,-7 20-15,-6-13-1,7-14 1,-7 27-16,33-20 15,-33 20 17,19 0-17,14 14 235,7-14-250,13 33 16,-7-20 0,40 33-1,40 67 1,-21-34-1,8-26 1,-14-20 0,-33 0-1,33 14 1,-39-14 0,19-7-1,7 7 1,-20 0-1,-7 0 17,7-6-17,27 19 1,-40-46 0,-7 0 15,0 13-16,0-13 1,7 0 0,-6 20 15,-1-7-15,-13 1-16,33 19 15,0-14 1,-20 8-1,-13 6 17,13-20-32,-13 34 15,20 5 1,-7-5 0,-13 6-1,0-40 1,-19 0 15,19 0-15,-14-13-1,-19 33 1,0-19 0,20-1-1,0-13 1,0 0 15,-40-40 0,-40-19-15,20 26 0,40 19-1,7-19 1,6 20-1,7 0 1,-1-20 0,-5 6-1,-14-6 1,19 20 0,-19-20-1,20-13 1,0 32 15,13-5-31,-13 5 31,-7-19-15,-7 20 0,7 13-1,20-13 1,-13 13-1,0-13 1,-20-7 0,6-7-1,-19-6 1,33 20 0,-20 0-1,20-7 1,-1-7-1,-5-6 17,-8 7-17,14 13 1,-20-20 0,0 0-1,-20-14 1,-20-32-1,20 6 1,-20 7 0,40 13-1,7 27 1,-7-21 0,0 27-1,13-13 1,-7 20-1,7 13 17,7-13 15,0 13-32,0-20 1,-20 20-1,-14-13 1,-19 0 0,53-1-1,13 21 48,0-14-48,0 14 32,7-7-31,13 13 0,26 20-1,7 0 1,72 60-1,-52-80 1,46 47 0,-26-40-1,-27-20 1,27 19 0,-7 1-1,0 0 1,-14 13-1,1-13 17,-27 0-17,27-7 1,-60-13-16,1 13 16,32 7-1,-13-20 1,-33 13-1,13-13 32,-13 14-47,13-14 16,-13 13 0,20 7-1,-6 6 1,-1 27-1,7 13 17,-1-13-17,-5-20-15,6-33 16,-7 13 0,0-13-1,0 0 1,40-6-1,-7 6 1,1-13 0,12 13-1,-26 6 1,0-6 0,-19 13-1,-1 1 1,20 5 15,-20-5-31,-13-1 47,0 7-31,0-7-1,0 0 1,0 0-1,0 7 32,0-6-31,0-1 0,0-20 15,0-6-16,-26-7-15,12-6 16,-19-7 15,14-1-15,19 8 0,13-20-1,-13-7 1,13 13-1,0 7 1,7-13 0,-7 26-1,1-26 1,-14 32 0,19 1-1,-5-7-15,-1-6 16,0 13-1,20-20 17,-20 19-17,1-19 17,5 33-17,-19-13-15,14 0 16,-1-7-1,7 7 1,-7 13 0,-13-14-1,13-5 17,0 19-32,7-14 15,-20-12 1,14 6 15,-1 20 0,-13-13-31,0 0 32,20 13-17,-34 0 1,28 0 15,-14 6-15,26 27-1,-6 14 1,-20 45 0,0-26-1,-13-19 1,-1-14-1,1-7 1,-53 47 15,33-47-15,7-12 0,6 6-1,6-7 1,1 0-1,0-13 1,-7 20-16,7-7 16,-20 13-1,20-6 1,-1-20 0,1 14-1,-33 12 16,13-6-15,6-7 15,-6 20-15,0-20 0,7 1-1,-7 19 1,0-20-1,19-13 1,-12 13 0,6 7-1,7-7 1,0-13 0,-1 0-1,-19 0 1,-13-13-1,-27-20 1,20 0 15,20 20-15,20 13 0,-20-20-1,20-7 1,-1 14-1,1-20 1,-7 7 0,20 6-1,-13 6 1,0-19 0,13 7-1,-20-20 1,7 26-1,0-7 1,-7 8 15,-7 19-15,14 0 0,-40-14-1,27 1 1,-27-40-1,0 20 1,40-20 0,-7 40-1,20-14 1,13-6 0,0 20-1,1 0 1,19-7-1,33 7 17,59 13-17,-32 0 1,0 6 0,-7 14-1,6 0 1,7 0-1,20-20 1,-72 0 0,6 0-1,-7 0 1,0 0 0,20 0-1,-32 0 1,-21 0-1,0-13 48,0 13-47,7 0-1,-7-13 1,1 13 31,-1 0-32,7-14 1,-7 14 0,0 0-16,7-13 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20:09.1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3327 6469 0,'7'0'16,"6"-20"47,7 7-32,-20 0 0,13 0-31,14-21 16,-27 21-1,19-7-15,8-6 16,-7-7 0,-7 6-1,0 14 1,20-33-1,-20 13 17,1 6-17,-1-6 1,-13-13 0,20 26-1,13-13 1,-7-7-1,-13 7 1,7 0 0,7 7-1,-14-7 1,7 6 0,-7-6-1,20 7 1,-20-7-1,1 33 17,-14-14-17,13-19 1,7 20 0,26-33-1,-33 13 1,20-14-1,-19 14 1,-14 20 0,0-20-1,33 20 1,-20-14 0,-13 7-1,13-6 1,7 6-1,-20 7 17,13 0-32,-13 0 31,13-21-15,7 21-1,-7 0 16,-13-7-15,14 7 0,-1 13 31,-13-13-32,20-7 1,-7 7-1,0 13 1,7 0 0,-20-14-1,13 1 1,0 13 0,1 0 15,6 0 0,-7 0-15,0 0 15,0 0-31,7 0 16,-7 0-1,1 7 1,19 19-1,-20 7 1,20 0 15,-20-19-15,0-1 0,-13 20-1,14-20 1,19 0-1,-33 1 1,13-14-16,7 19 16,-7-5-1,13-1 1,-6 7 0,-6 6-1,-14-13 1,33 20-1,-20-19 1,0 19 15,0-7-15,7-6 0,-7-20-1,-13 13 1,14 1-1,-14-1 1,13 7 0,7-7-1,-7 0 1,0 7 0,20-7-1,-33 0 1,13 1-1,1 5 1,5-5 15,8-1-15,6 20 0,-7-20-1,-6-13 1,-6 13-1,-1 7 1,0-20 0,-13 14-1,33-1 1,-20-13 0,1 13 15,5 7-16,-5-20 1,-1 26 0,20-6 15,-7-20-15,-6 13-1,-20 1 1,13-1-1,1-13 1,19 33 0,13-7-1,-19 7 1,6 0 0,13-19-1,-13 19 1,-20-13-1,0-7 1,-13 0 15,20-13-15,-7 0 0,1 13-1,19 20 1,13 0-1,0 27 1,-13-27 0,-6-6-1,-14 6 1,7-20 0,-7 20-1,20-20 1,-19 20-1,-1-20 1,0 14 15,20 6-15,0 13 0,-33-26-16,33-7 15,-6 34 1,6-21-1,-33-6 1,13-7 0,0 0-1,7 7 1,-7 7 0,20 6-1,0-7 1,-19 27-1,19-20 17,-20-6-17,20-7 1,13 6 0,-32-13-1,32 20 1,7 0-1,0 20 1,0-20 0,-7-19-1,-33 19 1,0-33 0,-13 13-1,14-13 1,5 0-1,-5 20 1,-1-7 15,0 0-15,7-13 0,-20 13-1,13-13 1,0 0 15,7 0 0,-7 0 1,-19 0 93,-14 0-125,7-6 15,-20 6 1,-40-33-1,-13 0 1,60 33 0,-8-20-1,21 7 1,-20 13 0,20-14-1,-14 14 1,-6-13-1,7-7 1,6 20 0,7 0 15,-20-13-15,6 0-1,-19-20 1,13 33-1,20-13 1,-14-1 0,7 14-1,-6-20 1,-7 7 0,0 0-16,20-7 15,-73-13 1,19 20-1,41-20 1,6 33 15,7 0-15,0-13 15,-1 13-31,-19-14 16,7-6-1,-27 7 1,0-26 0,7 25-1,19-19 1,7 33 0,7 0-1,0 0 16,-7 0-15,-6 0 0,26-13-1,-66 13 1,-7-20 0,27 20-1,19-13 1,7 13-1,-6 0 1,13 0 0,-34-13-1,1 13 1,-20 0 0,-7-20-1,47 20 1,-8 0-1,1 0 1,-6 0 0,6 0 15,-14-13-15,1 13-1,0-14 1,-7-19-1,-7 13 1,27 20 0,20-13-1,0 13 1,0-13 0,-7 13-1,6 0 1,1 0-1,-7-20 1,-26 20 15,33-13-15,-33-20 0,-1 20-1,1-1 1,33 1-1,-7 13 1,7 0 0,-1 0 15,-5-20-15,-41 7-1,14-20 1,-20 20-1,13-20 1,6 13 15,28 7-31,-8-1 16,-19-5 0,13 19-1,19 0 16,14-14-15,-13 14 0,-7 0 15,7 0 16,13-13 47,0 0-63,0-7-16,13-13 1,-13 0-16,33-40 16,-13 7-1,-6-7 1,-14 27 0,19 13-1,-5 20 16,-14-1 32,0 1-63,13-7 16,7 7-1,-7-20 1,0 20-16,-13-7 15,33-6 1,-13 6 0,-7 20-1,1-14 1,-1 1 0,33 13-1,20 0 1,7-20-1,-47 20 1,8 0 0,-1 0 15,-20 0-15,0 0-1,20 0 1,-20 0-1,1 0 1,-1 0 0,20 7-1,0 13 1,-7-20 0,7 13-1,-19-13 1,-14-7 31,0-12-32,13 19 1,0 0 0,7 0 62,-20-14 31,0 1-109,0 0 16,0-7-16,0 7 15,13-20 1,-13 6 0,-6-6-1,6 20 1,0 0 15,-20 13-15,7 0 31,-1-13-32,1 13 1,-7 0-1,7 0 1,0 0 15,0 0 1,-7 0-17,6 0 1,-19-20-1,20 20 1,-13 0 0,6 0-1,20-14 95,13 14-95,14 0 17,-8 0-32,-5 0 15,-1 0 1,7 0-1,6 0 1,7 0 0,-6 7-1,-14-7 1,7 20 0,26 6-1,7 27 1,-7-20-1,-13 14 1,14-34 15,-34 27-31,27-27 16,46 46 0,-34-12-1,-5-14 1,-14-20-1,-7 20 1,7-20 0,47 20-1,-34 0 1,-13-19 0,-6-1-1,6 0 1,-7 7-1,20 6 17,1 7-17,-14 20 1,20-6 0,-20 25-1,46 21 1,-26-14-1,46-6 1,-13 0 0,-66-47-1,-7-6 1,1 7 0,19-7-1,-7 26 1,-6-20-1,6 27 1,-6-40 15,13 34-15,-19-14 0,5-20-1,-5-13 1,-21 0 109,-13 20-125,20-33 15,-13 13-15,-20 0 16,-13-14 0,-27-25 15,-20 6-15,7-7-1,33 27 1,7-20-1,-27 0 1,1-27 0,-48-19-1,1-1 1,-26 1 0,-7-20-1,53 46 1,26 13-1,26 7 1,1 20 15,-7 13-15,27-13 0,-60-20-1,20 13 1,-34-20-1,14 20 1,-13-13 0,53 13-1,13 7-15,0 13 16,33-20 0,-13 20 77,13 13-15,6-13-62,-6 14-16,0-1 16,33 0-1,-6 20 1,19-20 0,-13 7-1,0-7 1,-6 1-1,6 6-15,13-7 16,27 40 0,-1-33 15,-19 13-15,14 0-1,5-13 1,100 39-1,-79-19 1,-47-27 0,-13 0-1,-6-13 1,6 20 0,13-7-1,0 1 1,-19 5-1,-7-19 17,-7 14-17,0-14 1,0 13 0,20 7-1,1-7 1,-61-13 62,7-7-62,-26-13-16,-73-19 15,6-1 1,-6 0-1,47 27 1,-1-27 15,40 40-31,0-19 16,-20 19 0,-40-33-1,20 19 1,1-25-1,-21 19 1,7-13 0,73 33-1,-7 0 1,7 0 15,0-14 16,-1 14-47,-19 0 16,0 0 15,20 0-15,0 0 15,-1 0-16,-5 0 1,-8-19 0,7 19-16,7 0 31,-20 0-15,-13 0-1,19 0 1,7 0-1,7 0 1,0 0 0,0-14 15,-40 1-15,26 13-1,-6-20 1,33 7 46,13 13 1,1-13-63,-1-7 15,0 7-15,40 0 16,-7 13 15,21 0-15,19 0 0,6 0-1,-32 13-15,32 0 16,1 7-1,-27 0 1,27-7 0,-21 7-1,21-20 1,-14 13 0,-52-13-1,6 20 1,13-7-1,-13-13 1,14 33 0,-14-20 15,26 20-15,-26-19-1,-6 19 1,19-33-1,-13 13 1,-20 0 0,1-13-1,5 20 17,-5-7-17,19 1 1,-20-14-1,-13 13 1,13-13 0,-13 20-1,13-20 1,7 13 0,-7-13-1,1 0 1,-1 13-1,7 0 17,6 7-17,7-7 1,-19 1 0,19 5-1,-20-19 1,13 14-1,7-1 17,-19-13-17,5 0 1,-19 13 46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20:13.7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8731 9075 0,'13'0'78,"7"7"-31,-6-7-16,-1 20-31,7-7 16,-7 20 0,0 0-1,20-6 1,-20-14-1,1 7 1,5-7 0,-5 0 15,32 33-15,-33-32-1,20-14 1,-19 19-1,-1-19 1,0 14 0,20-14-1,-20 13 1,34 0 0,-34 7-1,7-7 1,-7-13-1,0 0 1,7 13 0,6 7-1,7 7 17,1-7-17,-8-7 1,7 13-1,-6 7 1,6 0 0,-7-6-1,7 19 1,-20-33 0,1 1-1,19 19 1,0-20-1,-7 20 1,7-20 0,-33 0-1,14 7 1,19-7 0,-20 1-1,0-1 1,-20-13 171,-6 0-171,-20-27 0,13 27-16,-13-13 15,20 0-15,-20-7 16,20 7-16,-34-33 31,34-1 0,-7 34 1,7 0-17,13-7 1,0 7 15,-13 0-31,13-7 31,-13 20-15,13-13 0,0-1-1,-20 1 1,7-7-1,-1 7 1,1 13 0,-7-13-1,7 13 1,13-13 0,-13 13-1,-7-20 1,7 20 15,13-14-15,-14 14 15,1-13 16,-7 13-16,20-20-31,-13 20 47,13-13-16,0 0-15,0 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20:16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9981 8639 0,'14'0'31,"32"0"-15,13 0 31,-25 6-32,32-6 1,-33 20-16,86-20 15,-7 20 1,-19-20 0,-47 0-1,-19 0 1,6 13 0,-7-13-1,-6 0 1,-7 0-1,-19 0 95,6 13-95,-20-13 1,7 0 0,-1 0 15,-6 0 0,7 0-15,0 0-1,0 0-15,-20 0 16,19 0 0,-5 20-1,5-20 17,1 0-17,-33 0 1,-7 13-1,7 21 1,32-34-16,-19 13 16,0 20-1,7-20 1,-20 20 0,12-6-1,-32 45 1,13-19-1,20-6 1,7-21 0,13 27 15,-20-27-15,19 8-1,-19 12 1,33-33-1,-13 0 1,13 20 0,-13-19-1,13-1 1,-20 0 15,7 7-15,13-7-1,-14 0 1,1-13 0,-7 0-1,7 0 17,0 20-17,13-7 1,-20-13-1,-6 14 1,12-1 0,14 7-1,-19-20 1,19 13 0,-14-13-1,1 26 1,13-6-1,-13-20 95,13 13-110,-20-13 62,7 0-62,0 0 16,-7 0 0,7 0-1,-1 0-15,1-6 16,-7 6-1,-6 0 1,26-20 0,-13 20 124,-7 0-93,6 0-16,1 0-15,-7 0 15,7-13-31,0 0 32,0 13-17,13-14 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59:32.8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22258 10722 0,'7'0'78,"13"0"-62,-7 0-1,-13-6 1,13 6-1,7 0 1,-7 0 0,14-20-1,-8 20 1,-5-13 0,-1 13-1,7 0 1,6 0-1,20 0 1,-13 0 15,-6-14-15,6 14 0,-20 0-1,34 0 1,-14 0-1,-20 0 1,0-13 0,7 13-1,-7 0 1,14 0 0,-8 0-1,8 0 1,-7 0-1,-7 0 1,0 0 15,0 0-15,7 0 0,7 7-1,-14-7 1,20 0-1,-20 0 1,7 0 15,-7 0-15,-13 13 15,14 0-15,-1 7-16,-13-7 31,0 0-15,20-13-1,-20 14 1,13 6 0,0-7-1,-13 0 1,13-13-1,-13 20 1,20-7 0,-7-13-1,1 13 1,5-13 0,-5 14-1,-14 5 1,0-5 62,-7-14-62,7 13-1,-20-13 1,20 13-16,-13-13 31,13 20-31,-13-20 16,13 13-1,-20 0 1,-20-13 0,20 0-1,-6 20 1,13-20-1,-20 0 1,0 0 15,19 0-15,1 0 0,-7 0-1,-6 0 1,13 0-1,-7 0 1,7 0 0,-1 0-1,-19 0 1,20 0 0,0 0-1,-7 0 1,7 0-1,-1 0 1,-32 0 15,33 0-15,-20 0 0,6 0-1,8 0 1,5 0-1,-19 13 1,20-19 0,-13 12-1,6-6 1,7 0 0,-1 0 15,1 0 0,-7 0 0,7 14-15,13-21 0,0 14-1,-13-7 48,-7 0-32,7 0-15,13 13-16,-14-13 15,1 20 1,-7-7 15,7-13-15,13 13-1,-13-13 1,13 20 0,-13-20 15,13 13 0,0 0 125,-20-13-140,20 14-16,0 6 16,0 6-1,0 7 1,13-20-1,-13 1 1,13-14 0,1 19-1,-1-19 17,7 0-1,-7 0 0,0 0 16,0 0-31,7 0-1,-7 0 16,1 0-15,5 0 0,-5 0 15,-1 0-15,0 0-16,7 0 15,-7 0 1,14 0-1,6 0 17,0 0-17,-20 0 1,0 0 0,0 0-1,21 0 1,-21 0-1,0 0-15,20 0 16,-20 0 0,7 0-1,-7 0 1,1 0 0,-1 0-1,20 0 1,-20 0-1,7 0 1,-7 0 31,0 0-31,1 0-1,6 0 1,-7 0-1,0 0 1,0 0 31,7 0 0,-7 0-16,1 0-15,5 0 46,-5 0-46,-1 0 15,-13 14 16,13-14-31,7 0-1,-7 0 95,0 0 15,1 0-47,-14 13 125,-7-13-203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59:40.4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23244 9677 0,'19'0'78,"-5"0"-47,-1 0-31,0 0 16,33 0 15,-12 0-15,-21-6-1,20 6 1,-20 0-1,20 0 1,-6 0 15,-14 0-15,7 0 0,-7 0-1,0 0 1,0 0-1,7 0 1,-7 0-16,1 0 31,19 0-15,-20 0 0,20 0-1,-6 0 1,-14 0-16,20 0 15,-20 0 17,20 0-17,-20 0 1,1 0 0,5 0-1,8 0 1,6 0-1,-20 0 1,0 0 15,7 0-15,-7 0 15,1 0 16,-1 0-31,7 0 46,-7-20-31,0 20 1,-13-14 30,20 14-62,-7 0 110,1 0-48,-14-13-31,13 13-31,7 0 32,-7 0-1,0 0 109,-13 7-124,0 6 0,0 7-1,0-7-15,13 0 16,-13 7 0,20-20 15,-20 13-31,0 1 31,0-1-31,0 7 31,0-7-15,-13-13 0,13 13-1,0 0 1,0 7-1,0-7 1,-13-13 0,13 14-1,0 6 1,0-7 0,-14 0 15,14 0 16,-13-13-16,-7 20 16,7-20-16,13 13-15,-13-13-1,0 0-15,-7 0 16,-13 14 0,-14-14-1,21 0 1,-20 0-1,-1 0 1,14 0 15,-46 0-15,46 0 0,6 0-1,-6 0 1,7 0-1,-7 0 1,20 0 0,-20 0-1,6 19 1,7-19 0,-6 14-1,13-14 16,13 13-15,-20-13-16,6 13 31,1-13-15,-7 0 15,7 0-15,13 20-1,-13-20 1,0 0 15,-7 0-31,7 13 16,-1-13 0,-5 13-1,5-13 79,1 0-47,0 0-32,-7 0 48,7 0-16,19 0 140,14 14-171,-7-14 31,1 0-32,-1 0 17,7 0 30,-7 19-31,0-5 32,7-1-32,-7-13-15,-13 20-1,14-20-15,-1 0 32,7 0-17,-20 13 1,13-13 0,0 0-1,7 0 1,-7 0-1,0 0 1,1 0 0,5 0-1,-5 0 1,-1 0 0,20 0-1,-20 0 1,20 0-16,14 0 15,19 0 1,-13 0 15,-7 0-15,-33 0 0,20-7-1,-20 7 1,14-6-1,-7-7 1,-7 13 0,0 0-1,0 0 1,21-14 0,-21 14-1,7 0 16,-7 0 16,0 0-15,0 0-17,7 0 1,-7 0-1,1 0 32,-1 0 78,-13 7-93,20-7-17,-20 20 1,13-20-16,0 13 15,7 0 1,-20 0 0,13-13-1,-13 20-15,13-20 16,-13 14 0,0-1 46,-6-13 32,6 13-79,-13-13-15,-7 0 47,20 20-47,-13-20 16,-1 0 0,-6 0-1,7 0 1,0 0-1,-20-13 1,6 13 0,-6 0 15,20 0-15,-20 0-1,7 0 1,12 0-1,-32 0 1,33 0 0,-20 0-1,20 0 1,-7 0 0,6 0-1,1 0 1,0 0-1,-7 0 1,7 0 15,-20 0-15,20 0 0,-1 0-1,1 0 1,-7 0 15,7 0-15,0 0-1,-20 0 1,20 0-16,-1 0 16,-5 0-1,5 0 1,1 0-1,0 0 17,-7 0-17,-6 13 1,-8-13 0,21 0 15,0 0-16,-7 13 1,7-13 0,13 13-1,-27-13 1,8 0 0,5 20-1,1-20 16,13 13 1,-20-13-1,7-6 281,0 6-265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9:59:47.7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24282 8612 0,'13'0'31,"1"7"47,-1-7-62,0 0-1,7 0 1,-20 13-16,26-13 15,-6 0 1,-7 0 15,1 0-15,-1 0 0,20 0-1,0 0 1,-20 0-1,0 20 1,21-20 0,-8 0-1,7 0 1,-20 13 0,1-13-16,5 0 15,14 0 1,14 0-1,-21 0 1,7 0 15,-6 0-15,6 0 0,-7 0-1,7 0 1,0 0-1,-6 0 1,6 0 0,0 0-1,-7 0 1,8 0 0,-21 0 15,0 0 47,-20 0 219,7-7-282,-13 7 1,13-19-16,-20 19 16,7 0-1,0 0 1,0 0 15,-7 0 0,20 13-31,-13-13 47,13 13 0,-14-13-47,-5 0 16,5 0-1,-12 13 1,6 1 0,-6-14-1,6 19 1,-40-19 0,34 14-1,-27-1 1,6 7-1,1-20 1,33 13 0,-7 7 15,7-20-31,-20 0 31,33 13 16,-13-13-47,-1 0 16,1 13-1,-7 0 1,7-13-16,-13 0 16,-8 0-1,-12 20 1,33-20-1,-20 0 1,-13 0 15,32 0 1,21 0 343,6 0-344,7 0-16,-7 14 1,1-14 0,-1 0-1,7 0 1,-7 0 15,0 0-15,20 13-1,-6-13 1,-8 0 0,8 0-1,-14 0 1,33 0 0,-13 0-1,-6 0 1,19 0-1,-13-7 1,14 7 0,-14 0 15,13 0-15,-33 0-16,20 0 15,-19 0 1,-1 0-1,0 0 32,7 0-31,-7 0 15,0 0 16,1 0-31,5 0-1,-5 0 1,-1 0 0,7 0-1,-20 7 1,13-7 15,0 0-15,0 13-1,7-13 1,-20 20 0,13-20 15,-13 13-31,14-13 15,5 33 1,-19-20 0,14-13 15,-1 0-15,-13 14-1,0-1 126,0 7-126,-7-20 32,-6 0 0,13 13-47,-20 0 16,7-13-1,0 20 1,-7-7 0,-7-13-1,14 13 1,-20 7 0,-53-6-1,40-14 1,-20 19-1,19-19 1,28 0 0,5 0 15,1 0-15,-7 0-1,7 0 1,0 0-1,0 0 1,-7 0 15,7 0-15,-1 0 0,1 0-16,-7 0 15,7 0 1,-20 0-1,20 14 1,-20-14 0,19 0 15,1 0-31,-33 0 16,13 0-1,-13 13 1,32-13-1,-6 0 1,7 0 187,13 13-203,-13-13 16,0 0-1,13 20 1,-20-20-16,33 0 156,0 0-109,1 0-31,-1 0-1,-13 13 1,20-13 0,-7 0-1,0 0 1,7 0 0,-7 0-1,0 0 1,1 0-1,5 0 1,-5 0 0,-1 0 15,0 0-15,7 0-16,-7 0 15,0 0 1,7 0-1,7 0 1,-14 0 15,7 0-15,6 0 0,7 0-1,14 0 1,-14 0-1,-7 0 1,7 0 0,-6 0 15,-7 0-15,-7 0 15,0 0-16,0 0 1,7 0 0,-7 0 15,1 0-31,5 0 31,-5 0 32,-1 0-48,0 0 17,7 0-32,-7 0 15,0 0 16,7 0 1,-7 0-1,1 0 0,-1 0 0,7 0 1,-7 0 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14:00.9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18812 8182 0,'13'0'62,"0"-13"-31,7 0-15,13-20 0,-6 19-1,6-19 16,-7 20-15,-6 0 0,13-7-1,-20 20 17,1-13-32,5 13 15,-5 0 1,-1 0-1,0 0 1,33 0 0,-26 0-1,7 0 1,6-13 0,-7 13-1,7 0 1,-6 0 15,-7 0-31,26 6 16,-20-6-1,7 0 1,14 13 0,-27-13-1,39 0 1,-32 20-1,6-20 1,0 0 0,-20 14-1,0-14 1,0 13 0,21-13-1,-1 0 16,-20 0-15,0 0 0,0 0-1,7 0 1,-7 0 0,1 13-1,-1-13 1,7 0-1,-7 0 1,0 20 0,7-7-1,-7-13 1,14 0 0,-8 13 15,-5-13 0,-1 0-15,0 20-1,7-20 1,-7 13 0,0 1 15,7-14 0,-20 13-31,14-13 16,-14 20-1,13-7 1,-13 0 15,0 0 0,13-13-15,-13 20 0,20-7-1,-20 1 1,13 6 0,-13-7-1,0 0 16,13 0-15,-13 7 0,0-7-1,14 1 1,-14-1 15,0 7-15,0-7 15,19 0-15,-19 20-1,0-20 1,0 1 0,0 5-1,0-32 63,0-13-62,-13 6 0,13 7-16,0-20 15,-13 19 1,0-12 15,13 6-15,0 7-1,-14 0 1,14-1 15,0-5-15,-19 19-1,19-14 1,-14 14 0,14-13-1,0-7 1,0 7 62,0 0-62,-13 13 31,13-13-16,0-7-16,0 6 17,-13 14-17,13-13 17,-20-7 14,20 7-14,-13 13-17,13-13 17,-13 13-17,-7-13 16,20-7-15,-13 20 47,-1 0-32,1 0-16,-7 0 32,7 0-31,0 0-16,0 0 16,-7-13-1,7 13 1,-1 0-1,-6 0 1,7 0 0,-13 0-1,6 0 1,-26 0 0,19 6-1,7-6-15,-26 20 31,0-7-15,-47 7 0,47-7-1,-1 7 1,14-20 0,0 13-1,7 1 1,-7-1-1,20-13 1,-1 0 0,1 20-1,-20-20 1,20 13 0,-7-13-16,7 0 15,0 0 16,-1 13-15,-6-13 0,7 0-1,-20 20 1,20-20 0,0 0-1,-7 0 16,20 13-15,-13-13 0,-47 14-1,27 5 1,-13 8 0,13-27 15,19 20-31,1-20 31,-7 0-15,20 13-1,-13 0 17,0-13-1,13 20-31,0-7 15,0 0 1,0 1 0,0 6-1,6-7 1,8 0 15,-14 0 0,20-13-15,-20 20 0,0-7-1,13 20 1,-13-19 0,0 19-1,0-20 1,0 0-16,0 20 15,0-20 1,0 1 0,0 5-1,0-5 1,0-1 0,0 20-1,0-20 16,0 0-15,0 7 15,0-6-15,0-1 0,0 0-1,0 7 1,0-7-1,0 14 1,0-8 0,0-5-1,0-1 1,0 20 0,0-20-16,0 0 15,0 7 1,0-7 15,0 1-15,0 19-1,0-20 1,0 20 0,0-6-1,0-14 1,0 7-1,0 6 1,0-6 0,0 6-1,0 7 1,0-19 0,0-1-1,0 0 16,0 7-15,0-7 0,0 20-1,0-20 1,0 21 0,0-8-1,0 7 1,0-20-1,0 1 1,0-21 109,13-6-109,-13-7-16,13 7 15,20-14 1,-13-46 0,-20 7-1,0 20 1,13 0-1,-13 32-15,0-19 16,14 20 0,-14-20-1,0 20 1,0-20 0,0-14-1,0 1 16,0 20-15,0 6 0,0 7-1,0-14 1,19 7 0,-5-6-1,-1-7 1,-13 6-1,13 7 1,7-6 0,-7 26-1,-13-13 1,0-7 15,13 20-31,7-13 47,-6 13-31,-1 0-1,0-14 1,7 14 0,6-19-1,-6 19 1,-7 0-1,20-14 1,-6 14 0,-14-13-1,20 13-15,-20-13 16,40 13 0,-26-20 15,19 7-31,-13 0 31,0 13-15,-20 0-1,14 0 1,-7 0 0,26 0-1,-19 0 1,6 0-1,-7 0 1,7 0 0,13 6-1,-32 7 1,6 1 0,6 6-1,7 6 16,-20 7-15,1-20 0,-14 1-1,19 5 1,-5-5 0,-14 19-1,0-20 1,13-40 78,-13 14-94,0-7 15,0 7-15,20-46 16,13 6 15,-33 39-15,13-19-1,0 20 1,-13 0 0,13 0-1,-13-7 1,0 7-1,0-1 1,-6-19 0,6 7-1,0-7 1,-13 33 0,13-13-16,0-1 46,0-5-30,0 5 0,-14 1-1,-6-7 1,7 20 0,0-13-1,-33 13 1,-1 0-1,14 0 1,-13 0 0,13-13-1,20 13 1,-14 0 0,7 0-1,-6 0 1,-7 6 15,20-6-15,-20 0-1,-27 20 1,27-20 0,-13 0-1,19 13 1,7-13-1,-6 14 1,-7-14 0,20 0-1,-1 20 1,-19-20 0,20 0-1,-20 0 1,20 13 15,0-13-31,-7 13 16,-7-13-1,14 13 1,-7-13 0,7 0-1,0 0 1,-7 0-1,7 33 1,-1-33 0,1 0-1,-7 14 1,7-14 0,-13 33 15,6-33 0,7 13-15,-20-13-1,6 33 1,14-20 0,-7-13-16,-6 13 31,12 1-16,-6-14 1,7 19 0,0-19-1,13 14 1,-20-1 0,20 0 15,-13-13-16,13 20 1,0-7 0,7 0-1,-7 7 1,19-20-16,-5 13 31,-1-13-15,7-6 15,6 6-15,20-20-1,21 20 1,-21-13 0,20 13-1,-33 0 1,86-20 15,-72 0-15,-1 20-1,20 0 1,-20 0 0,1 0-1,-1 0 1,7 0-1,-7 0 1,-19 0 0,-14 0-16,40 0 15,-27 0 1,20 0 0,7 13-1,-26-13 16,19 0-15,-33 7 0,20-7-1,-13 0 1,7 0 0,-14 7-1,7-7 1,6 0-1,-6 0 1,-7 0 0,-13 13-1,14-13 1,-1 0 0,7 0-1,-7 13 16,0 7-15,0-20 0,7 13 15,-7-13-15,-13 13-1,14-13 1,-14 14-1,-7 5 17,7-5-17,-13-1-15,13 7 32,-20-20-17,20 13 1,0 0-16,-13 0 31,-1 7-15,14-7-1,-13 1 1,13-1 0,-20 7-1,7-7 1,13 0-1,-13-13 1,13 20 0,-13-20-1,-7 13 1,20 1 0,-13-14-1,-1 13 1,-5 7 15,5-20-15,1 0-1,-33 0 1,0 0 0,-7 13-1,26-13 1,-19 0-1,13 0 1,-14-7 0,34 7-16,-40 0 15,27 0 1,-7 0 0,20 0-1,-1 0 16,-52 0-15,53 0 0,-14 0-1,8 0 1,5 0 0,14 7-1,-26-7 1,-7 13 15,20-13-15,-7 0-1,7 20 1,-1-20 0,-19 13-1,-13 0 16,33-13-15,0 14 0,-21-14-1,8 19 1,-20 8 0,32-27-1,-19 13 1,20 7-1,0-20 1,13 13 15,-20 0-15,20 7 0,0-7-1,13-13 1,14 14 15,-14-14-15,7 0-1,-7 0 1,0 0 0,7 0-1,-7 0 1,1 0-1,-1 0 1,20-7 0,13 7-1,-33 0-15,34 0 16,26-20 0,-7 20-1,6-20 16,-25-13-15,-1 20 0,-13 0-1,13 0 1,-26-27 0,33 7-1,-40 0 1,1 6-1,-14-19 1,0 33 0,0 0-1,-20-7 1,-13 7 0,0-1-1,6-6 1,-39-6 15,40 26-15,-8 0-1,8-13 1,-20 13 0,26-20-1,-7 20 1,-6 0-1,33 13 17,-13-13-17,-33 27 1,13 6 0,20 0-1,-21 13 16,34-13-31,-13-6 16,13 19 0,0-13-1,0-7 1,0 27 0,0-39-1,0 12 1,7 7-1,6-6 1,7-8 0,-7-5-1,33 19 1,-32-20 0,-1-13 15,20 13-16,-7-13 1,27 33 0,-6-33-1,32 13 1,-46-13 0,33 0-1,-53 0 1,21 0-1,-21 0 1,0 0 0,0 0-1,7 0 1,-7-6 0,1 6-1,5 0 1,8-13 15,6-1-15,-7 14-1,7-19 1,-19 5 0,-1 14-1,7-13 16,-7 13-15,0-20 0,0 20 31,-13-13-16,20 13 16,-7-13 0,1 13-1,6 0-30,-20-13 0,13 19-1,0-6 1,0 0 0,7 0 15,-7 0-16,-13 13 48,0 1-47,0 5 15,0-5 0,0-1-31,0 7 31,0-7-15,14 0-16,-14 0 16,0 7-1,0-6 16,0-1 1,-7 0-17,-6 7 1,13-7 0,-20-13-16,7 33 15,-20-20 1,-1 20-1,8-19 1,13 12 0,-20-6-1,6-7 1,7 0 0,7-13 15,0 20-16,-20-20 1,-13 0 0,19 0-1,-26 0 1,7 0 0,33 0-1,-20 0 1,19 0-1,-12 0 1,-7 0 0,6 0-1,8 0 1,5 0 0,-19 0-1,7 0 16,-34 0-15,27 0 0,-33 14-1,33-14 1,0 0 0,-13 13-1,32-13 1,1 0-1,0 0 32,-7 0 0,20 20-31,-13-20-16,-33 13 31,19 0-15,-6-13-1,20 0 1,-7 0 0,7 0-1,-1 0 1,1 0-1,-7-7 1,7 7 0,0 0-1,13-13 1,-13 13 0,-20-20-1,19-6 1,14 13 15,-19 13-15,19-33-1,0 19 1,0-5 0,13-21-1,0 7 1,-13 20-1,13-7 1,7 6 0,-7 14-1,1 0 1,32-13 0,-33 13-1,20 0 1,-20 0 15,7-13-15,-7 20-1,1-14 1,32 14 0,-13-7-1,-20 0 1,20 13-1,-6-13 1,6 0 0,-7 13-1,7-13-15,14 0 16,25 20 0,-25-20-1,-1 0 16,0 13-15,-26 7 0,40-7-1,-14 7 1,-13-20 0,-20 13-1,1-13 1,5 0-1,28 14 1,-21-1 0,7-13-1,0 20 1,-19-20 0,-1 13 15,0-13-16,20 13 1,-20 0 15,1 7-15,5-7 0,-19 1-16,14 5 31,-14 8-16,0-14 17,0 7-32,0-7 15,0 20 1,-7-20 0,7 1-1,0-1 1,0 7 15,-20-7-15,20 0-1,-13-13 1,13 13 0,-13 7-1,13-6 1,-14-1-1,-5 7 1,5-7 0,1 0-1,0 20 1,-7-20 0,7 1-1,0-1 16,-7-13-15,7 0 0,-14 20-1,-26-20 1,7 13 0,-40 7-1,40-20 1,-21 0-1,21-13 1,13 13 0,-13 0-1,-14 0 1,14-14 0,0 14-1,-1 0 1,-6 0 15,27-13-15,13 13-16,-20 0 15,6 0 1,-26 0 0,27 0-1,-20 7 1,26-7-1,6 0 1,1 0 15,0 0 204,-7 0-220,7 0 1,0-7 0,-7 7-16,7-13 0,13 0 15,0-7 63,0 7-46,0-1 14,0 1 17,6 13-47,14-20-1,-20 7 1,13 13-1,1-13 1,5 13 0,8 0-1,19-20 1,-13 20-16,0 0 16,53-13-1,-20 13 1,-39 0-1,6 0 1,-20 0 0,34 0-1,5 0 1,-38 0 0,12 0-1,20 0 16,7 0-15,13 0 0,-6 0-1,6 0 1,-33 0 0,14 0-1,-21 0 1,20 0-1,7 0 1,-6-20 0,-14 20-1,-20 0 1,0 0 0,20-13-1,-20 13 16,7 0 79,-20-20-48,13 20-46,-13-13 78,14 13-94,-14-14 15,0 1 1,0-7 0,13 7-1,7 13 95,-7 0-95,-13 7 1,13-7-16,0 0 31,-13 19-15,20-19-1,-7 14 1,-13-1 0,14 0-16,6 7 31,-20-7 0,0 0 0,13-13-31,-13 14 47,13 6-16,-13-7 1,0 0 30,0 7-31,0-7-15,0 0 15,0 1-15,0 5 0,0-5 15,-7-1-16,7 7 1,0-7 0,-13 0-1,13 0 1,-20-13 15,20 20-15,0-7-1,-13 1 1,0-1 0,13 7-1,-20-20 1,20 13 0,-13-13 15,13 13-31,-13-13 31,13 20-15,-14-7-1,-6-13 1,7 0 0,13 14-1,-13-14 16,13 13-15,-33-13 0,20 0-1,-1 20 1,-5-20 0,5 0-1,1 0 1,-20 0-1,20 0 17,0 0-17,-1 0 1,-5 0 0,5 0-1,1 0 1,-20 0-1,20 0 1,-20 0 0,20 0-1,-21 0 1,21 0 0,-13 0-1,6-14 16,7 14-15,-1 0 0,1 0-1,-7-13 1,-6 20 0,6-14-1,7 7 1,0 0-1,-1-13 1,-5 13 0,-8 0-1,-6 0 1,7 0 0,-7-13-1,-14 13 1,14-20 15,-7 20-15,7-13-1,20 13 1,-20 0 0,20 0-1,-33 0 1,12 0-1,21 0-15,0-14 32,13 21-17,0-14 1,-20 7 0,7 0-1,0 0 1,-7 0 15,7 0-15,-1 0-1,14-19 1,-13 19 0,-7 0-1,7 0 32,13-14-31,-13 14 15,13-13 0,0 0 16,-20-7-31,20 7-1,0 0 1,0-1 0,-13-6-1,13 7 1,-13 0-1,13-7 17,-14 20-32,14-13 31,0 0 16,0 19 78,-20-6-78,20 14-32,-13 5 1,0-5-16,13 19 16,-13-20-1,13 0 1,-20 0-1,20 7 17,0-7 30,13-13-46,0 0 15,1 14-15,-1-14-1,7 0-15,-7 13 32,0-13-17,0 0 1,7 0-16,-7 0 31,1 20-15,6-20-1,-7 0 1,-13 13 0,13-13-1,0 13 1,7-13-1,-7 20 1,1-20 15,5 0-15,-19 13 0,14-13-16,-1 0 15,-13 14-15,33-14 16,-20 0 15,14 0-15,6 0-1,-20 0 1,7 0 0,6 6-1,-13-6 16,7 0-15,-6 0 0,12 0-1,7-13 1,-20 13 0,7-13-1,-7 13 1,14-20 15,-7 7-15,6-1-1,7-5 1,-20 5 0,1 1-1,19 0 1,-33-7-1,13 7 1,0 13 0,-13-13-16,20 13 15,6-34 1,-6 21 0,-6 0-1,19-20 1,-20 20 15,20-20-15,-7 19-1,7-19 1,-19 7 0,-1 6-1,7 7 1,6-14-1,-13 7 1,7-6 0,-6-7-1,-1-13 1,-13 26 0,0-7-1,20 8 1,-20 5 31,13 1-16,-13-7-15,0 7-1,0 0 1,13-34-1,-13 21 1,0-7 0,0 0-1,0 20 1,0-1 0,0 1-1,0-7 16,0 7-15,0 0 0,0-7 15,0 7-15,0 0-1,0-1 1,20-6-1,-20 7 1,0 0 78,0 0-32,13 13 32,-13-20-94,13 20 31,1 0-15,-14 13-16,19-13 31,-19 13 16,14-13-47,-14 14 63,-7-14-32,7 13 16,0 7-16,0-7 0,-20-13-15,20 13-1,-13 0-15,0 7 32,-1-7-1,-5 1-15,5-14-16,1 20 15,-20-7-15,-40 26 16,27-25-1,13-14 1,20 13 0,-7-13-1,-20 20 1,20-20 0,-6 13 15,-20-13-16,13 13 1,-1-13 0,21 0-1,-33 0 1,13 0 0,6 0-1,8 0 1,-8 0-1,14-6 1,-33-8 15,26 14-15,7-19-16,-1 19 16,-19-14-1,20 1 1,0 13 15,-20-13-15,19 13-1,-19-20 1,20 20 0,0-13-1,-7 13 1,-6-13-1,12-7 17,-5 20-17,5 0 1,1-14 0,-7 1 15,7 13-31,13-13 15,0-7 17,0 7-1,0 0-15,0-7-1,0 7 1,0-1-1,0 1 17,-13 13-1,13-20-15,0 7-1,-13 13 1,13-13 15,-20 13-15,20-13 15,-14 13 0,1 0 125,0 0-140,-7 0 0,7 0-1,0-20 1,-7 20 0,20-13 15,-13 13 16,13 6 31,6-6 0,-6 20-47,0-7 0,20-13 110,-20-6-141,0-27 16,0 0-1,0 19 1,0 1 0,0-7-1,-13 7 1,13 0-1,0 0 1,0-7 0,0 6 15,-13 14 0,13-13 0,0-7-15,-14 20 0,21 0 156,6 0-110,7 0-46,-7 0-1,1 0-15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16:55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18812 8182 0,'13'0'62,"0"-13"-31,7 0-15,13-20 0,-6 19-1,6-19 16,-7 20-15,-6 0 0,13-7-1,-20 20 17,1-13-32,5 13 15,-5 0 1,-1 0-1,0 0 1,33 0 0,-26 0-1,7 0 1,6-13 0,-7 13-1,7 0 1,-6 0 15,-7 0-31,26 6 16,-20-6-1,7 0 1,14 13 0,-27-13-1,39 0 1,-32 20-1,6-20 1,0 0 0,-20 14-1,0-14 1,0 13 0,21-13-1,-1 0 16,-20 0-15,0 0 0,0 0-1,7 0 1,-7 0 0,1 13-1,-1-13 1,7 0-1,-7 0 1,0 20 0,7-7-1,-7-13 1,14 0 0,-8 13 15,-5-13 0,-1 0-15,0 20-1,7-20 1,-7 13 0,0 1 15,7-14 0,-20 13-31,14-13 16,-14 20-1,13-7 1,-13 0 15,0 0 0,13-13-15,-13 20 0,20-7-1,-20 1 1,13 6 0,-13-7-1,0 0 16,13 0-15,-13 7 0,0-7-1,14 1 1,-14-1 15,0 7-15,0-7 15,19 0-15,-19 20-1,0-20 1,0 1 0,0 5-1,0-32 63,0-13-62,-13 6 0,13 7-16,0-20 15,-13 19 1,0-12 15,13 6-15,0 7-1,-14 0 1,14-1 15,0-5-15,-19 19-1,19-14 1,-14 14 0,14-13-1,0-7 1,0 7 62,0 0-62,-13 13 31,13-13-16,0-7-16,0 6 17,-13 14-17,13-13 17,-20-7 14,20 7-14,-13 13-17,13-13 17,-13 13-17,-7-13 16,20-7-15,-13 20 47,-1 0-32,1 0-16,-7 0 32,7 0-31,0 0-16,0 0 16,-7-13-1,7 13 1,-1 0-1,-6 0 1,7 0 0,-13 0-1,6 0 1,-26 0 0,19 6-1,7-6-15,-26 20 31,0-7-15,-47 7 0,47-7-1,-1 7 1,14-20 0,0 13-1,7 1 1,-7-1-1,20-13 1,-1 0 0,1 20-1,-20-20 1,20 13 0,-7-13-16,7 0 15,0 0 16,-1 13-15,-6-13 0,7 0-1,-20 20 1,20-20 0,0 0-1,-7 0 16,20 13-15,-13-13 0,-47 14-1,27 5 1,-13 8 0,13-27 15,19 20-31,1-20 31,-7 0-15,20 13-1,-13 0 17,0-13-1,13 20-31,0-7 15,0 0 1,0 1 0,0 6-1,6-7 1,8 0 15,-14 0 0,20-13-15,-20 20 0,0-7-1,13 20 1,-13-19 0,0 19-1,0-20 1,0 0-16,0 20 15,0-20 1,0 1 0,0 5-1,0-5 1,0-1 0,0 20-1,0-20 16,0 0-15,0 7 15,0-6-15,0-1 0,0 0-1,0 7 1,0-7-1,0 14 1,0-8 0,0-5-1,0-1 1,0 20 0,0-20-16,0 0 15,0 7 1,0-7 15,0 1-15,0 19-1,0-20 1,0 20 0,0-6-1,0-14 1,0 7-1,0 6 1,0-6 0,0 6-1,0 7 1,0-19 0,0-1-1,0 0 16,0 7-15,0-7 0,0 20-1,0-20 1,0 21 0,0-8-1,0 7 1,0-20-1,0 1 1,0-21 109,13-6-109,-13-7-16,13 7 15,20-14 1,-13-46 0,-20 7-1,0 20 1,13 0-1,-13 32-15,0-19 16,14 20 0,-14-20-1,0 20 1,0-20 0,0-14-1,0 1 16,0 20-15,0 6 0,0 7-1,0-14 1,19 7 0,-5-6-1,-1-7 1,-13 6-1,13 7 1,7-6 0,-7 26-1,-13-13 1,0-7 15,13 20-31,7-13 47,-6 13-31,-1 0-1,0-14 1,7 14 0,6-19-1,-6 19 1,-7 0-1,20-14 1,-6 14 0,-14-13-1,20 13-15,-20-13 16,40 13 0,-26-20 15,19 7-31,-13 0 31,0 13-15,-20 0-1,14 0 1,-7 0 0,26 0-1,-19 0 1,6 0-1,-7 0 1,7 0 0,13 6-1,-32 7 1,6 1 0,6 6-1,7 6 16,-20 7-15,1-20 0,-14 1-1,19 5 1,-5-5 0,-14 19-1,0-20 1,13-40 78,-13 14-94,0-7 15,0 7-15,20-46 16,13 6 15,-33 39-15,13-19-1,0 20 1,-13 0 0,13 0-1,-13-7 1,0 7-1,0-1 1,-6-19 0,6 7-1,0-7 1,-13 33 0,13-13-16,0-1 46,0-5-30,0 5 0,-14 1-1,-6-7 1,7 20 0,0-13-1,-33 13 1,-1 0-1,14 0 1,-13 0 0,13-13-1,20 13 1,-14 0 0,7 0-1,-6 0 1,-7 6 15,20-6-15,-20 0-1,-27 20 1,27-20 0,-13 0-1,19 13 1,7-13-1,-6 14 1,-7-14 0,20 0-1,-1 20 1,-19-20 0,20 0-1,-20 0 1,20 13 15,0-13-31,-7 13 16,-7-13-1,14 13 1,-7-13 0,7 0-1,0 0 1,-7 0-1,7 33 1,-1-33 0,1 0-1,-7 14 1,7-14 0,-13 33 15,6-33 0,7 13-15,-20-13-1,6 33 1,14-20 0,-7-13-16,-6 13 31,12 1-16,-6-14 1,7 19 0,0-19-1,13 14 1,-20-1 0,20 0 15,-13-13-16,13 20 1,0-7 0,7 0-1,-7 7 1,19-20-16,-5 13 31,-1-13-15,7-6 15,6 6-15,20-20-1,21 20 1,-21-13 0,20 13-1,-33 0 1,86-20 15,-72 0-15,-1 20-1,20 0 1,-20 0 0,1 0-1,-1 0 1,7 0-1,-7 0 1,-19 0 0,-14 0-16,40 0 15,-27 0 1,20 0 0,7 13-1,-26-13 16,19 0-15,-33 7 0,20-7-1,-13 0 1,7 0 0,-14 7-1,7-7 1,6 0-1,-6 0 1,-7 0 0,-13 13-1,14-13 1,-1 0 0,7 0-1,-7 13 16,0 7-15,0-20 0,7 13 15,-7-13-15,-13 13-1,14-13 1,-14 14-1,-7 5 17,7-5-17,-13-1-15,13 7 32,-20-20-17,20 13 1,0 0-16,-13 0 31,-1 7-15,14-7-1,-13 1 1,13-1 0,-20 7-1,7-7 1,13 0-1,-13-13 1,13 20 0,-13-20-1,-7 13 1,20 1 0,-13-14-1,-1 13 1,-5 7 15,5-20-15,1 0-1,-33 0 1,0 0 0,-7 13-1,26-13 1,-19 0-1,13 0 1,-14-7 0,34 7-16,-40 0 15,27 0 1,-7 0 0,20 0-1,-1 0 16,-52 0-15,53 0 0,-14 0-1,8 0 1,5 0 0,14 7-1,-26-7 1,-7 13 15,20-13-15,-7 0-1,7 20 1,-1-20 0,-19 13-1,-13 0 16,33-13-15,0 14 0,-21-14-1,8 19 1,-20 8 0,32-27-1,-19 13 1,20 7-1,0-20 1,13 13 15,-20 0-15,20 7 0,0-7-1,13-13 1,14 14 15,-14-14-15,7 0-1,-7 0 1,0 0 0,7 0-1,-7 0 1,1 0-1,-1 0 1,20-7 0,13 7-1,-33 0-15,34 0 16,26-20 0,-7 20-1,6-20 16,-25-13-15,-1 20 0,-13 0-1,13 0 1,-26-27 0,33 7-1,-40 0 1,1 6-1,-14-19 1,0 33 0,0 0-1,-20-7 1,-13 7 0,0-1-1,6-6 1,-39-6 15,40 26-15,-8 0-1,8-13 1,-20 13 0,26-20-1,-7 20 1,-6 0-1,33 13 17,-13-13-17,-33 27 1,13 6 0,20 0-1,-21 13 16,34-13-31,-13-6 16,13 19 0,0-13-1,0-7 1,0 27 0,0-39-1,0 12 1,7 7-1,6-6 1,7-8 0,-7-5-1,33 19 1,-32-20 0,-1-13 15,20 13-16,-7-13 1,27 33 0,-6-33-1,32 13 1,-46-13 0,33 0-1,-53 0 1,21 0-1,-21 0 1,0 0 0,0 0-1,7 0 1,-7-6 0,1 6-1,5 0 1,8-13 15,6-1-15,-7 14-1,7-19 1,-19 5 0,-1 14-1,7-13 16,-7 13-15,0-20 0,0 20 31,-13-13-16,20 13 16,-7-13 0,1 13-1,6 0-30,-20-13 0,13 19-1,0-6 1,0 0 0,7 0 15,-7 0-16,-13 13 48,0 1-47,0 5 15,0-5 0,0-1-31,0 7 31,0-7-15,14 0-16,-14 0 16,0 7-1,0-6 16,0-1 1,-7 0-17,-6 7 1,13-7 0,-20-13-16,7 33 15,-20-20 1,-1 20-1,8-19 1,13 12 0,-20-6-1,6-7 1,7 0 0,7-13 15,0 20-16,-20-20 1,-13 0 0,19 0-1,-26 0 1,7 0 0,33 0-1,-20 0 1,19 0-1,-12 0 1,-7 0 0,6 0-1,8 0 1,5 0 0,-19 0-1,7 0 16,-34 0-15,27 0 0,-33 14-1,33-14 1,0 0 0,-13 13-1,32-13 1,1 0-1,0 0 32,-7 0 0,20 20-31,-13-20-16,-33 13 31,19 0-15,-6-13-1,20 0 1,-7 0 0,7 0-1,-1 0 1,1 0-1,-7-7 1,7 7 0,0 0-1,13-13 1,-13 13 0,-20-20-1,19-6 1,14 13 15,-19 13-15,19-33-1,0 19 1,0-5 0,13-21-1,0 7 1,-13 20-1,13-7 1,7 6 0,-7 14-1,1 0 1,32-13 0,-33 13-1,20 0 1,-20 0 15,7-13-15,-7 20-1,1-14 1,32 14 0,-13-7-1,-20 0 1,20 13-1,-6-13 1,6 0 0,-7 13-1,7-13-15,14 0 16,25 20 0,-25-20-1,-1 0 16,0 13-15,-26 7 0,40-7-1,-14 7 1,-13-20 0,-20 13-1,1-13 1,5 0-1,28 14 1,-21-1 0,7-13-1,0 20 1,-19-20 0,-1 13 15,0-13-16,20 13 1,-20 0 15,1 7-15,5-7 0,-19 1-16,14 5 31,-14 8-16,0-14 17,0 7-32,0-7 15,0 20 1,-7-20 0,7 1-1,0-1 1,0 7 15,-20-7-15,20 0-1,-13-13 1,13 13 0,-13 7-1,13-6 1,-14-1-1,-5 7 1,5-7 0,1 0-1,0 20 1,-7-20 0,7 1-1,0-1 16,-7-13-15,7 0 0,-14 20-1,-26-20 1,7 13 0,-40 7-1,40-20 1,-21 0-1,21-13 1,13 13 0,-13 0-1,-14 0 1,14-14 0,0 14-1,-1 0 1,-6 0 15,27-13-15,13 13-16,-20 0 15,6 0 1,-26 0 0,27 0-1,-20 7 1,26-7-1,6 0 1,1 0 15,0 0 204,-7 0-220,7 0 1,0-7 0,-7 7-16,7-13 0,13 0 15,0-7 63,0 7-46,0-1 14,0 1 17,6 13-47,14-20-1,-20 7 1,13 13-1,1-13 1,5 13 0,8 0-1,19-20 1,-13 20-16,0 0 16,53-13-1,-20 13 1,-39 0-1,6 0 1,-20 0 0,34 0-1,5 0 1,-38 0 0,12 0-1,20 0 16,7 0-15,13 0 0,-6 0-1,6 0 1,-33 0 0,14 0-1,-21 0 1,20 0-1,7 0 1,-6-20 0,-14 20-1,-20 0 1,0 0 0,20-13-1,-20 13 16,7 0 79,-20-20-48,13 20-46,-13-13 78,14 13-94,-14-14 15,0 1 1,0-7 0,13 7-1,7 13 95,-7 0-95,-13 7 1,13-7-16,0 0 31,-13 19-15,20-19-1,-7 14 1,-13-1 0,14 0-16,6 7 31,-20-7 0,0 0 0,13-13-31,-13 14 47,13 6-16,-13-7 1,0 0 30,0 7-31,0-7-15,0 0 15,0 1-15,0 5 0,0-5 15,-7-1-16,7 7 1,0-7 0,-13 0-1,13 0 1,-20-13 15,20 20-15,0-7-1,-13 1 1,0-1 0,13 7-1,-20-20 1,20 13 0,-13-13 15,13 13-31,-13-13 31,13 20-15,-14-7-1,-6-13 1,7 0 0,13 14-1,-13-14 16,13 13-15,-33-13 0,20 0-1,-1 20 1,-5-20 0,5 0-1,1 0 1,-20 0-1,20 0 17,0 0-17,-1 0 1,-5 0 0,5 0-1,1 0 1,-20 0-1,20 0 1,-20 0 0,20 0-1,-21 0 1,21 0 0,-13 0-1,6-14 16,7 14-15,-1 0 0,1 0-1,-7-13 1,-6 20 0,6-14-1,7 7 1,0 0-1,-1-13 1,-5 13 0,-8 0-1,-6 0 1,7 0 0,-7-13-1,-14 13 1,14-20 15,-7 20-15,7-13-1,20 13 1,-20 0 0,20 0-1,-33 0 1,12 0-1,21 0-15,0-14 32,13 21-17,0-14 1,-20 7 0,7 0-1,0 0 1,-7 0 15,7 0-15,-1 0-1,14-19 1,-13 19 0,-7 0-1,7 0 32,13-14-31,-13 14 15,13-13 0,0 0 16,-20-7-31,20 7-1,0 0 1,0-1 0,-13-6-1,13 7 1,-13 0-1,13-7 17,-14 20-32,14-13 31,0 0 16,0 19 78,-20-6-78,20 14-32,-13 5 1,0-5-16,13 19 16,-13-20-1,13 0 1,-20 0-1,20 7 17,0-7 30,13-13-46,0 0 15,1 14-15,-1-14-1,7 0-15,-7 13 32,0-13-17,0 0 1,7 0-16,-7 0 31,1 20-15,6-20-1,-7 0 1,-13 13 0,13-13-1,0 13 1,7-13-1,-7 20 1,1-20 15,5 0-15,-19 13 0,14-13-16,-1 0 15,-13 14-15,33-14 16,-20 0 15,14 0-15,6 0-1,-20 0 1,7 0 0,6 6-1,-13-6 16,7 0-15,-6 0 0,12 0-1,7-13 1,-20 13 0,7-13-1,-7 13 1,14-20 15,-7 7-15,6-1-1,7-5 1,-20 5 0,1 1-1,19 0 1,-33-7-1,13 7 1,0 13 0,-13-13-16,20 13 15,6-34 1,-6 21 0,-6 0-1,19-20 1,-20 20 15,20-20-15,-7 19-1,7-19 1,-19 7 0,-1 6-1,7 7 1,6-14-1,-13 7 1,7-6 0,-6-7-1,-1-13 1,-13 26 0,0-7-1,20 8 1,-20 5 31,13 1-16,-13-7-15,0 7-1,0 0 1,13-34-1,-13 21 1,0-7 0,0 0-1,0 20 1,0-1 0,0 1-1,0-7 16,0 7-15,0 0 0,0-7 15,0 7-15,0 0-1,0-1 1,20-6-1,-20 7 1,0 0 78,0 0-32,13 13 32,-13-20-94,13 20 31,1 0-15,-14 13-16,19-13 31,-19 13 16,14-13-47,-14 14 63,-7-14-32,7 13 16,0 7-16,0-7 0,-20-13-15,20 13-1,-13 0-15,0 7 32,-1-7-1,-5 1-15,5-14-16,1 20 15,-20-7-15,-40 26 16,27-25-1,13-14 1,20 13 0,-7-13-1,-20 20 1,20-20 0,-6 13 15,-20-13-16,13 13 1,-1-13 0,21 0-1,-33 0 1,13 0 0,6 0-1,8 0 1,-8 0-1,14-6 1,-33-8 15,26 14-15,7-19-16,-1 19 16,-19-14-1,20 1 1,0 13 15,-20-13-15,19 13-1,-19-20 1,20 20 0,0-13-1,-7 13 1,-6-13-1,12-7 17,-5 20-17,5 0 1,1-14 0,-7 1 15,7 13-31,13-13 15,0-7 17,0 7-1,0 0-15,0-7-1,0 7 1,0-1-1,0 1 17,-13 13-1,13-20-15,0 7-1,-13 13 1,13-13 15,-20 13-15,20-13 15,-14 13 0,1 0 125,0 0-140,-7 0 0,7 0-1,0-20 1,-7 20 0,20-13 15,-13 13 16,13 6 31,6-6 0,-6 20-47,0-7 0,20-13 110,-20-6-141,0-27 16,0 0-1,0 19 1,0 1 0,0-7-1,-13 7 1,13 0-1,0 0 1,0-7 0,0 6 15,-13 14 0,13-13 0,0-7-15,-14 20 0,21 0 156,6 0-110,7 0-46,-7 0-1,1 0-15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17:03.8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18812 8182 0,'13'0'62,"0"-13"-31,7 0-15,13-20 0,-6 19-1,6-19 16,-7 20-15,-6 0 0,13-7-1,-20 20 17,1-13-32,5 13 15,-5 0 1,-1 0-1,0 0 1,33 0 0,-26 0-1,7 0 1,6-13 0,-7 13-1,7 0 1,-6 0 15,-7 0-31,26 6 16,-20-6-1,7 0 1,14 13 0,-27-13-1,39 0 1,-32 20-1,6-20 1,0 0 0,-20 14-1,0-14 1,0 13 0,21-13-1,-1 0 16,-20 0-15,0 0 0,0 0-1,7 0 1,-7 0 0,1 13-1,-1-13 1,7 0-1,-7 0 1,0 20 0,7-7-1,-7-13 1,14 0 0,-8 13 15,-5-13 0,-1 0-15,0 20-1,7-20 1,-7 13 0,0 1 15,7-14 0,-20 13-31,14-13 16,-14 20-1,13-7 1,-13 0 15,0 0 0,13-13-15,-13 20 0,20-7-1,-20 1 1,13 6 0,-13-7-1,0 0 16,13 0-15,-13 7 0,0-7-1,14 1 1,-14-1 15,0 7-15,0-7 15,19 0-15,-19 20-1,0-20 1,0 1 0,0 5-1,0-32 63,0-13-62,-13 6 0,13 7-16,0-20 15,-13 19 1,0-12 15,13 6-15,0 7-1,-14 0 1,14-1 15,0-5-15,-19 19-1,19-14 1,-14 14 0,14-13-1,0-7 1,0 7 62,0 0-62,-13 13 31,13-13-16,0-7-16,0 6 17,-13 14-17,13-13 17,-20-7 14,20 7-14,-13 13-17,13-13 17,-13 13-17,-7-13 16,20-7-15,-13 20 47,-1 0-32,1 0-16,-7 0 32,7 0-31,0 0-16,0 0 16,-7-13-1,7 13 1,-1 0-1,-6 0 1,7 0 0,-13 0-1,6 0 1,-26 0 0,19 6-1,7-6-15,-26 20 31,0-7-15,-47 7 0,47-7-1,-1 7 1,14-20 0,0 13-1,7 1 1,-7-1-1,20-13 1,-1 0 0,1 20-1,-20-20 1,20 13 0,-7-13-16,7 0 15,0 0 16,-1 13-15,-6-13 0,7 0-1,-20 20 1,20-20 0,0 0-1,-7 0 16,20 13-15,-13-13 0,-47 14-1,27 5 1,-13 8 0,13-27 15,19 20-31,1-20 31,-7 0-15,20 13-1,-13 0 17,0-13-1,13 20-31,0-7 15,0 0 1,0 1 0,0 6-1,6-7 1,8 0 15,-14 0 0,20-13-15,-20 20 0,0-7-1,13 20 1,-13-19 0,0 19-1,0-20 1,0 0-16,0 20 15,0-20 1,0 1 0,0 5-1,0-5 1,0-1 0,0 20-1,0-20 16,0 0-15,0 7 15,0-6-15,0-1 0,0 0-1,0 7 1,0-7-1,0 14 1,0-8 0,0-5-1,0-1 1,0 20 0,0-20-16,0 0 15,0 7 1,0-7 15,0 1-15,0 19-1,0-20 1,0 20 0,0-6-1,0-14 1,0 7-1,0 6 1,0-6 0,0 6-1,0 7 1,0-19 0,0-1-1,0 0 16,0 7-15,0-7 0,0 20-1,0-20 1,0 21 0,0-8-1,0 7 1,0-20-1,0 1 1,0-21 109,13-6-109,-13-7-16,13 7 15,20-14 1,-13-46 0,-20 7-1,0 20 1,13 0-1,-13 32-15,0-19 16,14 20 0,-14-20-1,0 20 1,0-20 0,0-14-1,0 1 16,0 20-15,0 6 0,0 7-1,0-14 1,19 7 0,-5-6-1,-1-7 1,-13 6-1,13 7 1,7-6 0,-7 26-1,-13-13 1,0-7 15,13 20-31,7-13 47,-6 13-31,-1 0-1,0-14 1,7 14 0,6-19-1,-6 19 1,-7 0-1,20-14 1,-6 14 0,-14-13-1,20 13-15,-20-13 16,40 13 0,-26-20 15,19 7-31,-13 0 31,0 13-15,-20 0-1,14 0 1,-7 0 0,26 0-1,-19 0 1,6 0-1,-7 0 1,7 0 0,13 6-1,-32 7 1,6 1 0,6 6-1,7 6 16,-20 7-15,1-20 0,-14 1-1,19 5 1,-5-5 0,-14 19-1,0-20 1,13-40 78,-13 14-94,0-7 15,0 7-15,20-46 16,13 6 15,-33 39-15,13-19-1,0 20 1,-13 0 0,13 0-1,-13-7 1,0 7-1,0-1 1,-6-19 0,6 7-1,0-7 1,-13 33 0,13-13-16,0-1 46,0-5-30,0 5 0,-14 1-1,-6-7 1,7 20 0,0-13-1,-33 13 1,-1 0-1,14 0 1,-13 0 0,13-13-1,20 13 1,-14 0 0,7 0-1,-6 0 1,-7 6 15,20-6-15,-20 0-1,-27 20 1,27-20 0,-13 0-1,19 13 1,7-13-1,-6 14 1,-7-14 0,20 0-1,-1 20 1,-19-20 0,20 0-1,-20 0 1,20 13 15,0-13-31,-7 13 16,-7-13-1,14 13 1,-7-13 0,7 0-1,0 0 1,-7 0-1,7 33 1,-1-33 0,1 0-1,-7 14 1,7-14 0,-13 33 15,6-33 0,7 13-15,-20-13-1,6 33 1,14-20 0,-7-13-16,-6 13 31,12 1-16,-6-14 1,7 19 0,0-19-1,13 14 1,-20-1 0,20 0 15,-13-13-16,13 20 1,0-7 0,7 0-1,-7 7 1,19-20-16,-5 13 31,-1-13-15,7-6 15,6 6-15,20-20-1,21 20 1,-21-13 0,20 13-1,-33 0 1,86-20 15,-72 0-15,-1 20-1,20 0 1,-20 0 0,1 0-1,-1 0 1,7 0-1,-7 0 1,-19 0 0,-14 0-16,40 0 15,-27 0 1,20 0 0,7 13-1,-26-13 16,19 0-15,-33 7 0,20-7-1,-13 0 1,7 0 0,-14 7-1,7-7 1,6 0-1,-6 0 1,-7 0 0,-13 13-1,14-13 1,-1 0 0,7 0-1,-7 13 16,0 7-15,0-20 0,7 13 15,-7-13-15,-13 13-1,14-13 1,-14 14-1,-7 5 17,7-5-17,-13-1-15,13 7 32,-20-20-17,20 13 1,0 0-16,-13 0 31,-1 7-15,14-7-1,-13 1 1,13-1 0,-20 7-1,7-7 1,13 0-1,-13-13 1,13 20 0,-13-20-1,-7 13 1,20 1 0,-13-14-1,-1 13 1,-5 7 15,5-20-15,1 0-1,-33 0 1,0 0 0,-7 13-1,26-13 1,-19 0-1,13 0 1,-14-7 0,34 7-16,-40 0 15,27 0 1,-7 0 0,20 0-1,-1 0 16,-52 0-15,53 0 0,-14 0-1,8 0 1,5 0 0,14 7-1,-26-7 1,-7 13 15,20-13-15,-7 0-1,7 20 1,-1-20 0,-19 13-1,-13 0 16,33-13-15,0 14 0,-21-14-1,8 19 1,-20 8 0,32-27-1,-19 13 1,20 7-1,0-20 1,13 13 15,-20 0-15,20 7 0,0-7-1,13-13 1,14 14 15,-14-14-15,7 0-1,-7 0 1,0 0 0,7 0-1,-7 0 1,1 0-1,-1 0 1,20-7 0,13 7-1,-33 0-15,34 0 16,26-20 0,-7 20-1,6-20 16,-25-13-15,-1 20 0,-13 0-1,13 0 1,-26-27 0,33 7-1,-40 0 1,1 6-1,-14-19 1,0 33 0,0 0-1,-20-7 1,-13 7 0,0-1-1,6-6 1,-39-6 15,40 26-15,-8 0-1,8-13 1,-20 13 0,26-20-1,-7 20 1,-6 0-1,33 13 17,-13-13-17,-33 27 1,13 6 0,20 0-1,-21 13 16,34-13-31,-13-6 16,13 19 0,0-13-1,0-7 1,0 27 0,0-39-1,0 12 1,7 7-1,6-6 1,7-8 0,-7-5-1,33 19 1,-32-20 0,-1-13 15,20 13-16,-7-13 1,27 33 0,-6-33-1,32 13 1,-46-13 0,33 0-1,-53 0 1,21 0-1,-21 0 1,0 0 0,0 0-1,7 0 1,-7-6 0,1 6-1,5 0 1,8-13 15,6-1-15,-7 14-1,7-19 1,-19 5 0,-1 14-1,7-13 16,-7 13-15,0-20 0,0 20 31,-13-13-16,20 13 16,-7-13 0,1 13-1,6 0-30,-20-13 0,13 19-1,0-6 1,0 0 0,7 0 15,-7 0-16,-13 13 48,0 1-47,0 5 15,0-5 0,0-1-31,0 7 31,0-7-15,14 0-16,-14 0 16,0 7-1,0-6 16,0-1 1,-7 0-17,-6 7 1,13-7 0,-20-13-16,7 33 15,-20-20 1,-1 20-1,8-19 1,13 12 0,-20-6-1,6-7 1,7 0 0,7-13 15,0 20-16,-20-20 1,-13 0 0,19 0-1,-26 0 1,7 0 0,33 0-1,-20 0 1,19 0-1,-12 0 1,-7 0 0,6 0-1,8 0 1,5 0 0,-19 0-1,7 0 16,-34 0-15,27 0 0,-33 14-1,33-14 1,0 0 0,-13 13-1,32-13 1,1 0-1,0 0 32,-7 0 0,20 20-31,-13-20-16,-33 13 31,19 0-15,-6-13-1,20 0 1,-7 0 0,7 0-1,-1 0 1,1 0-1,-7-7 1,7 7 0,0 0-1,13-13 1,-13 13 0,-20-20-1,19-6 1,14 13 15,-19 13-15,19-33-1,0 19 1,0-5 0,13-21-1,0 7 1,-13 20-1,13-7 1,7 6 0,-7 14-1,1 0 1,32-13 0,-33 13-1,20 0 1,-20 0 15,7-13-15,-7 20-1,1-14 1,32 14 0,-13-7-1,-20 0 1,20 13-1,-6-13 1,6 0 0,-7 13-1,7-13-15,14 0 16,25 20 0,-25-20-1,-1 0 16,0 13-15,-26 7 0,40-7-1,-14 7 1,-13-20 0,-20 13-1,1-13 1,5 0-1,28 14 1,-21-1 0,7-13-1,0 20 1,-19-20 0,-1 13 15,0-13-16,20 13 1,-20 0 15,1 7-15,5-7 0,-19 1-16,14 5 31,-14 8-16,0-14 17,0 7-32,0-7 15,0 20 1,-7-20 0,7 1-1,0-1 1,0 7 15,-20-7-15,20 0-1,-13-13 1,13 13 0,-13 7-1,13-6 1,-14-1-1,-5 7 1,5-7 0,1 0-1,0 20 1,-7-20 0,7 1-1,0-1 16,-7-13-15,7 0 0,-14 20-1,-26-20 1,7 13 0,-40 7-1,40-20 1,-21 0-1,21-13 1,13 13 0,-13 0-1,-14 0 1,14-14 0,0 14-1,-1 0 1,-6 0 15,27-13-15,13 13-16,-20 0 15,6 0 1,-26 0 0,27 0-1,-20 7 1,26-7-1,6 0 1,1 0 15,0 0 204,-7 0-220,7 0 1,0-7 0,-7 7-16,7-13 0,13 0 15,0-7 63,0 7-46,0-1 14,0 1 17,6 13-47,14-20-1,-20 7 1,13 13-1,1-13 1,5 13 0,8 0-1,19-20 1,-13 20-16,0 0 16,53-13-1,-20 13 1,-39 0-1,6 0 1,-20 0 0,34 0-1,5 0 1,-38 0 0,12 0-1,20 0 16,7 0-15,13 0 0,-6 0-1,6 0 1,-33 0 0,14 0-1,-21 0 1,20 0-1,7 0 1,-6-20 0,-14 20-1,-20 0 1,0 0 0,20-13-1,-20 13 16,7 0 79,-20-20-48,13 20-46,-13-13 78,14 13-94,-14-14 15,0 1 1,0-7 0,13 7-1,7 13 95,-7 0-95,-13 7 1,13-7-16,0 0 31,-13 19-15,20-19-1,-7 14 1,-13-1 0,14 0-16,6 7 31,-20-7 0,0 0 0,13-13-31,-13 14 47,13 6-16,-13-7 1,0 0 30,0 7-31,0-7-15,0 0 15,0 1-15,0 5 0,0-5 15,-7-1-16,7 7 1,0-7 0,-13 0-1,13 0 1,-20-13 15,20 20-15,0-7-1,-13 1 1,0-1 0,13 7-1,-20-20 1,20 13 0,-13-13 15,13 13-31,-13-13 31,13 20-15,-14-7-1,-6-13 1,7 0 0,13 14-1,-13-14 16,13 13-15,-33-13 0,20 0-1,-1 20 1,-5-20 0,5 0-1,1 0 1,-20 0-1,20 0 17,0 0-17,-1 0 1,-5 0 0,5 0-1,1 0 1,-20 0-1,20 0 1,-20 0 0,20 0-1,-21 0 1,21 0 0,-13 0-1,6-14 16,7 14-15,-1 0 0,1 0-1,-7-13 1,-6 20 0,6-14-1,7 7 1,0 0-1,-1-13 1,-5 13 0,-8 0-1,-6 0 1,7 0 0,-7-13-1,-14 13 1,14-20 15,-7 20-15,7-13-1,20 13 1,-20 0 0,20 0-1,-33 0 1,12 0-1,21 0-15,0-14 32,13 21-17,0-14 1,-20 7 0,7 0-1,0 0 1,-7 0 15,7 0-15,-1 0-1,14-19 1,-13 19 0,-7 0-1,7 0 32,13-14-31,-13 14 15,13-13 0,0 0 16,-20-7-31,20 7-1,0 0 1,0-1 0,-13-6-1,13 7 1,-13 0-1,13-7 17,-14 20-32,14-13 31,0 0 16,0 19 78,-20-6-78,20 14-32,-13 5 1,0-5-16,13 19 16,-13-20-1,13 0 1,-20 0-1,20 7 17,0-7 30,13-13-46,0 0 15,1 14-15,-1-14-1,7 0-15,-7 13 32,0-13-17,0 0 1,7 0-16,-7 0 31,1 20-15,6-20-1,-7 0 1,-13 13 0,13-13-1,0 13 1,7-13-1,-7 20 1,1-20 15,5 0-15,-19 13 0,14-13-16,-1 0 15,-13 14-15,33-14 16,-20 0 15,14 0-15,6 0-1,-20 0 1,7 0 0,6 6-1,-13-6 16,7 0-15,-6 0 0,12 0-1,7-13 1,-20 13 0,7-13-1,-7 13 1,14-20 15,-7 7-15,6-1-1,7-5 1,-20 5 0,1 1-1,19 0 1,-33-7-1,13 7 1,0 13 0,-13-13-16,20 13 15,6-34 1,-6 21 0,-6 0-1,19-20 1,-20 20 15,20-20-15,-7 19-1,7-19 1,-19 7 0,-1 6-1,7 7 1,6-14-1,-13 7 1,7-6 0,-6-7-1,-1-13 1,-13 26 0,0-7-1,20 8 1,-20 5 31,13 1-16,-13-7-15,0 7-1,0 0 1,13-34-1,-13 21 1,0-7 0,0 0-1,0 20 1,0-1 0,0 1-1,0-7 16,0 7-15,0 0 0,0-7 15,0 7-15,0 0-1,0-1 1,20-6-1,-20 7 1,0 0 78,0 0-32,13 13 32,-13-20-94,13 20 31,1 0-15,-14 13-16,19-13 31,-19 13 16,14-13-47,-14 14 63,-7-14-32,7 13 16,0 7-16,0-7 0,-20-13-15,20 13-1,-13 0-15,0 7 32,-1-7-1,-5 1-15,5-14-16,1 20 15,-20-7-15,-40 26 16,27-25-1,13-14 1,20 13 0,-7-13-1,-20 20 1,20-20 0,-6 13 15,-20-13-16,13 13 1,-1-13 0,21 0-1,-33 0 1,13 0 0,6 0-1,8 0 1,-8 0-1,14-6 1,-33-8 15,26 14-15,7-19-16,-1 19 16,-19-14-1,20 1 1,0 13 15,-20-13-15,19 13-1,-19-20 1,20 20 0,0-13-1,-7 13 1,-6-13-1,12-7 17,-5 20-17,5 0 1,1-14 0,-7 1 15,7 13-31,13-13 15,0-7 17,0 7-1,0 0-15,0-7-1,0 7 1,0-1-1,0 1 17,-13 13-1,13-20-15,0 7-1,-13 13 1,13-13 15,-20 13-15,20-13 15,-14 13 0,1 0 125,0 0-140,-7 0 0,7 0-1,0-20 1,-7 20 0,20-13 15,-13 13 16,13 6 31,6-6 0,-6 20-47,0-7 0,20-13 110,-20-6-141,0-27 16,0 0-1,0 19 1,0 1 0,0-7-1,-13 7 1,13 0-1,0 0 1,0-7 0,0 6 15,-13 14 0,13-13 0,0-7-15,-14 20 0,21 0 156,6 0-110,7 0-46,-7 0-1,1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5:09.36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9571 7944 0,'14'0'156,"-1"0"-109,0 0 16,7 0 15,-7 0-31,0 0-32,1 0 16,5 0-15,-5 0 0,-1 0-1,7 0 1,-7 13 0,13-13-1,-6 0 1,-7 0-16,14 0 15,-7 0 1,-7 0 15,0 0-15,7 0 15,-7 14-15,0-14-1,1 0 1,6 0 0,-7 19-1,0-19 1,0 0 0,7 0-1,7 0 1,-8 0 15,-5 0-15,-1 0-1,0 14 32,7-14-31,-7 0-1,0 0 1,7 0 0,-7 0-1,14 0 1,-7 0-16,-7 0 16,13 13-1,8-13 1,-21 0-1,20 0 1,-7 0 15,7 0-15,-19 20 0,19-20-1,0 0 1,-7 0-1,7 0 1,-20 0 0,21 0-1,-21 0 1,0 0 0,0 0-1,20 0 1,-19 0-1,-1 0 1,20-14 15,-20 14 1,20 0-17,-20-13 1,1 13-1,5 0 1,8 0 0,-14 0-1,7 0 1,-7-6 0,0 6-1,7-7 1,7 7-1,-14 0 1,7 0 0,6 0 15,-6 0-15,7 0-1,6-20 1,-20 20-1,13 0 1,-6 0 0,13 0-1,-6-13 1,-14 13 0,7 0-1,-7 0 1,0 0 15,0 0-15,7 0-1,-6 0 1,-1 0 0,7 0 93,-7 0-78,0 0 47,0 0-46,-19 0 139,-8 0-155,-19 0 0,-59 0-16,-21 0 31,-19 0-15,66 0-1,-7 0 1,47 0-1,-21 0 1,14 0 0,0 0-1,7 0 1,-21 0 0,14 0-1,20 0 1,-20 0-1,20 0 1,-20 0 0,20 0 15,-1 0-15,1 0-1,-7 0 1,7 0 15,0 0-15,-33 0-1,12 0 1,-12 0 0,13 0-1,7 0 1,-7 0-1,-1 0 1,8 0 15,-7 0-15,-13 0 0,32 0-1,-5 0-15,-8 0 16,-6 0-1,20 0 1,-20 0 0,0 0-1,6 0 1,-6 0 0,20 7-1,-20-7 1,20 0 15,-1 19-15,1-19 15,-7 14-15,7-1-1,0 7 1,-7-20-1,20 13 1,0 20 0,0-20 15,0 0-15,0 1 15,0 6 16,-13-20-32,0 0 1,13 13 0,0 0-1,-14-13 1,-6 20-1,7-20 1,13 13 15,-13-13-31,0 13 16,-7-13 0,7 0 15,13 14-16,0-21 17,6 7 171,14 7-172,-7-7-15,1 0-1,-1 0 1,7 0 0,-7 0-1,33 0 16,-19 0-15,6 0 0,-7 0-1,-6 0 1,6 0 0,8 0-1,-8 0 1,-6 0-1,-7 0 1,0 0 0,1 0-1,19 0 1,0 0 0,-20 0-1,0 0 1,0 0-1,7 0 1,-7 0 0,14 0-1,6 0 1,0 0 0,-20 0-1,14 0 1,-7 0-1,13 0 1,6 0 15,-6 0-15,-19 0 0,32 0-1,-13 0 1,13 0-1,-13 0 1,7 0 0,-20 0-1,6 0 1,-12 0 0,19 0-1,13 0 1,0 0-1,-19 0 1,-7 0 15,-7 0-15,20 0 0,-20 0-1,33 0 1,-19 0-1,-7 0 1,6 0 0,-13 0-1,7 0 1,-6 0 0,12 0-1,-6 0 1,-7 0-1,0 0 1,7 0 31,-7 0-31,1 0 15,-1 0 0,-13 19-15,20-19-16,-7 0 15,0 0 17,0 0-17,7 0 1,-7 0-1,20 0 1,-19 0 0,-1 0 31,0 0-16,7 0 63,-7 0-32,-13 14-15,13-14 15,1 0 17,6 13 14,-7-13 1,-20 0-78,7 20-1,-20-7 63,7-13-31,0 0 16,0 0-48,13 13-15,-20-13 16,7 0 0,-14 0-1,7 0 1,7 0 0,0 0-1,-20 0 1,19 0-1,-32 0 1,33 0 0,-20 0 15,20 0-15,-7 0-1,7 0 1,-1 0-1,1 0 1,-7 0 0,-6 0-1,6 0 1,-6 0 0,12 0-1,-19 0 1,20 0-1,-7 0 1,-6 0 0,-21 0 15,14 0-15,20 0-1,0 0 1,-20 0-1,20 0 1,-1 0 0,-19 0-1,20 0 1,-20 0 0,6 0-1,8 0 1,5 0-1,1 0-15,0 0 16,-7 0 0,7 0 15,-14 0-15,-6 0-1,20 0 1,-20 0-1,20 0 1,0 0 0,-20 0-1,19 13 1,1-13 0,-20 0-1,0 20 1,20-20 15,-1 0 0,1 0-15,-7 0 0,7 0-1,0 0 1,0 0-1,-7 0 1,7 0 0,-1 0-1,-19 0 1,20 0 0,0 0-1,-7 0 1,7 0-1,-20 0 1,19 0 0,1 0 15,0 0-15,-7 0-1,7 0 1,0 0-1,-1 0 1,-5 0 0,5 0 15,1 0-15,-7 0 15,7 0-16,0 0-15,0 0 32,-7 0-17,7 0 1,-1 0 0,1 0-1,-7 0 16,7 0 16,0 0-47,-7 0 32,7 0 218,0 0-219,-1 0 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17:10.0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18812 8182 0,'13'0'62,"0"-13"-31,7 0-15,13-20 0,-6 19-1,6-19 16,-7 20-15,-6 0 0,13-7-1,-20 20 17,1-13-32,5 13 15,-5 0 1,-1 0-1,0 0 1,33 0 0,-26 0-1,7 0 1,6-13 0,-7 13-1,7 0 1,-6 0 15,-7 0-31,26 6 16,-20-6-1,7 0 1,14 13 0,-27-13-1,39 0 1,-32 20-1,6-20 1,0 0 0,-20 14-1,0-14 1,0 13 0,21-13-1,-1 0 16,-20 0-15,0 0 0,0 0-1,7 0 1,-7 0 0,1 13-1,-1-13 1,7 0-1,-7 0 1,0 20 0,7-7-1,-7-13 1,14 0 0,-8 13 15,-5-13 0,-1 0-15,0 20-1,7-20 1,-7 13 0,0 1 15,7-14 0,-20 13-31,14-13 16,-14 20-1,13-7 1,-13 0 15,0 0 0,13-13-15,-13 20 0,20-7-1,-20 1 1,13 6 0,-13-7-1,0 0 16,13 0-15,-13 7 0,0-7-1,14 1 1,-14-1 15,0 7-15,0-7 15,19 0-15,-19 20-1,0-20 1,0 1 0,0 5-1,0-32 63,0-13-62,-13 6 0,13 7-16,0-20 15,-13 19 1,0-12 15,13 6-15,0 7-1,-14 0 1,14-1 15,0-5-15,-19 19-1,19-14 1,-14 14 0,14-13-1,0-7 1,0 7 62,0 0-62,-13 13 31,13-13-16,0-7-16,0 6 17,-13 14-17,13-13 17,-20-7 14,20 7-14,-13 13-17,13-13 17,-13 13-17,-7-13 16,20-7-15,-13 20 47,-1 0-32,1 0-16,-7 0 32,7 0-31,0 0-16,0 0 16,-7-13-1,7 13 1,-1 0-1,-6 0 1,7 0 0,-13 0-1,6 0 1,-26 0 0,19 6-1,7-6-15,-26 20 31,0-7-15,-47 7 0,47-7-1,-1 7 1,14-20 0,0 13-1,7 1 1,-7-1-1,20-13 1,-1 0 0,1 20-1,-20-20 1,20 13 0,-7-13-16,7 0 15,0 0 16,-1 13-15,-6-13 0,7 0-1,-20 20 1,20-20 0,0 0-1,-7 0 16,20 13-15,-13-13 0,-47 14-1,27 5 1,-13 8 0,13-27 15,19 20-31,1-20 31,-7 0-15,20 13-1,-13 0 17,0-13-1,13 20-31,0-7 15,0 0 1,0 1 0,0 6-1,6-7 1,8 0 15,-14 0 0,20-13-15,-20 20 0,0-7-1,13 20 1,-13-19 0,0 19-1,0-20 1,0 0-16,0 20 15,0-20 1,0 1 0,0 5-1,0-5 1,0-1 0,0 20-1,0-20 16,0 0-15,0 7 15,0-6-15,0-1 0,0 0-1,0 7 1,0-7-1,0 14 1,0-8 0,0-5-1,0-1 1,0 20 0,0-20-16,0 0 15,0 7 1,0-7 15,0 1-15,0 19-1,0-20 1,0 20 0,0-6-1,0-14 1,0 7-1,0 6 1,0-6 0,0 6-1,0 7 1,0-19 0,0-1-1,0 0 16,0 7-15,0-7 0,0 20-1,0-20 1,0 21 0,0-8-1,0 7 1,0-20-1,0 1 1,0-21 109,13-6-109,-13-7-16,13 7 15,20-14 1,-13-46 0,-20 7-1,0 20 1,13 0-1,-13 32-15,0-19 16,14 20 0,-14-20-1,0 20 1,0-20 0,0-14-1,0 1 16,0 20-15,0 6 0,0 7-1,0-14 1,19 7 0,-5-6-1,-1-7 1,-13 6-1,13 7 1,7-6 0,-7 26-1,-13-13 1,0-7 15,13 20-31,7-13 47,-6 13-31,-1 0-1,0-14 1,7 14 0,6-19-1,-6 19 1,-7 0-1,20-14 1,-6 14 0,-14-13-1,20 13-15,-20-13 16,40 13 0,-26-20 15,19 7-31,-13 0 31,0 13-15,-20 0-1,14 0 1,-7 0 0,26 0-1,-19 0 1,6 0-1,-7 0 1,7 0 0,13 6-1,-32 7 1,6 1 0,6 6-1,7 6 16,-20 7-15,1-20 0,-14 1-1,19 5 1,-5-5 0,-14 19-1,0-20 1,13-40 78,-13 14-94,0-7 15,0 7-15,20-46 16,13 6 15,-33 39-15,13-19-1,0 20 1,-13 0 0,13 0-1,-13-7 1,0 7-1,0-1 1,-6-19 0,6 7-1,0-7 1,-13 33 0,13-13-16,0-1 46,0-5-30,0 5 0,-14 1-1,-6-7 1,7 20 0,0-13-1,-33 13 1,-1 0-1,14 0 1,-13 0 0,13-13-1,20 13 1,-14 0 0,7 0-1,-6 0 1,-7 6 15,20-6-15,-20 0-1,-27 20 1,27-20 0,-13 0-1,19 13 1,7-13-1,-6 14 1,-7-14 0,20 0-1,-1 20 1,-19-20 0,20 0-1,-20 0 1,20 13 15,0-13-31,-7 13 16,-7-13-1,14 13 1,-7-13 0,7 0-1,0 0 1,-7 0-1,7 33 1,-1-33 0,1 0-1,-7 14 1,7-14 0,-13 33 15,6-33 0,7 13-15,-20-13-1,6 33 1,14-20 0,-7-13-16,-6 13 31,12 1-16,-6-14 1,7 19 0,0-19-1,13 14 1,-20-1 0,20 0 15,-13-13-16,13 20 1,0-7 0,7 0-1,-7 7 1,19-20-16,-5 13 31,-1-13-15,7-6 15,6 6-15,20-20-1,21 20 1,-21-13 0,20 13-1,-33 0 1,86-20 15,-72 0-15,-1 20-1,20 0 1,-20 0 0,1 0-1,-1 0 1,7 0-1,-7 0 1,-19 0 0,-14 0-16,40 0 15,-27 0 1,20 0 0,7 13-1,-26-13 16,19 0-15,-33 7 0,20-7-1,-13 0 1,7 0 0,-14 7-1,7-7 1,6 0-1,-6 0 1,-7 0 0,-13 13-1,14-13 1,-1 0 0,7 0-1,-7 13 16,0 7-15,0-20 0,7 13 15,-7-13-15,-13 13-1,14-13 1,-14 14-1,-7 5 17,7-5-17,-13-1-15,13 7 32,-20-20-17,20 13 1,0 0-16,-13 0 31,-1 7-15,14-7-1,-13 1 1,13-1 0,-20 7-1,7-7 1,13 0-1,-13-13 1,13 20 0,-13-20-1,-7 13 1,20 1 0,-13-14-1,-1 13 1,-5 7 15,5-20-15,1 0-1,-33 0 1,0 0 0,-7 13-1,26-13 1,-19 0-1,13 0 1,-14-7 0,34 7-16,-40 0 15,27 0 1,-7 0 0,20 0-1,-1 0 16,-52 0-15,53 0 0,-14 0-1,8 0 1,5 0 0,14 7-1,-26-7 1,-7 13 15,20-13-15,-7 0-1,7 20 1,-1-20 0,-19 13-1,-13 0 16,33-13-15,0 14 0,-21-14-1,8 19 1,-20 8 0,32-27-1,-19 13 1,20 7-1,0-20 1,13 13 15,-20 0-15,20 7 0,0-7-1,13-13 1,14 14 15,-14-14-15,7 0-1,-7 0 1,0 0 0,7 0-1,-7 0 1,1 0-1,-1 0 1,20-7 0,13 7-1,-33 0-15,34 0 16,26-20 0,-7 20-1,6-20 16,-25-13-15,-1 20 0,-13 0-1,13 0 1,-26-27 0,33 7-1,-40 0 1,1 6-1,-14-19 1,0 33 0,0 0-1,-20-7 1,-13 7 0,0-1-1,6-6 1,-39-6 15,40 26-15,-8 0-1,8-13 1,-20 13 0,26-20-1,-7 20 1,-6 0-1,33 13 17,-13-13-17,-33 27 1,13 6 0,20 0-1,-21 13 16,34-13-31,-13-6 16,13 19 0,0-13-1,0-7 1,0 27 0,0-39-1,0 12 1,7 7-1,6-6 1,7-8 0,-7-5-1,33 19 1,-32-20 0,-1-13 15,20 13-16,-7-13 1,27 33 0,-6-33-1,32 13 1,-46-13 0,33 0-1,-53 0 1,21 0-1,-21 0 1,0 0 0,0 0-1,7 0 1,-7-6 0,1 6-1,5 0 1,8-13 15,6-1-15,-7 14-1,7-19 1,-19 5 0,-1 14-1,7-13 16,-7 13-15,0-20 0,0 20 31,-13-13-16,20 13 16,-7-13 0,1 13-1,6 0-30,-20-13 0,13 19-1,0-6 1,0 0 0,7 0 15,-7 0-16,-13 13 48,0 1-47,0 5 15,0-5 0,0-1-31,0 7 31,0-7-15,14 0-16,-14 0 16,0 7-1,0-6 16,0-1 1,-7 0-17,-6 7 1,13-7 0,-20-13-16,7 33 15,-20-20 1,-1 20-1,8-19 1,13 12 0,-20-6-1,6-7 1,7 0 0,7-13 15,0 20-16,-20-20 1,-13 0 0,19 0-1,-26 0 1,7 0 0,33 0-1,-20 0 1,19 0-1,-12 0 1,-7 0 0,6 0-1,8 0 1,5 0 0,-19 0-1,7 0 16,-34 0-15,27 0 0,-33 14-1,33-14 1,0 0 0,-13 13-1,32-13 1,1 0-1,0 0 32,-7 0 0,20 20-31,-13-20-16,-33 13 31,19 0-15,-6-13-1,20 0 1,-7 0 0,7 0-1,-1 0 1,1 0-1,-7-7 1,7 7 0,0 0-1,13-13 1,-13 13 0,-20-20-1,19-6 1,14 13 15,-19 13-15,19-33-1,0 19 1,0-5 0,13-21-1,0 7 1,-13 20-1,13-7 1,7 6 0,-7 14-1,1 0 1,32-13 0,-33 13-1,20 0 1,-20 0 15,7-13-15,-7 20-1,1-14 1,32 14 0,-13-7-1,-20 0 1,20 13-1,-6-13 1,6 0 0,-7 13-1,7-13-15,14 0 16,25 20 0,-25-20-1,-1 0 16,0 13-15,-26 7 0,40-7-1,-14 7 1,-13-20 0,-20 13-1,1-13 1,5 0-1,28 14 1,-21-1 0,7-13-1,0 20 1,-19-20 0,-1 13 15,0-13-16,20 13 1,-20 0 15,1 7-15,5-7 0,-19 1-16,14 5 31,-14 8-16,0-14 17,0 7-32,0-7 15,0 20 1,-7-20 0,7 1-1,0-1 1,0 7 15,-20-7-15,20 0-1,-13-13 1,13 13 0,-13 7-1,13-6 1,-14-1-1,-5 7 1,5-7 0,1 0-1,0 20 1,-7-20 0,7 1-1,0-1 16,-7-13-15,7 0 0,-14 20-1,-26-20 1,7 13 0,-40 7-1,40-20 1,-21 0-1,21-13 1,13 13 0,-13 0-1,-14 0 1,14-14 0,0 14-1,-1 0 1,-6 0 15,27-13-15,13 13-16,-20 0 15,6 0 1,-26 0 0,27 0-1,-20 7 1,26-7-1,6 0 1,1 0 15,0 0 204,-7 0-220,7 0 1,0-7 0,-7 7-16,7-13 0,13 0 15,0-7 63,0 7-46,0-1 14,0 1 17,6 13-47,14-20-1,-20 7 1,13 13-1,1-13 1,5 13 0,8 0-1,19-20 1,-13 20-16,0 0 16,53-13-1,-20 13 1,-39 0-1,6 0 1,-20 0 0,34 0-1,5 0 1,-38 0 0,12 0-1,20 0 16,7 0-15,13 0 0,-6 0-1,6 0 1,-33 0 0,14 0-1,-21 0 1,20 0-1,7 0 1,-6-20 0,-14 20-1,-20 0 1,0 0 0,20-13-1,-20 13 16,7 0 79,-20-20-48,13 20-46,-13-13 78,14 13-94,-14-14 15,0 1 1,0-7 0,13 7-1,7 13 95,-7 0-95,-13 7 1,13-7-16,0 0 31,-13 19-15,20-19-1,-7 14 1,-13-1 0,14 0-16,6 7 31,-20-7 0,0 0 0,13-13-31,-13 14 47,13 6-16,-13-7 1,0 0 30,0 7-31,0-7-15,0 0 15,0 1-15,0 5 0,0-5 15,-7-1-16,7 7 1,0-7 0,-13 0-1,13 0 1,-20-13 15,20 20-15,0-7-1,-13 1 1,0-1 0,13 7-1,-20-20 1,20 13 0,-13-13 15,13 13-31,-13-13 31,13 20-15,-14-7-1,-6-13 1,7 0 0,13 14-1,-13-14 16,13 13-15,-33-13 0,20 0-1,-1 20 1,-5-20 0,5 0-1,1 0 1,-20 0-1,20 0 17,0 0-17,-1 0 1,-5 0 0,5 0-1,1 0 1,-20 0-1,20 0 1,-20 0 0,20 0-1,-21 0 1,21 0 0,-13 0-1,6-14 16,7 14-15,-1 0 0,1 0-1,-7-13 1,-6 20 0,6-14-1,7 7 1,0 0-1,-1-13 1,-5 13 0,-8 0-1,-6 0 1,7 0 0,-7-13-1,-14 13 1,14-20 15,-7 20-15,7-13-1,20 13 1,-20 0 0,20 0-1,-33 0 1,12 0-1,21 0-15,0-14 32,13 21-17,0-14 1,-20 7 0,7 0-1,0 0 1,-7 0 15,7 0-15,-1 0-1,14-19 1,-13 19 0,-7 0-1,7 0 32,13-14-31,-13 14 15,13-13 0,0 0 16,-20-7-31,20 7-1,0 0 1,0-1 0,-13-6-1,13 7 1,-13 0-1,13-7 17,-14 20-32,14-13 31,0 0 16,0 19 78,-20-6-78,20 14-32,-13 5 1,0-5-16,13 19 16,-13-20-1,13 0 1,-20 0-1,20 7 17,0-7 30,13-13-46,0 0 15,1 14-15,-1-14-1,7 0-15,-7 13 32,0-13-17,0 0 1,7 0-16,-7 0 31,1 20-15,6-20-1,-7 0 1,-13 13 0,13-13-1,0 13 1,7-13-1,-7 20 1,1-20 15,5 0-15,-19 13 0,14-13-16,-1 0 15,-13 14-15,33-14 16,-20 0 15,14 0-15,6 0-1,-20 0 1,7 0 0,6 6-1,-13-6 16,7 0-15,-6 0 0,12 0-1,7-13 1,-20 13 0,7-13-1,-7 13 1,14-20 15,-7 7-15,6-1-1,7-5 1,-20 5 0,1 1-1,19 0 1,-33-7-1,13 7 1,0 13 0,-13-13-16,20 13 15,6-34 1,-6 21 0,-6 0-1,19-20 1,-20 20 15,20-20-15,-7 19-1,7-19 1,-19 7 0,-1 6-1,7 7 1,6-14-1,-13 7 1,7-6 0,-6-7-1,-1-13 1,-13 26 0,0-7-1,20 8 1,-20 5 31,13 1-16,-13-7-15,0 7-1,0 0 1,13-34-1,-13 21 1,0-7 0,0 0-1,0 20 1,0-1 0,0 1-1,0-7 16,0 7-15,0 0 0,0-7 15,0 7-15,0 0-1,0-1 1,20-6-1,-20 7 1,0 0 78,0 0-32,13 13 32,-13-20-94,13 20 31,1 0-15,-14 13-16,19-13 31,-19 13 16,14-13-47,-14 14 63,-7-14-32,7 13 16,0 7-16,0-7 0,-20-13-15,20 13-1,-13 0-15,0 7 32,-1-7-1,-5 1-15,5-14-16,1 20 15,-20-7-15,-40 26 16,27-25-1,13-14 1,20 13 0,-7-13-1,-20 20 1,20-20 0,-6 13 15,-20-13-16,13 13 1,-1-13 0,21 0-1,-33 0 1,13 0 0,6 0-1,8 0 1,-8 0-1,14-6 1,-33-8 15,26 14-15,7-19-16,-1 19 16,-19-14-1,20 1 1,0 13 15,-20-13-15,19 13-1,-19-20 1,20 20 0,0-13-1,-7 13 1,-6-13-1,12-7 17,-5 20-17,5 0 1,1-14 0,-7 1 15,7 13-31,13-13 15,0-7 17,0 7-1,0 0-15,0-7-1,0 7 1,0-1-1,0 1 17,-13 13-1,13-20-15,0 7-1,-13 13 1,13-13 15,-20 13-15,20-13 15,-14 13 0,1 0 125,0 0-140,-7 0 0,7 0-1,0-20 1,-7 20 0,20-13 15,-13 13 16,13 6 31,6-6 0,-6 20-47,0-7 0,20-13 110,-20-6-141,0-27 16,0 0-1,0 19 1,0 1 0,0-7-1,-13 7 1,13 0-1,0 0 1,0-7 0,0 6 15,-13 14 0,13-13 0,0-7-15,-14 20 0,21 0 156,6 0-110,7 0-46,-7 0-1,1 0-15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17:13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18812 8182 0,'13'0'62,"0"-13"-31,7 0-15,13-20 0,-6 19-1,6-19 16,-7 20-15,-6 0 0,13-7-1,-20 20 17,1-13-32,5 13 15,-5 0 1,-1 0-1,0 0 1,33 0 0,-26 0-1,7 0 1,6-13 0,-7 13-1,7 0 1,-6 0 15,-7 0-31,26 6 16,-20-6-1,7 0 1,14 13 0,-27-13-1,39 0 1,-32 20-1,6-20 1,0 0 0,-20 14-1,0-14 1,0 13 0,21-13-1,-1 0 16,-20 0-15,0 0 0,0 0-1,7 0 1,-7 0 0,1 13-1,-1-13 1,7 0-1,-7 0 1,0 20 0,7-7-1,-7-13 1,14 0 0,-8 13 15,-5-13 0,-1 0-15,0 20-1,7-20 1,-7 13 0,0 1 15,7-14 0,-20 13-31,14-13 16,-14 20-1,13-7 1,-13 0 15,0 0 0,13-13-15,-13 20 0,20-7-1,-20 1 1,13 6 0,-13-7-1,0 0 16,13 0-15,-13 7 0,0-7-1,14 1 1,-14-1 15,0 7-15,0-7 15,19 0-15,-19 20-1,0-20 1,0 1 0,0 5-1,0-32 63,0-13-62,-13 6 0,13 7-16,0-20 15,-13 19 1,0-12 15,13 6-15,0 7-1,-14 0 1,14-1 15,0-5-15,-19 19-1,19-14 1,-14 14 0,14-13-1,0-7 1,0 7 62,0 0-62,-13 13 31,13-13-16,0-7-16,0 6 17,-13 14-17,13-13 17,-20-7 14,20 7-14,-13 13-17,13-13 17,-13 13-17,-7-13 16,20-7-15,-13 20 47,-1 0-32,1 0-16,-7 0 32,7 0-31,0 0-16,0 0 16,-7-13-1,7 13 1,-1 0-1,-6 0 1,7 0 0,-13 0-1,6 0 1,-26 0 0,19 6-1,7-6-15,-26 20 31,0-7-15,-47 7 0,47-7-1,-1 7 1,14-20 0,0 13-1,7 1 1,-7-1-1,20-13 1,-1 0 0,1 20-1,-20-20 1,20 13 0,-7-13-16,7 0 15,0 0 16,-1 13-15,-6-13 0,7 0-1,-20 20 1,20-20 0,0 0-1,-7 0 16,20 13-15,-13-13 0,-47 14-1,27 5 1,-13 8 0,13-27 15,19 20-31,1-20 31,-7 0-15,20 13-1,-13 0 17,0-13-1,13 20-31,0-7 15,0 0 1,0 1 0,0 6-1,6-7 1,8 0 15,-14 0 0,20-13-15,-20 20 0,0-7-1,13 20 1,-13-19 0,0 19-1,0-20 1,0 0-16,0 20 15,0-20 1,0 1 0,0 5-1,0-5 1,0-1 0,0 20-1,0-20 16,0 0-15,0 7 15,0-6-15,0-1 0,0 0-1,0 7 1,0-7-1,0 14 1,0-8 0,0-5-1,0-1 1,0 20 0,0-20-16,0 0 15,0 7 1,0-7 15,0 1-15,0 19-1,0-20 1,0 20 0,0-6-1,0-14 1,0 7-1,0 6 1,0-6 0,0 6-1,0 7 1,0-19 0,0-1-1,0 0 16,0 7-15,0-7 0,0 20-1,0-20 1,0 21 0,0-8-1,0 7 1,0-20-1,0 1 1,0-21 109,13-6-109,-13-7-16,13 7 15,20-14 1,-13-46 0,-20 7-1,0 20 1,13 0-1,-13 32-15,0-19 16,14 20 0,-14-20-1,0 20 1,0-20 0,0-14-1,0 1 16,0 20-15,0 6 0,0 7-1,0-14 1,19 7 0,-5-6-1,-1-7 1,-13 6-1,13 7 1,7-6 0,-7 26-1,-13-13 1,0-7 15,13 20-31,7-13 47,-6 13-31,-1 0-1,0-14 1,7 14 0,6-19-1,-6 19 1,-7 0-1,20-14 1,-6 14 0,-14-13-1,20 13-15,-20-13 16,40 13 0,-26-20 15,19 7-31,-13 0 31,0 13-15,-20 0-1,14 0 1,-7 0 0,26 0-1,-19 0 1,6 0-1,-7 0 1,7 0 0,13 6-1,-32 7 1,6 1 0,6 6-1,7 6 16,-20 7-15,1-20 0,-14 1-1,19 5 1,-5-5 0,-14 19-1,0-20 1,13-40 78,-13 14-94,0-7 15,0 7-15,20-46 16,13 6 15,-33 39-15,13-19-1,0 20 1,-13 0 0,13 0-1,-13-7 1,0 7-1,0-1 1,-6-19 0,6 7-1,0-7 1,-13 33 0,13-13-16,0-1 46,0-5-30,0 5 0,-14 1-1,-6-7 1,7 20 0,0-13-1,-33 13 1,-1 0-1,14 0 1,-13 0 0,13-13-1,20 13 1,-14 0 0,7 0-1,-6 0 1,-7 6 15,20-6-15,-20 0-1,-27 20 1,27-20 0,-13 0-1,19 13 1,7-13-1,-6 14 1,-7-14 0,20 0-1,-1 20 1,-19-20 0,20 0-1,-20 0 1,20 13 15,0-13-31,-7 13 16,-7-13-1,14 13 1,-7-13 0,7 0-1,0 0 1,-7 0-1,7 33 1,-1-33 0,1 0-1,-7 14 1,7-14 0,-13 33 15,6-33 0,7 13-15,-20-13-1,6 33 1,14-20 0,-7-13-16,-6 13 31,12 1-16,-6-14 1,7 19 0,0-19-1,13 14 1,-20-1 0,20 0 15,-13-13-16,13 20 1,0-7 0,7 0-1,-7 7 1,19-20-16,-5 13 31,-1-13-15,7-6 15,6 6-15,20-20-1,21 20 1,-21-13 0,20 13-1,-33 0 1,86-20 15,-72 0-15,-1 20-1,20 0 1,-20 0 0,1 0-1,-1 0 1,7 0-1,-7 0 1,-19 0 0,-14 0-16,40 0 15,-27 0 1,20 0 0,7 13-1,-26-13 16,19 0-15,-33 7 0,20-7-1,-13 0 1,7 0 0,-14 7-1,7-7 1,6 0-1,-6 0 1,-7 0 0,-13 13-1,14-13 1,-1 0 0,7 0-1,-7 13 16,0 7-15,0-20 0,7 13 15,-7-13-15,-13 13-1,14-13 1,-14 14-1,-7 5 17,7-5-17,-13-1-15,13 7 32,-20-20-17,20 13 1,0 0-16,-13 0 31,-1 7-15,14-7-1,-13 1 1,13-1 0,-20 7-1,7-7 1,13 0-1,-13-13 1,13 20 0,-13-20-1,-7 13 1,20 1 0,-13-14-1,-1 13 1,-5 7 15,5-20-15,1 0-1,-33 0 1,0 0 0,-7 13-1,26-13 1,-19 0-1,13 0 1,-14-7 0,34 7-16,-40 0 15,27 0 1,-7 0 0,20 0-1,-1 0 16,-52 0-15,53 0 0,-14 0-1,8 0 1,5 0 0,14 7-1,-26-7 1,-7 13 15,20-13-15,-7 0-1,7 20 1,-1-20 0,-19 13-1,-13 0 16,33-13-15,0 14 0,-21-14-1,8 19 1,-20 8 0,32-27-1,-19 13 1,20 7-1,0-20 1,13 13 15,-20 0-15,20 7 0,0-7-1,13-13 1,14 14 15,-14-14-15,7 0-1,-7 0 1,0 0 0,7 0-1,-7 0 1,1 0-1,-1 0 1,20-7 0,13 7-1,-33 0-15,34 0 16,26-20 0,-7 20-1,6-20 16,-25-13-15,-1 20 0,-13 0-1,13 0 1,-26-27 0,33 7-1,-40 0 1,1 6-1,-14-19 1,0 33 0,0 0-1,-20-7 1,-13 7 0,0-1-1,6-6 1,-39-6 15,40 26-15,-8 0-1,8-13 1,-20 13 0,26-20-1,-7 20 1,-6 0-1,33 13 17,-13-13-17,-33 27 1,13 6 0,20 0-1,-21 13 16,34-13-31,-13-6 16,13 19 0,0-13-1,0-7 1,0 27 0,0-39-1,0 12 1,7 7-1,6-6 1,7-8 0,-7-5-1,33 19 1,-32-20 0,-1-13 15,20 13-16,-7-13 1,27 33 0,-6-33-1,32 13 1,-46-13 0,33 0-1,-53 0 1,21 0-1,-21 0 1,0 0 0,0 0-1,7 0 1,-7-6 0,1 6-1,5 0 1,8-13 15,6-1-15,-7 14-1,7-19 1,-19 5 0,-1 14-1,7-13 16,-7 13-15,0-20 0,0 20 31,-13-13-16,20 13 16,-7-13 0,1 13-1,6 0-30,-20-13 0,13 19-1,0-6 1,0 0 0,7 0 15,-7 0-16,-13 13 48,0 1-47,0 5 15,0-5 0,0-1-31,0 7 31,0-7-15,14 0-16,-14 0 16,0 7-1,0-6 16,0-1 1,-7 0-17,-6 7 1,13-7 0,-20-13-16,7 33 15,-20-20 1,-1 20-1,8-19 1,13 12 0,-20-6-1,6-7 1,7 0 0,7-13 15,0 20-16,-20-20 1,-13 0 0,19 0-1,-26 0 1,7 0 0,33 0-1,-20 0 1,19 0-1,-12 0 1,-7 0 0,6 0-1,8 0 1,5 0 0,-19 0-1,7 0 16,-34 0-15,27 0 0,-33 14-1,33-14 1,0 0 0,-13 13-1,32-13 1,1 0-1,0 0 32,-7 0 0,20 20-31,-13-20-16,-33 13 31,19 0-15,-6-13-1,20 0 1,-7 0 0,7 0-1,-1 0 1,1 0-1,-7-7 1,7 7 0,0 0-1,13-13 1,-13 13 0,-20-20-1,19-6 1,14 13 15,-19 13-15,19-33-1,0 19 1,0-5 0,13-21-1,0 7 1,-13 20-1,13-7 1,7 6 0,-7 14-1,1 0 1,32-13 0,-33 13-1,20 0 1,-20 0 15,7-13-15,-7 20-1,1-14 1,32 14 0,-13-7-1,-20 0 1,20 13-1,-6-13 1,6 0 0,-7 13-1,7-13-15,14 0 16,25 20 0,-25-20-1,-1 0 16,0 13-15,-26 7 0,40-7-1,-14 7 1,-13-20 0,-20 13-1,1-13 1,5 0-1,28 14 1,-21-1 0,7-13-1,0 20 1,-19-20 0,-1 13 15,0-13-16,20 13 1,-20 0 15,1 7-15,5-7 0,-19 1-16,14 5 31,-14 8-16,0-14 17,0 7-32,0-7 15,0 20 1,-7-20 0,7 1-1,0-1 1,0 7 15,-20-7-15,20 0-1,-13-13 1,13 13 0,-13 7-1,13-6 1,-14-1-1,-5 7 1,5-7 0,1 0-1,0 20 1,-7-20 0,7 1-1,0-1 16,-7-13-15,7 0 0,-14 20-1,-26-20 1,7 13 0,-40 7-1,40-20 1,-21 0-1,21-13 1,13 13 0,-13 0-1,-14 0 1,14-14 0,0 14-1,-1 0 1,-6 0 15,27-13-15,13 13-16,-20 0 15,6 0 1,-26 0 0,27 0-1,-20 7 1,26-7-1,6 0 1,1 0 15,0 0 204,-7 0-220,7 0 1,0-7 0,-7 7-16,7-13 0,13 0 15,0-7 63,0 7-46,0-1 14,0 1 17,6 13-47,14-20-1,-20 7 1,13 13-1,1-13 1,5 13 0,8 0-1,19-20 1,-13 20-16,0 0 16,53-13-1,-20 13 1,-39 0-1,6 0 1,-20 0 0,34 0-1,5 0 1,-38 0 0,12 0-1,20 0 16,7 0-15,13 0 0,-6 0-1,6 0 1,-33 0 0,14 0-1,-21 0 1,20 0-1,7 0 1,-6-20 0,-14 20-1,-20 0 1,0 0 0,20-13-1,-20 13 16,7 0 79,-20-20-48,13 20-46,-13-13 78,14 13-94,-14-14 15,0 1 1,0-7 0,13 7-1,7 13 95,-7 0-95,-13 7 1,13-7-16,0 0 31,-13 19-15,20-19-1,-7 14 1,-13-1 0,14 0-16,6 7 31,-20-7 0,0 0 0,13-13-31,-13 14 47,13 6-16,-13-7 1,0 0 30,0 7-31,0-7-15,0 0 15,0 1-15,0 5 0,0-5 15,-7-1-16,7 7 1,0-7 0,-13 0-1,13 0 1,-20-13 15,20 20-15,0-7-1,-13 1 1,0-1 0,13 7-1,-20-20 1,20 13 0,-13-13 15,13 13-31,-13-13 31,13 20-15,-14-7-1,-6-13 1,7 0 0,13 14-1,-13-14 16,13 13-15,-33-13 0,20 0-1,-1 20 1,-5-20 0,5 0-1,1 0 1,-20 0-1,20 0 17,0 0-17,-1 0 1,-5 0 0,5 0-1,1 0 1,-20 0-1,20 0 1,-20 0 0,20 0-1,-21 0 1,21 0 0,-13 0-1,6-14 16,7 14-15,-1 0 0,1 0-1,-7-13 1,-6 20 0,6-14-1,7 7 1,0 0-1,-1-13 1,-5 13 0,-8 0-1,-6 0 1,7 0 0,-7-13-1,-14 13 1,14-20 15,-7 20-15,7-13-1,20 13 1,-20 0 0,20 0-1,-33 0 1,12 0-1,21 0-15,0-14 32,13 21-17,0-14 1,-20 7 0,7 0-1,0 0 1,-7 0 15,7 0-15,-1 0-1,14-19 1,-13 19 0,-7 0-1,7 0 32,13-14-31,-13 14 15,13-13 0,0 0 16,-20-7-31,20 7-1,0 0 1,0-1 0,-13-6-1,13 7 1,-13 0-1,13-7 17,-14 20-32,14-13 31,0 0 16,0 19 78,-20-6-78,20 14-32,-13 5 1,0-5-16,13 19 16,-13-20-1,13 0 1,-20 0-1,20 7 17,0-7 30,13-13-46,0 0 15,1 14-15,-1-14-1,7 0-15,-7 13 32,0-13-17,0 0 1,7 0-16,-7 0 31,1 20-15,6-20-1,-7 0 1,-13 13 0,13-13-1,0 13 1,7-13-1,-7 20 1,1-20 15,5 0-15,-19 13 0,14-13-16,-1 0 15,-13 14-15,33-14 16,-20 0 15,14 0-15,6 0-1,-20 0 1,7 0 0,6 6-1,-13-6 16,7 0-15,-6 0 0,12 0-1,7-13 1,-20 13 0,7-13-1,-7 13 1,14-20 15,-7 7-15,6-1-1,7-5 1,-20 5 0,1 1-1,19 0 1,-33-7-1,13 7 1,0 13 0,-13-13-16,20 13 15,6-34 1,-6 21 0,-6 0-1,19-20 1,-20 20 15,20-20-15,-7 19-1,7-19 1,-19 7 0,-1 6-1,7 7 1,6-14-1,-13 7 1,7-6 0,-6-7-1,-1-13 1,-13 26 0,0-7-1,20 8 1,-20 5 31,13 1-16,-13-7-15,0 7-1,0 0 1,13-34-1,-13 21 1,0-7 0,0 0-1,0 20 1,0-1 0,0 1-1,0-7 16,0 7-15,0 0 0,0-7 15,0 7-15,0 0-1,0-1 1,20-6-1,-20 7 1,0 0 78,0 0-32,13 13 32,-13-20-94,13 20 31,1 0-15,-14 13-16,19-13 31,-19 13 16,14-13-47,-14 14 63,-7-14-32,7 13 16,0 7-16,0-7 0,-20-13-15,20 13-1,-13 0-15,0 7 32,-1-7-1,-5 1-15,5-14-16,1 20 15,-20-7-15,-40 26 16,27-25-1,13-14 1,20 13 0,-7-13-1,-20 20 1,20-20 0,-6 13 15,-20-13-16,13 13 1,-1-13 0,21 0-1,-33 0 1,13 0 0,6 0-1,8 0 1,-8 0-1,14-6 1,-33-8 15,26 14-15,7-19-16,-1 19 16,-19-14-1,20 1 1,0 13 15,-20-13-15,19 13-1,-19-20 1,20 20 0,0-13-1,-7 13 1,-6-13-1,12-7 17,-5 20-17,5 0 1,1-14 0,-7 1 15,7 13-31,13-13 15,0-7 17,0 7-1,0 0-15,0-7-1,0 7 1,0-1-1,0 1 17,-13 13-1,13-20-15,0 7-1,-13 13 1,13-13 15,-20 13-15,20-13 15,-14 13 0,1 0 125,0 0-140,-7 0 0,7 0-1,0-20 1,-7 20 0,20-13 15,-13 13 16,13 6 31,6-6 0,-6 20-47,0-7 0,20-13 110,-20-6-141,0-27 16,0 0-1,0 19 1,0 1 0,0-7-1,-13 7 1,13 0-1,0 0 1,0-7 0,0 6 15,-13 14 0,13-13 0,0-7-15,-14 20 0,21 0 156,6 0-110,7 0-46,-7 0-1,1 0-15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32:24.8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10352 4670 0,'13'0'31,"0"0"1,7 0 15,-7 0-1,1 0-30,-1 0 15,7 0 1,-7 0-1,0 0-16,7 0 17,-7 0-17,0 0 17,1 0-1,5 0-16,-5 0 1,-1 0-16,7 0 16,-7 0-1,13 0 17,8 0-17,-8 0 1,7 0-1,13 0 1,-19 0 0,6 0-1,-7 0 1,7 0 0,1 0-1,-8 0 1,-13 0-1,7 0-15,7 0 16,19 0 0,-13 0 15,-20 0-15,0 0-1,7 0 1,-7 0-1,1 0 1,5-13 15,-5 13-15,-1 0 15,0 0-15,7 0 46,-7 0-46,0 0 0,-13-14-16,14 14 31,6 0-16,-7 0 1,0 0 15,7 0 1,-7 0-1,0 0-16,1 0 17,5 7-17,-5-7 63,-14 13-46,13-13-17,-13 14 1,20-14 0,-20 19-1,13-5 1,-13-1 15,13 7 0,-13-7-15,13-13 0,-13 13-1,0 0 48,0 7-32,-6-20-15,-7 13 30,-1-13-14,14 14-17,-20-14 32,7 0-16,13 19-31,-13-19 32,-7 0-1,7 0-31,0 0 31,-1 0-15,-5 0-16,5 0 31,1 0-15,-7 0-1,7 0 1,0 0 0,0 0-1,-20 0 1,6 0-1,-6 0 1,20 0 0,-7 0-1,-7 0 1,-19 0 0,20 0-1,6 0 1,7 0-1,-1 0 1,-5 0 0,-8 0-1,-6 0 17,7-13-17,6 13 1,7 0-1,-1 0 1,1 0 0,-7 0-16,7 0 15,0 0 17,0 0-17,-7 0 16,6 0 16,1 0-47,-7 13 32,-6-13-17,13 0 1,-20 0-1,19 14 1,-5-14 15,5 0-15,1 0 0,-7 0 46,20 13-46,-13-13-16,0 0 15,13 13 17,-33-13-17,19 20 1,1-20-16,-7 0 31,7 13 188,13 0-204,-13-13-15,13 14 16,-13-14 0,13 20 265,0-7-265,-20-13-16,20 13 15,0 7 16,-13-20-31,13 13 16,0 0 15,-14-13-15,14 14 93,0 5-77,0-5 14,7-14 17,-7 13-63,0 0 31,13-13-15,-13 20 15,20-20-15,-20 13-1,13-13 1,-13 13 15,14-13-31,-1 0 31,7 0 1,-7 0-17,0 0 17,7 0-17,-7 0 1,0 0-1,1 0 1,5 0 0,-5 0-1,19 0 1,26 0 0,-32 0-1,6 0 1,0 0-1,-7 0 1,-12 0 15,5 0-15,-5 0 0,-1 0-1,20 0 1,-20 0 15,0 0-15,7 0-16,-6 0 15,12 0 1,27 0 0,-40 0 15,0 0-31,1 0 15,19 0 1,-20 0-16,0 0 16,20 0 15,-20 0-15,20 0-1,-19 20 1,19-20-1,-7 0 1,7 0 0,-19 0-1,5 0 1,-5 0 0,-1 0 93,0 0-78,7 0 32,-7 0-32,0 13-15,7-13 46,-20 14-15,0-1 62,0 7-77,0-7-1,0 0 0,0 7-15,0-7 15,0 1 0,-13-14 16,13 13-47,0 7 16,-13-20-1,0 0 1,13 13 0,-20-13-1,6 13 1,-12 0-1,-7-13 1,13 0-16,-6 20 16,12-20 15,-19 0-15,7 13-1,-7-13 1,20 0-1,-7 14 1,-20-14 0,7 0-1,7 0 1,-8 0 0,21 0-1,-20 0 1,20 0-1,-33 0 1,32 0 0,-5-7 15,-8 7-15,-6-13-1,7 13 1,-21 0-1,34 0 17,-7 0-17,7 0 1,13-20 0,-13 20-1,-1 0 1,-5 0-1,5 0 17,1 0-32,0 0 15,-7 0 17,-6 0-17,6 0 16,7 0-15,-1 0 15,1 0 1,-7 0-1,7 0 94,0 0-110,-7 0 1,7 0 31,0 0 0,13 13 203,-14-13-235,14 13 48,0 1-47,0 5 15,0-5-16,0-1 17,0 0 15,0 7-32,7-7 16,-7 0 1,13-13-17,-13 14 1,0 5 0,13-19-1,-13 14 1,20-14-1,-7 0 1,1 0 15,5 0 1,-5 13-17,-1-13 16,0 20-15,7-20 0,-7 0-1,0 0 1,7 0 0,-20 13-1,14-13-15,-1 0 16,20 0-1,-20 0 1,14 0 0,6 0-1,-20 0 1,20 0 0,0 0-1,-7 0 1,8 0-1,12 0 1,20 0 0,-40 0 15,-12 0-15,19 0-1,-7 0 1,7 0-1,-20 0 1,21 0 0,-8 0-1,-6 0 1,-7 0 15,0 0 0,7 0 1,-7 0 15,1 0-32,-1 0 16,7 0 1,-7 0-17,0 0 1,0 0 15,7 0 0,-7 0 32,-13 13 93,14-13-62,6 0-78,-20 13-1,13-13 63,-13 20-15,13-20-32,0 14 94,-19-14-94,12 0 16,-6 13-31,0 0 15,0 7 0,0-7-15,20-13 0,-20 13-1,0 7 1,0-7-1,0 1 32,-13-14-31,13 13 0,0 7-1,-13-20 1,13 13 15,-14-13-15,1 0-1,13 13 1,-20-13 0,-6 0-1,-7 20 1,20-20-1,-21 0 1,21 0 0,-13 0-1,6 0 1,7 0 0,-20 0-1,19 0 1,1 0-1,-20-13 1,20 13 0,-20 0 15,6 0-15,14 0-16,-7 0 15,-6 0 1,13 0-1,-20 0 1,19 0 0,-32 0-1,0 0 1,13 0 0,19 0-1,-5 0 1,5 0-1,1 0 1,-20 0 0,20 0 15,0 0 0,-7 0-15,6 0-1,1 0 1,0 0 0,-7 0-1,7 0 1,0 0 0,-1 0-1,-5 0 1,5 0-1,1 0 1,-7 0 15,7 0 16,0 0 16,0 0-32,-7 0 0,7 0-15,-1 0-1,1 0 32,-7 0-15,7 0 46,0 0 31,19 0 219,8 0-297,6 0 16,-7 13-31,0-13 15,0 0 0,-13 13-31,20-13 16,-7 0 15,0 0-15,1 0 15,6 0 0,-7 0-15,0 0 15,7 0 1,-7 0-17,0 0-15,1 0 16,5 0-1,8 0 1,6 0 0,-20 0-1,20 0 17,-20 0-17,14 0 1,26 0-1,-27 0 1,-12 0 0,5 0-1,8 0 1,-14 0 0,7 0-1,-7 0-15,20 0 16,-20 0-1,1 0 1,-1 0 15,7 0 1,-7 0-32,13 0 31,-6 0 0,-7 0-15,1 0-1,6 0 17,-20 13-32,13-13 15,0 0 1,0 0 15,7 0 0,-7 0-15,1 0 0,5 0 15,-5 0-16,-1 0 17,0 0-17,7 0 1,-7 0 31,0 0 0,1 0-16,5 0 78,-5-6 1,-14-7 155,0-7-265,13 7 16,-13-1 0,-7-32 15,-6 0 16,13 32-16,0-5 0,-20 19 219,7 0-250,0 0 16,-34 13-1,-19-13 1,13 0 0,40 0-16,-33 0 31,0 13-15,13-13-1,6-7 1,14 7-1,-40 0 1,40 0 0,-1 0-1,1 0 1,-7 0 0,-6-19-1,-7 19 1,20 0-1,-34 0 1,34-14 0,-20 14-1,0 0 17,20 0-17,-14-13 1,-6 13-1,20-13 1,0 13 0,-7 0 46,7 0-31,-1-20 32,-5 20-16,5 0-32,1-13 48,20 19 31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32:34.9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10352 4670 0,'13'0'31,"0"0"1,7 0 15,-7 0-1,1 0-30,-1 0 15,7 0 1,-7 0-1,0 0-16,7 0 17,-7 0-17,0 0 17,1 0-1,5 0-16,-5 0 1,-1 0-16,7 0 16,-7 0-1,13 0 17,8 0-17,-8 0 1,7 0-1,13 0 1,-19 0 0,6 0-1,-7 0 1,7 0 0,1 0-1,-8 0 1,-13 0-1,7 0-15,7 0 16,19 0 0,-13 0 15,-20 0-15,0 0-1,7 0 1,-7 0-1,1 0 1,5-13 15,-5 13-15,-1 0 15,0 0-15,7 0 46,-7 0-46,0 0 0,-13-14-16,14 14 31,6 0-16,-7 0 1,0 0 15,7 0 1,-7 0-1,0 0-16,1 0 17,5 7-17,-5-7 63,-14 13-46,13-13-17,-13 14 1,20-14 0,-20 19-1,13-5 1,-13-1 15,13 7 0,-13-7-15,13-13 0,-13 13-1,0 0 48,0 7-32,-6-20-15,-7 13 30,-1-13-14,14 14-17,-20-14 32,7 0-16,13 19-31,-13-19 32,-7 0-1,7 0-31,0 0 31,-1 0-15,-5 0-16,5 0 31,1 0-15,-7 0-1,7 0 1,0 0 0,0 0-1,-20 0 1,6 0-1,-6 0 1,20 0 0,-7 0-1,-7 0 1,-19 0 0,20 0-1,6 0 1,7 0-1,-1 0 1,-5 0 0,-8 0-1,-6 0 17,7-13-17,6 13 1,7 0-1,-1 0 1,1 0 0,-7 0-16,7 0 15,0 0 17,0 0-17,-7 0 16,6 0 16,1 0-47,-7 13 32,-6-13-17,13 0 1,-20 0-1,19 14 1,-5-14 15,5 0-15,1 0 0,-7 0 46,20 13-46,-13-13-16,0 0 15,13 13 17,-33-13-17,19 20 1,1-20-16,-7 0 31,7 13 188,13 0-204,-13-13-15,13 14 16,-13-14 0,13 20 265,0-7-265,-20-13-16,20 13 15,0 7 16,-13-20-31,13 13 16,0 0 15,-14-13-15,14 14 93,0 5-77,0-5 14,7-14 17,-7 13-63,0 0 31,13-13-15,-13 20 15,20-20-15,-20 13-1,13-13 1,-13 13 15,14-13-31,-1 0 31,7 0 1,-7 0-17,0 0 17,7 0-17,-7 0 1,0 0-1,1 0 1,5 0 0,-5 0-1,19 0 1,26 0 0,-32 0-1,6 0 1,0 0-1,-7 0 1,-12 0 15,5 0-15,-5 0 0,-1 0-1,20 0 1,-20 0 15,0 0-15,7 0-16,-6 0 15,12 0 1,27 0 0,-40 0 15,0 0-31,1 0 15,19 0 1,-20 0-16,0 0 16,20 0 15,-20 0-15,20 0-1,-19 20 1,19-20-1,-7 0 1,7 0 0,-19 0-1,5 0 1,-5 0 0,-1 0 93,0 0-78,7 0 32,-7 0-32,0 13-15,7-13 46,-20 14-15,0-1 62,0 7-77,0-7-1,0 0 0,0 7-15,0-7 15,0 1 0,-13-14 16,13 13-47,0 7 16,-13-20-1,0 0 1,13 13 0,-20-13-1,6 13 1,-12 0-1,-7-13 1,13 0-16,-6 20 16,12-20 15,-19 0-15,7 13-1,-7-13 1,20 0-1,-7 14 1,-20-14 0,7 0-1,7 0 1,-8 0 0,21 0-1,-20 0 1,20 0-1,-33 0 1,32 0 0,-5-7 15,-8 7-15,-6-13-1,7 13 1,-21 0-1,34 0 17,-7 0-17,7 0 1,13-20 0,-13 20-1,-1 0 1,-5 0-1,5 0 17,1 0-32,0 0 15,-7 0 17,-6 0-17,6 0 16,7 0-15,-1 0 15,1 0 1,-7 0-1,7 0 94,0 0-110,-7 0 1,7 0 31,0 0 0,13 13 203,-14-13-235,14 13 48,0 1-47,0 5 15,0-5-16,0-1 17,0 0 15,0 7-32,7-7 16,-7 0 1,13-13-17,-13 14 1,0 5 0,13-19-1,-13 14 1,20-14-1,-7 0 1,1 0 15,5 0 1,-5 13-17,-1-13 16,0 20-15,7-20 0,-7 0-1,0 0 1,7 0 0,-20 13-1,14-13-15,-1 0 16,20 0-1,-20 0 1,14 0 0,6 0-1,-20 0 1,20 0 0,0 0-1,-7 0 1,8 0-1,12 0 1,20 0 0,-40 0 15,-12 0-15,19 0-1,-7 0 1,7 0-1,-20 0 1,21 0 0,-8 0-1,-6 0 1,-7 0 15,0 0 0,7 0 1,-7 0 15,1 0-32,-1 0 16,7 0 1,-7 0-17,0 0 1,0 0 15,7 0 0,-7 0 32,-13 13 93,14-13-62,6 0-78,-20 13-1,13-13 63,-13 20-15,13-20-32,0 14 94,-19-14-94,12 0 16,-6 13-31,0 0 15,0 7 0,0-7-15,20-13 0,-20 13-1,0 7 1,0-7-1,0 1 32,-13-14-31,13 13 0,0 7-1,-13-20 1,13 13 15,-14-13-15,1 0-1,13 13 1,-20-13 0,-6 0-1,-7 20 1,20-20-1,-21 0 1,21 0 0,-13 0-1,6 0 1,7 0 0,-20 0-1,19 0 1,1 0-1,-20-13 1,20 13 0,-20 0 15,6 0-15,14 0-16,-7 0 15,-6 0 1,13 0-1,-20 0 1,19 0 0,-32 0-1,0 0 1,13 0 0,19 0-1,-5 0 1,5 0-1,1 0 1,-20 0 0,20 0 15,0 0 0,-7 0-15,6 0-1,1 0 1,0 0 0,-7 0-1,7 0 1,0 0 0,-1 0-1,-5 0 1,5 0-1,1 0 1,-7 0 15,7 0 16,0 0 16,0 0-32,-7 0 0,7 0-15,-1 0-1,1 0 32,-7 0-15,7 0 46,0 0 31,19 0 219,8 0-297,6 0 16,-7 13-31,0-13 15,0 0 0,-13 13-31,20-13 16,-7 0 15,0 0-15,1 0 15,6 0 0,-7 0-15,0 0 15,7 0 1,-7 0-17,0 0-15,1 0 16,5 0-1,8 0 1,6 0 0,-20 0-1,20 0 17,-20 0-17,14 0 1,26 0-1,-27 0 1,-12 0 0,5 0-1,8 0 1,-14 0 0,7 0-1,-7 0-15,20 0 16,-20 0-1,1 0 1,-1 0 15,7 0 1,-7 0-32,13 0 31,-6 0 0,-7 0-15,1 0-1,6 0 17,-20 13-32,13-13 15,0 0 1,0 0 15,7 0 0,-7 0-15,1 0 0,5 0 15,-5 0-16,-1 0 17,0 0-17,7 0 1,-7 0 31,0 0 0,1 0-16,5 0 78,-5-6 1,-14-7 155,0-7-265,13 7 16,-13-1 0,-7-32 15,-6 0 16,13 32-16,0-5 0,-20 19 219,7 0-250,0 0 16,-34 13-1,-19-13 1,13 0 0,40 0-16,-33 0 31,0 13-15,13-13-1,6-7 1,14 7-1,-40 0 1,40 0 0,-1 0-1,1 0 1,-7 0 0,-6-19-1,-7 19 1,20 0-1,-34 0 1,34-14 0,-20 14-1,0 0 17,20 0-17,-14-13 1,-6 13-1,20-13 1,0 13 0,-7 0 46,7 0-31,-1-20 32,-5 20-16,5 0-32,1-13 48,20 19 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32:44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10352 4670 0,'13'0'31,"0"0"1,7 0 15,-7 0-1,1 0-30,-1 0 15,7 0 1,-7 0-1,0 0-16,7 0 17,-7 0-17,0 0 17,1 0-1,5 0-16,-5 0 1,-1 0-16,7 0 16,-7 0-1,13 0 17,8 0-17,-8 0 1,7 0-1,13 0 1,-19 0 0,6 0-1,-7 0 1,7 0 0,1 0-1,-8 0 1,-13 0-1,7 0-15,7 0 16,19 0 0,-13 0 15,-20 0-15,0 0-1,7 0 1,-7 0-1,1 0 1,5-13 15,-5 13-15,-1 0 15,0 0-15,7 0 46,-7 0-46,0 0 0,-13-14-16,14 14 31,6 0-16,-7 0 1,0 0 15,7 0 1,-7 0-1,0 0-16,1 0 17,5 7-17,-5-7 63,-14 13-46,13-13-17,-13 14 1,20-14 0,-20 19-1,13-5 1,-13-1 15,13 7 0,-13-7-15,13-13 0,-13 13-1,0 0 48,0 7-32,-6-20-15,-7 13 30,-1-13-14,14 14-17,-20-14 32,7 0-16,13 19-31,-13-19 32,-7 0-1,7 0-31,0 0 31,-1 0-15,-5 0-16,5 0 31,1 0-15,-7 0-1,7 0 1,0 0 0,0 0-1,-20 0 1,6 0-1,-6 0 1,20 0 0,-7 0-1,-7 0 1,-19 0 0,20 0-1,6 0 1,7 0-1,-1 0 1,-5 0 0,-8 0-1,-6 0 17,7-13-17,6 13 1,7 0-1,-1 0 1,1 0 0,-7 0-16,7 0 15,0 0 17,0 0-17,-7 0 16,6 0 16,1 0-47,-7 13 32,-6-13-17,13 0 1,-20 0-1,19 14 1,-5-14 15,5 0-15,1 0 0,-7 0 46,20 13-46,-13-13-16,0 0 15,13 13 17,-33-13-17,19 20 1,1-20-16,-7 0 31,7 13 188,13 0-204,-13-13-15,13 14 16,-13-14 0,13 20 265,0-7-265,-20-13-16,20 13 15,0 7 16,-13-20-31,13 13 16,0 0 15,-14-13-15,14 14 93,0 5-77,0-5 14,7-14 17,-7 13-63,0 0 31,13-13-15,-13 20 15,20-20-15,-20 13-1,13-13 1,-13 13 15,14-13-31,-1 0 31,7 0 1,-7 0-17,0 0 17,7 0-17,-7 0 1,0 0-1,1 0 1,5 0 0,-5 0-1,19 0 1,26 0 0,-32 0-1,6 0 1,0 0-1,-7 0 1,-12 0 15,5 0-15,-5 0 0,-1 0-1,20 0 1,-20 0 15,0 0-15,7 0-16,-6 0 15,12 0 1,27 0 0,-40 0 15,0 0-31,1 0 15,19 0 1,-20 0-16,0 0 16,20 0 15,-20 0-15,20 0-1,-19 20 1,19-20-1,-7 0 1,7 0 0,-19 0-1,5 0 1,-5 0 0,-1 0 93,0 0-78,7 0 32,-7 0-32,0 13-15,7-13 46,-20 14-15,0-1 62,0 7-77,0-7-1,0 0 0,0 7-15,0-7 15,0 1 0,-13-14 16,13 13-47,0 7 16,-13-20-1,0 0 1,13 13 0,-20-13-1,6 13 1,-12 0-1,-7-13 1,13 0-16,-6 20 16,12-20 15,-19 0-15,7 13-1,-7-13 1,20 0-1,-7 14 1,-20-14 0,7 0-1,7 0 1,-8 0 0,21 0-1,-20 0 1,20 0-1,-33 0 1,32 0 0,-5-7 15,-8 7-15,-6-13-1,7 13 1,-21 0-1,34 0 17,-7 0-17,7 0 1,13-20 0,-13 20-1,-1 0 1,-5 0-1,5 0 17,1 0-32,0 0 15,-7 0 17,-6 0-17,6 0 16,7 0-15,-1 0 15,1 0 1,-7 0-1,7 0 94,0 0-110,-7 0 1,7 0 31,0 0 0,13 13 203,-14-13-235,14 13 48,0 1-47,0 5 15,0-5-16,0-1 17,0 0 15,0 7-32,7-7 16,-7 0 1,13-13-17,-13 14 1,0 5 0,13-19-1,-13 14 1,20-14-1,-7 0 1,1 0 15,5 0 1,-5 13-17,-1-13 16,0 20-15,7-20 0,-7 0-1,0 0 1,7 0 0,-20 13-1,14-13-15,-1 0 16,20 0-1,-20 0 1,14 0 0,6 0-1,-20 0 1,20 0 0,0 0-1,-7 0 1,8 0-1,12 0 1,20 0 0,-40 0 15,-12 0-15,19 0-1,-7 0 1,7 0-1,-20 0 1,21 0 0,-8 0-1,-6 0 1,-7 0 15,0 0 0,7 0 1,-7 0 15,1 0-32,-1 0 16,7 0 1,-7 0-17,0 0 1,0 0 15,7 0 0,-7 0 32,-13 13 93,14-13-62,6 0-78,-20 13-1,13-13 63,-13 20-15,13-20-32,0 14 94,-19-14-94,12 0 16,-6 13-31,0 0 15,0 7 0,0-7-15,20-13 0,-20 13-1,0 7 1,0-7-1,0 1 32,-13-14-31,13 13 0,0 7-1,-13-20 1,13 13 15,-14-13-15,1 0-1,13 13 1,-20-13 0,-6 0-1,-7 20 1,20-20-1,-21 0 1,21 0 0,-13 0-1,6 0 1,7 0 0,-20 0-1,19 0 1,1 0-1,-20-13 1,20 13 0,-20 0 15,6 0-15,14 0-16,-7 0 15,-6 0 1,13 0-1,-20 0 1,19 0 0,-32 0-1,0 0 1,13 0 0,19 0-1,-5 0 1,5 0-1,1 0 1,-20 0 0,20 0 15,0 0 0,-7 0-15,6 0-1,1 0 1,0 0 0,-7 0-1,7 0 1,0 0 0,-1 0-1,-5 0 1,5 0-1,1 0 1,-7 0 15,7 0 16,0 0 16,0 0-32,-7 0 0,7 0-15,-1 0-1,1 0 32,-7 0-15,7 0 46,0 0 31,19 0 219,8 0-297,6 0 16,-7 13-31,0-13 15,0 0 0,-13 13-31,20-13 16,-7 0 15,0 0-15,1 0 15,6 0 0,-7 0-15,0 0 15,7 0 1,-7 0-17,0 0-15,1 0 16,5 0-1,8 0 1,6 0 0,-20 0-1,20 0 17,-20 0-17,14 0 1,26 0-1,-27 0 1,-12 0 0,5 0-1,8 0 1,-14 0 0,7 0-1,-7 0-15,20 0 16,-20 0-1,1 0 1,-1 0 15,7 0 1,-7 0-32,13 0 31,-6 0 0,-7 0-15,1 0-1,6 0 17,-20 13-32,13-13 15,0 0 1,0 0 15,7 0 0,-7 0-15,1 0 0,5 0 15,-5 0-16,-1 0 17,0 0-17,7 0 1,-7 0 31,0 0 0,1 0-16,5 0 78,-5-6 1,-14-7 155,0-7-265,13 7 16,-13-1 0,-7-32 15,-6 0 16,13 32-16,0-5 0,-20 19 219,7 0-250,0 0 16,-34 13-1,-19-13 1,13 0 0,40 0-16,-33 0 31,0 13-15,13-13-1,6-7 1,14 7-1,-40 0 1,40 0 0,-1 0-1,1 0 1,-7 0 0,-6-19-1,-7 19 1,20 0-1,-34 0 1,34-14 0,-20 14-1,0 0 17,20 0-17,-14-13 1,-6 13-1,20-13 1,0 13 0,-7 0 46,7 0-31,-1-20 32,-5 20-16,5 0-32,1-13 48,20 19 31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32:57.8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10352 4670 0,'13'0'31,"0"0"1,7 0 15,-7 0-1,1 0-30,-1 0 15,7 0 1,-7 0-1,0 0-16,7 0 17,-7 0-17,0 0 17,1 0-1,5 0-16,-5 0 1,-1 0-16,7 0 16,-7 0-1,13 0 17,8 0-17,-8 0 1,7 0-1,13 0 1,-19 0 0,6 0-1,-7 0 1,7 0 0,1 0-1,-8 0 1,-13 0-1,7 0-15,7 0 16,19 0 0,-13 0 15,-20 0-15,0 0-1,7 0 1,-7 0-1,1 0 1,5-13 15,-5 13-15,-1 0 15,0 0-15,7 0 46,-7 0-46,0 0 0,-13-14-16,14 14 31,6 0-16,-7 0 1,0 0 15,7 0 1,-7 0-1,0 0-16,1 0 17,5 7-17,-5-7 63,-14 13-46,13-13-17,-13 14 1,20-14 0,-20 19-1,13-5 1,-13-1 15,13 7 0,-13-7-15,13-13 0,-13 13-1,0 0 48,0 7-32,-6-20-15,-7 13 30,-1-13-14,14 14-17,-20-14 32,7 0-16,13 19-31,-13-19 32,-7 0-1,7 0-31,0 0 31,-1 0-15,-5 0-16,5 0 31,1 0-15,-7 0-1,7 0 1,0 0 0,0 0-1,-20 0 1,6 0-1,-6 0 1,20 0 0,-7 0-1,-7 0 1,-19 0 0,20 0-1,6 0 1,7 0-1,-1 0 1,-5 0 0,-8 0-1,-6 0 17,7-13-17,6 13 1,7 0-1,-1 0 1,1 0 0,-7 0-16,7 0 15,0 0 17,0 0-17,-7 0 16,6 0 16,1 0-47,-7 13 32,-6-13-17,13 0 1,-20 0-1,19 14 1,-5-14 15,5 0-15,1 0 0,-7 0 46,20 13-46,-13-13-16,0 0 15,13 13 17,-33-13-17,19 20 1,1-20-16,-7 0 31,7 13 188,13 0-204,-13-13-15,13 14 16,-13-14 0,13 20 265,0-7-265,-20-13-16,20 13 15,0 7 16,-13-20-31,13 13 16,0 0 15,-14-13-15,14 14 93,0 5-77,0-5 14,7-14 17,-7 13-63,0 0 31,13-13-15,-13 20 15,20-20-15,-20 13-1,13-13 1,-13 13 15,14-13-31,-1 0 31,7 0 1,-7 0-17,0 0 17,7 0-17,-7 0 1,0 0-1,1 0 1,5 0 0,-5 0-1,19 0 1,26 0 0,-32 0-1,6 0 1,0 0-1,-7 0 1,-12 0 15,5 0-15,-5 0 0,-1 0-1,20 0 1,-20 0 15,0 0-15,7 0-16,-6 0 15,12 0 1,27 0 0,-40 0 15,0 0-31,1 0 15,19 0 1,-20 0-16,0 0 16,20 0 15,-20 0-15,20 0-1,-19 20 1,19-20-1,-7 0 1,7 0 0,-19 0-1,5 0 1,-5 0 0,-1 0 93,0 0-78,7 0 32,-7 0-32,0 13-15,7-13 46,-20 14-15,0-1 62,0 7-77,0-7-1,0 0 0,0 7-15,0-7 15,0 1 0,-13-14 16,13 13-47,0 7 16,-13-20-1,0 0 1,13 13 0,-20-13-1,6 13 1,-12 0-1,-7-13 1,13 0-16,-6 20 16,12-20 15,-19 0-15,7 13-1,-7-13 1,20 0-1,-7 14 1,-20-14 0,7 0-1,7 0 1,-8 0 0,21 0-1,-20 0 1,20 0-1,-33 0 1,32 0 0,-5-7 15,-8 7-15,-6-13-1,7 13 1,-21 0-1,34 0 17,-7 0-17,7 0 1,13-20 0,-13 20-1,-1 0 1,-5 0-1,5 0 17,1 0-32,0 0 15,-7 0 17,-6 0-17,6 0 16,7 0-15,-1 0 15,1 0 1,-7 0-1,7 0 94,0 0-110,-7 0 1,7 0 31,0 0 0,13 13 203,-14-13-235,14 13 48,0 1-47,0 5 15,0-5-16,0-1 17,0 0 15,0 7-32,7-7 16,-7 0 1,13-13-17,-13 14 1,0 5 0,13-19-1,-13 14 1,20-14-1,-7 0 1,1 0 15,5 0 1,-5 13-17,-1-13 16,0 20-15,7-20 0,-7 0-1,0 0 1,7 0 0,-20 13-1,14-13-15,-1 0 16,20 0-1,-20 0 1,14 0 0,6 0-1,-20 0 1,20 0 0,0 0-1,-7 0 1,8 0-1,12 0 1,20 0 0,-40 0 15,-12 0-15,19 0-1,-7 0 1,7 0-1,-20 0 1,21 0 0,-8 0-1,-6 0 1,-7 0 15,0 0 0,7 0 1,-7 0 15,1 0-32,-1 0 16,7 0 1,-7 0-17,0 0 1,0 0 15,7 0 0,-7 0 32,-13 13 93,14-13-62,6 0-78,-20 13-1,13-13 63,-13 20-15,13-20-32,0 14 94,-19-14-94,12 0 16,-6 13-31,0 0 15,0 7 0,0-7-15,20-13 0,-20 13-1,0 7 1,0-7-1,0 1 32,-13-14-31,13 13 0,0 7-1,-13-20 1,13 13 15,-14-13-15,1 0-1,13 13 1,-20-13 0,-6 0-1,-7 20 1,20-20-1,-21 0 1,21 0 0,-13 0-1,6 0 1,7 0 0,-20 0-1,19 0 1,1 0-1,-20-13 1,20 13 0,-20 0 15,6 0-15,14 0-16,-7 0 15,-6 0 1,13 0-1,-20 0 1,19 0 0,-32 0-1,0 0 1,13 0 0,19 0-1,-5 0 1,5 0-1,1 0 1,-20 0 0,20 0 15,0 0 0,-7 0-15,6 0-1,1 0 1,0 0 0,-7 0-1,7 0 1,0 0 0,-1 0-1,-5 0 1,5 0-1,1 0 1,-7 0 15,7 0 16,0 0 16,0 0-32,-7 0 0,7 0-15,-1 0-1,1 0 32,-7 0-15,7 0 46,0 0 31,19 0 219,8 0-297,6 0 16,-7 13-31,0-13 15,0 0 0,-13 13-31,20-13 16,-7 0 15,0 0-15,1 0 15,6 0 0,-7 0-15,0 0 15,7 0 1,-7 0-17,0 0-15,1 0 16,5 0-1,8 0 1,6 0 0,-20 0-1,20 0 17,-20 0-17,14 0 1,26 0-1,-27 0 1,-12 0 0,5 0-1,8 0 1,-14 0 0,7 0-1,-7 0-15,20 0 16,-20 0-1,1 0 1,-1 0 15,7 0 1,-7 0-32,13 0 31,-6 0 0,-7 0-15,1 0-1,6 0 17,-20 13-32,13-13 15,0 0 1,0 0 15,7 0 0,-7 0-15,1 0 0,5 0 15,-5 0-16,-1 0 17,0 0-17,7 0 1,-7 0 31,0 0 0,1 0-16,5 0 78,-5-6 1,-14-7 155,0-7-265,13 7 16,-13-1 0,-7-32 15,-6 0 16,13 32-16,0-5 0,-20 19 219,7 0-250,0 0 16,-34 13-1,-19-13 1,13 0 0,40 0-16,-33 0 31,0 13-15,13-13-1,6-7 1,14 7-1,-40 0 1,40 0 0,-1 0-1,1 0 1,-7 0 0,-6-19-1,-7 19 1,20 0-1,-34 0 1,34-14 0,-20 14-1,0 0 17,20 0-17,-14-13 1,-6 13-1,20-13 1,0 13 0,-7 0 46,7 0-31,-1-20 32,-5 20-16,5 0-32,1-13 48,20 19 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41:09.3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7779 13110 0,'13'0'15,"0"0"48,7 0-16,-7 0-32,1 0 1,-1-13 0,20 13-1,-7 0 1,-6 6 0,7-12-1,19 6 1,-13 0-1,26 0 1,-6 0 0,-26 0-1,6 0 1,13 0 0,-33 6-1,54-6 16,-28 20-31,47-20 16,-20 0 0,7 20-1,0-20 1,13 0 0,-13 13-1,72-13 1,-79 0-1,7 0 1,-27 0 0,-12 0-1,-8 0 1,60 20 0,-40-20-1,20 0 16,-19 0-15,-1 0 0,7 0-1,46 0 1,14 0 0,-27 0-1,26 0 1,-19 0-1,-47 0 1,-13 0 0,-20 0-1,20 0 1,-19 0 0,32 0 15,40 0-16,-20 0 1,27 0 0,-21 0-1,28 0 1,-54 0 0,-13 0-1,13 0 1,-13 0-1,14 0 1,32 0 0,-13 0-1,-20 0 1,21 0 0,-21 0 15,27 0-16,52 0 1,-59 0 0,20 0-1,-13 0 1,-7 0 0,20 0-1,86 0 1,-59 0-1,-21 0 1,-6 0 0,7 0-1,0 0 1,-27 0 0,0 0 15,60 0-16,-34 0 1,21-13 0,-1 13-1,20 0 1,7 0 0,73 0-1,-73 0 1,-47 0-1,-6 0 1,-39 0 0,-14 0-1,0 0 1,46 0 0,-13 0-1,20 0 16,33 13-15,-6-13 0,-1 0-1,-12 0 1,-48 0 0,-25 0-1,19 0 1,1 0-1,25 0 1,14 0 0,86 0-1,-59 0 1,-21 0 0,-6 0 15,-13 0-16,-27-6 1,20 6 0,-6 0-1,-14 0 1,-13 0 0,0 0-1,-6 0 1,19 0-1,40-20 1,-39 7 0,-34 13-1,20 0 1,-20-7 15,20 7 0,-6-7-15,-14 7 0,7 0-1,6 0 1,-13 0 0,7 0-1,7 0 1,6 0-1,-20 0 1,20 0 0,-20 0-1,0 0 1,1 0 0,19 0 15,-20 0-16,7 0 48,-7 7-32,-13 6-15,0 0 15,13-13-31,-13 20 16,0-7-1,14 1 1,-14 19 0,-7-20 15,-6 7-16,13-7 1,-14-13 0,-5 13-1,5-13 1,1 14 0,-7 5-1,-6-19 1,13 14-1,-20-14 1,-14 0 0,1 19-1,0-19 1,-27 14 0,-20-14 15,27 0-16,-26 20 1,-28-20 0,8 0-1,19 19 1,27-19 0,-6 14-1,-21-14 1,7 0-1,20 6 1,26-19-16,-26 13 16,-27 0-1,21 0 1,-34 0 0,-27 0 15,-39 0-16,60 0 1,0 0 0,-1 0-1,21 0 1,25-20 0,-25 20-1,-14 0 1,20 0-1,-7 0 1,27 0 0,20 0-1,-7 0 1,-66 0 0,53 0-1,-47 0 16,1 0-15,19 0 0,-19 0-1,-1 0 1,-78 0 0,78 0-1,-26 0 1,27 0-1,-1 0 1,1 0 0,-1 0-1,-39 0 1,66 0 0,-26 0 15,39 0-16,7 0 1,0 0 0,19 0-1,-38 0 1,5 0 0,7 0-1,-13 0 1,14 0-1,25 0 1,-52 0 0,26 13-1,-39-13 1,-1 0 0,27 0 15,14 0-16,-8 0 1,67 0 0,-20 0-1,-13 0 1,-1 0 0,-45 0-1,26 0 1,-20-13-1,39 26 1,14-13 0,-13 0-1,0 0 1,-20 0 0,-1 0-1,-38 0 16,72 0-15,6 0 0,-19-6-1,13 6 1,-14 0 0,14 0-1,-6 0 1,6 0-1,19 0 1,-19 0 0,-13 0-1,-20 0 1,-14 0 0,34 0-1,-20 0 16,20 0-15,-7 0 0,6 6-1,-19-6 1,40 0 0,13 0-1,-7 0 32,7 0-31,-1 0 15,1 0 0,-7 0-15,7 0-1,0 0 1,-20 0 0,-14 0-1,34 0-15,-33 0 16,13 0 0,-14 0-1,14 0 1,20 0-1,-13 0 1,6 0 47,7 0-48,-1 0 32,1 0-31,-7 0 15,7 0 110,0 20-126,-7-20 1,7 0-16,13 13 47,-13-13-16,-1 0 0,14 14-15,0-1 31,0 7-32,-19-7 32,19 0-31,0 7-1,0-7 17,0 1-17,13-1 17,0-13-17,0 33 1,34-33-1,-14 13 1,-7-13 0,-6 0-16,6 0 15,21 0 1,19 0 0,-20 0-1,27 0 16,13 0-15,26 0 0,60 20-1,-33-20 1,20 20 0,26-20-1,-26 0 1,0 0-1,-1 0 1,34 0 0,-79 0-1,-47 0 1,26 0 0,-6 0-1,40 0 16,13 0-15,-7 0 0,-19 0-1,-1 0 1,-19 0 0,-1 0-1,54 0 1,-80 0-1,0 0 1,27 0 0,-1 0-1,41 20 1,6-20 0,105 39 15,-92-39-16,34 0 1,-21 0 0,-33 0-1,27 0 1,-46 0 0,-21 0-1,80 0 1,-59 0-1,19 0 1,7 0 0,-53 0-1,26 0 1,-6 0 0,-93 0-1,20 0 16,-6 0-15,19 0 0,7 0-1,66 0 1,-26 0 0,-1 0-1,-6 0 1,-20 0-1,-13 0 1,7 0 0,-14 0-1,0 0 1,21 0 0,-14 20-1,13-20 16,6 0-15,28-13 0,-47 19-1,13-6 1,26 0 0,21 0-1,-27 0 1,6 0-1,-25 0 1,-21 0 0,-33 0-1,7 0 1,6 0 0,7 0-1,0 0 16,-19 0-15,12 0 0,-6 0 15,6 0-15,-12 0-1,39 0 1,-40 0-16,13 0 15,7 0 1,-19 0 0,19 0-1,-7-6 1,20 6 0,-12-13 15,-8 13-16,7 0 1,-20 0 0,1 0 15,5 0-15,-5 0 15,-1 0 0,0 6 0,7-6-31,-7 0 16,0 0 15,7 0-31,-7 0 31,1 0-15,19 0 0,-20 0-1,20 0 1,-20 0-16,0 0 16,1 13 15,6-13 0,-20 20-15,13-20-1,-13 14 1,0-1 31,0 0-32,-7 7 1,7-7 0,-20 0-1,7 1 1,13 5 0,-13-5-1,0-1 1,-7-13-1,7 20 1,-21-7 0,-12 0-1,0-13 1,0 0 0,-21 0-1,21 0 16,13 0-31,0 0 16,7 0 0,-8 0-1,8 0 1,-20 0 0,-7 0-1,-7 0 1,14 0-1,0 0 1,13 0 0,-14 0-1,21 0 1,-54 0 0,8 20-1,6-20 16,-27 0-15,7 0 0,-7 0-1,-19 0 1,-106 0 0,85-13-1,14 13 1,33 0-1,33-20 1,27 20 0,-27 0-1,-40 0 1,40-13 0,-33 13-1,40 0 16,-20 0-15,13 0 0,-13 0-1,-60 0 1,14 0 0,26 0-1,-7 0 1,-19-20-1,19 20 1,-33-20 0,34 20-1,6 0 1,-7 0 0,1 0 15,26 0-16,-27 0 1,-72 0 0,26 0-1,26 0 1,47 0 0,-27 0-1,27 0 1,-79 0-1,52 0 1,27 0 0,0 0-1,13 0 1,7 0 0,19 0 15,-19 0-16,-20 0 1,-7 0 0,-13 0-1,-7 0 1,27 0 0,20 0-1,-40 0 1,0 0-1,20 0 1,-53 0 0,6 0-1,27 0 1,-19 0 0,38-20 15,1 20-16,-7 0 1,7 0 0,-26 0-1,-7 0 1,6 0 0,27 0-1,-27 0 1,7 0-1,-6 0 1,25-13 0,-32 13-1,53 0 1,-7 0 0,7-20-1,-7 33 16,-53-26-15,13 13 0,-52-20-1,98 20 1,14 0 0,20 0 15,-20 0-16,7 0 1,-21 0 0,28 0-16,-8 0 15,7 0 1,7 0 31,0 0-32,0 0 1,-7 0 0,6 0-1,1 0 1,-20 0 0,20 0-1,-20 0 1,20 0-1,-1 0 1,-5 0 0,5 0-1,-19 0 1,7 0 0,-7 13-1,19-13 16,1 0-15,13 14 0,-20-14 15,7 0 0,0 0-15,-7 0 93,7 13-62,0-13-31,-1 0-1,-5 0 1,5 0 0,14 20-1,-13-7 63,-7-13-31,7 13-31,0-13 15,0 13-15,-7-13-1,33 0 188,0-6-109,-13 12-94,13-12 16,1 6-1,19 0 1,0 0 0,-13 0-16,26 0 15,0 0 1,20 0 0,20 0-1,-39 0 16,-21 0-15,-6 0 0,-7 0-1,0 0 1,1 0 0,32-13-1,-13 13 1,-6-14-1,-8 14 1,-5 0 0,19-19-1,-20 19 1,20 0 0,-20 0-16,0-14 31,7 14-16,-7 0 1,14 0 0,26 0-1,-27 0 1,7 0 0,-6 0-1,-14 0 16,7 0-15,-7 0 0,0 0-1,7 0 1,-7 0 31,1 0-16,-14 7-15,13-7-1,7 0 1,6 0 0,7 0-1,14 7 1,-1-1-1,33-6 1,-6 0 0,20-13-1,-47 13 1,20-20 0,7-13-1,-33 13 16,-40 7-31,0 0 16,0-7 15,-14-7-15,14-6 0,-33-20-1,-33-13 1,33 20-1,20 33 1,0-20 0,-1 33-1,14-14 1,-20-12 0,7 26-16,0-53 31,-40 7-16,40-1 1,-20 28 0,20 5-1,13 1 1,-14 0 15,1-7-15,-7-6-1,7 26 1,0-33 0,13 19 15,0 1 16,0 20 31,6-7-16,-6-7-46,14 14-16,6-14 16,-7 7-1,0 0 1,0 0 15,7 0-15,-7 0-1,1 0 1,-1 0-16,20 0 16,0 7-1,-20-7 1,0 0 0,20 0-1,-6 0 1,-7 0-1,26 0 1,-33 0 0,0 0-1,21 0 1,-8 0 0,20 0-1,-13 0 16,-19 0-15,19 0 0,-7 0 15,-6 0-15,-7 0-1,14 0 1,-7 0-1,6 0 1,-13 0 0,20 0-1,0 0 1,14 20 0,-14-20-16,33 0 15,7 13 16,-27-13-15,0 20 0,7-20-1,7 0 1,-14 0 0,0 0-1,1 0 1,-14 13-1,-20-13 1,33 0 0,-13 0-1,14 0 1,-21 0 0,-13 0-1,20 0 16,0 0-15,-6 0 0,6 0-1,13 0 1,-19 13 0,19-13-1,7 0 1,-7 20-1,-19-33 1,-14 13 0,20 0-1,0 0 1,-7 0 0,8 0-1,12 0 16,0 0 1,-33-14-17,34 14 1,-14 0 0,13 0-1,-19 0 1,-8 0-1,-5 0-15,-21 0 79,-13 0-79,-26 0 15,-14 0-15,-178 0 31,146 0-15,59 0 0,19 0-1,1 0 32,-7 0-47,7-13 16,-20 13-16,-33 0 15,19 0 1,1 0 0,13 0-1,20 0 1,-7 0 0,20-20 30,-13 34-30,0-14 0,13-14 15,-20 14-15,6 14-1,1-28 1,0 14-1,-7 0 1,7 0 0,0 0-1,-20-13 1,0 13 0,19 0-1,1 0 1,0 0-1,-7 0 1,7 0 0,0 0-1,-34-13 1,54 13 140,6 0-125,7 0-31,-7 0 16,20 0 0,-19-13-1,19 13 1,-20 0 0,0 0-1,33 0 1,54 0-1,-48 0 1,-25 0 0,6 0-1,-7 0 1,-6 0 0,27 0-1,52 0 1,-53 0 15,-13 0-15,-6 0-1,-7 0 1,-7 0 0,0 0 15,7 0-31,6-20 15,7 20 1,-6 0 0,-7 0-1,6 0 1,-6 0 0,20 0-1,-7 0 16,13 0-15,-33 0 0,34 0-1,-14 0 1,-14 0-16,8 0 16,6 0-1,-7 0 1,8 0-1,-21 0 1,20 0 0,-7 0-1,-12 13 1,5-26 0,8 13-1,6 13 1,-7-13 15,7 0-15,14-13-1,-1 26 1,0-13 0,1 0-1,-1 0 1,0 0-1,-13 0 1,-6 0 0,19 0-1,-13 0 1,-20 0 0,34 0 15,-14 0-16,0 0 1,6 0 0,8 0-1,-14 0 1,13 0 0,-13 0-1,-6 0 1,39 0-1,-20 0 1,0 0 0,1 0-1,-1 0 1,20 0 0,20 0 15,-40 0-16,1 0 1,-34 0 0,20 0-1,-20 0 1,34 0 0,-14 0-1,46 0 1,-52 0-1,6 0 1,0 0 0,-7 0-1,-13 0 1,20 0 0,14 0-1,-1 0 16,47 0-15,-27 13 0,0-13-1,0 0 1,40 0 0,-60 0-1,-19 0 1,6 0-1,13 0 1,0-13 0,40 13-1,-59 0 1,6 0 0,-7 13-1,7-26 16,-6 0-15,39 13 0,-40 0-1,-6 0 1,-6 0 0,12-13-1,7 13 1,-6 0-1,6 0 1,13 0 0,0 0-1,-13 0 1,-6 0 0,-14 0-1,20 0 1,13 0 15,20-7-15,-39 7-1,19 0 1,1 0 0,-28 0-1,8 0 1,39 0-1,-20 0 1,1 0 0,-1 0-1,-33 0 1,20 0 0,-6 0-1,19 0 16,-13 0-15,0 0 0,13 0-1,1 0 1,-1 0 0,33 0-1,-32 0 1,-1 0-1,0 0 1,27 13 0,-27-13-1,1 0 1,-1 0 0,-33 7-1,20 6 1,0-13 15,-19 13-15,-1-13-1,0 14 1,7-14 0,6 13-1,-6 7 1,-7-20-1,1 13 1,-1 0 0,20 20-1,-33-6 1,13-8 0,-13 8-1,0-14 16,0 20-15,0 0 0,0-19-1,0-1 1,0 0 0,0 7-1,0-7 1,0 0-1,0 20 1,13-19 0,-13-1-1,20-13 1,-20 20 0,0 6-1,13-13 16,-13 20-15,0 14 0,14-34-1,-14 20 1,20 0 0,-20-20-1,0 14 1,0-7-1,0-7 17,0 0-1,0 0-15,0 7 30,-14-20 204,14 13-218,-13-13 46,0 0-31,13 14-32,-20-14 1,7 0 0,0 0 15,-1 0 31,-6 0-46,20 19 0,-13-19 30,20 0 611,13 0-642,-7 0 1,106 34 15,199 5 16,-87-6 0,-191-33-16,-20 0-15,-7 0-1,0 0 32,7 0 31,-7 0-46,0 0-17,1 0-15,19 0 16,-7-6 0,27 6-1,-27 0 16,-12 0-31,39 0 16,-7 0 0,0 6-1,20-6 1,-13 0 0,7 0-1,-7 0 1,6 0-1,-12 0 1,-1 0 0,0 0-1,0 0 1,7 0 0,47 0-1,-34 0 16,26 0-15,-26 0 0,-19 0-1,-1 0 1,-13 0 0,-20 0-1,1 0 1,5 0-1,-5 0 1,12 0 15,7 0-15,0 0 0,-6 0-1,-7 0 16,-7 0-15,0 0 0,7 0-1,-7 0 1,0 0 0,20 0-1,-6 0 1,-14 0-1,20 0 1,-20 0 0,7 0-1,-7 0-15,14 0 16,-7 0 0,-7-6-1,0 6 16,0 0 1,7-14-17,-6-5 1,-1 19 0,7-14 15,-7 14 63,-13-13-79,0-7 16,13 7-15,-13 0 0,13 0-1,-13-20 1,20-1 0,-20-25-1,0 46 1,0-34-1,0 28 1,0 5 0,0 1-1,0 0 1,0-20 0,0 20-1,-13-20-15,13-1 31,0 8-15,0-7 0,0 20-1,0-20 1,0 19 0,0-32-1,0 20 1,0-21-1,0 14 1,7 0 0,-7 7-1,0-7 1,0 19 0,0 1-1,-7-7 1,7 7 15,-13 0-15,-1-20-1,-5 20 1,5 13 31,14-14-16,-13 14-15,13-13-1,-13 13 63,-7 0-78,7 0 16,-20 7 0,0-7-16,-40 20 15,-20-1 1,27-19 0,-26 14-1,-1 5 1,-33-19-1,40 0 1,-26 0 0,-7 0-1,-33 0 1,13 0 0,26 0-1,-12 0 16,78 0-15,1 0 0,0 0-1,-7 0 1,7 0 0,19 14-1,-72-14 1,6 0-1,47 0 1,-40 0 0,20 0-1,13 0 1,7 0 0,-1 0-1,14 0 1,20 0 15,-13 0-15,6 0-1,-7 0 1,14 0 0,-20 0-1,33-7 235,7 7-250,12 0 16,-5 0-1,-1 0 1,33 0 0,20 13-1,7-13 1,13 0 0,-13 0-1,33 0 1,-14 0 15,-79 0-31,93 0 16,-13 14-1,0 5 1,45 1 0,-25 0-1,85 20 1,-85-20-1,-21-1 1,-45-19 0,6 20-1,-40-20 1,20 0 0,33 14-1,-20-1 16,20-13-15,1 20 0,-21-20-1,-13 13 1,-20-13 0,34 0-1,-34 0 1,20 0-1,-7 20 1,7-20 0,-6 0-1,-7 0 1,-7 13 0,20 0-1,-20 0 16,0 7-15,1 7 0,-14 6-1,19-20 1,-19 0 0,14-13-16,-14 20 31,0-7-16,0 1 1,0 5 0,0-5-1,0-1 1,0 0 31,0 7-32,0-7 1,0 0 15,-7 1 1,-13-14-17,7 0 1,0 19-1,-34-19 1,-85 33 0,40-13-1,-21-20 1,-19 0 0,-7 0-1,-46 0 1,0 0 15,-73 0-15,66-13-1,53-27 1,46 40 0,47 0-1,-7 0 1,27 0-1,-8 0-15,1 0 16,-13 0 0,20 0-1,-7 0 1,19 0 0,-19 0-1,20 0 16,0 0-15,0 0 15,-7 0-15,7-13 0,-73-20-1,59 0 1,7 0-1,7 0 1,13 20 0,-13-14-1,13-6 1,0 20-16,-20-7 16,7 20 30,13-13-30,-14 13 0,14-13-1,-13 13 1,20-14 78,6 14-79,0 0 1,7 0-16,66 0 16,27 0-1,-1 0 1,-66 0-1,1 0 17,-28 0-32,28 7 15,-1-7 1,0 13 0,1-13-1,39 20 1,26 0-1,-26-20 1,-40 0 0,-13 13-1,14-13 1,19 0 0,20 0-1,7 0 16,-47 0-15,20 0 0,-20 0-1,-19 0 1,26 0 0,-7 0-1,0 0 1,-19 0-1,6 0 1,-7 0 0,7 0-1,0 0 1,14 0 0,32 0-1,-52-6 16,6 6-15,0 0 0,-20 0 15,-13-20-15,26 20-1,-6 0 1,-7 0-1,1 0 1,-14-14 0,13 14-1,7 0 1,-7-13 0,0 13 15,7 0 0,-7 0-15,1 0-1,19 0 1,-20 0-16,13 0 16,27 0-1,-26 0 1,6 0-1,-7-13 1,-6 13 0,6 0-1,-12 0 1,-14 7 31,20-7-32,-7 0 17,-13 13-17,0 0 1,0 7 0,0-7-1,0 0 1,0 7-1,-13 13 1,13-19 15,0-1-15,0 0-16,0 7 16,-14-7-1,14 0 1,-13-13 15,13 13-15,-13-13-1,-60 20 1,7 0 0,-7 0-1,-33 13 1,60-20-1,13-13 1,7 0 0,-27 20-1,-14 0 1,-45-20 0,0 0-1,-27 0 1,79 0-1,-52 0 1,-21 0 0,-25 0-1,19-13 1,-53 13 0,99-20-1,27 20 1,-26 0-1,45-20 1,-19 20 0,13 0-1,27-13 1,-21 13 0,14 0-1,-13 0 1,20-13 15,-7 13-15,-14 0-1,-39 0 1,60 0 0,-7 0-1,6 0 16,-6 0-15,0-20 0,-53 7-1,-13 13 1,46-20 0,7 20-1,-20 0 1,19 0 15,-65 0-15,32-20-16,-78 20 15,19-20 1,6 20 0,14-20-1,7 20 1,-60-20-1,13 20 1,-26-19 0,-33 19-1,-7-20 1,0 20 0,46 0 15,-145 0-31,159 0 31,6 0-15,27 0-1,19 0 1,1 0 0,19 0-1,1 0 1,-54-20-1,54 20 1,-1 0 0,7 0-1,-26 0 1,39 0 0,-13 0-1,-40 13 1,73-13 15,-33 0-15,-26 0-1,-1 0 1,14 0 0,53 0-1,33 0 1,-21 0-1,21 0 1,-7 0 0,7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41:21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5675 3241 0,'7'0'47,"13"0"-15,-7 0-17,33 0 32,1-13-31,-14 13-1,-7 0 1,7 0 0,0 0-1,-19 0-15,32-13 16,-13 13-1,-7 0 1,-12 0 0,19 0-1,13 0 1,33 6 0,14-6-1,0 20 1,19 0 15,-19 0-15,-27-20-1,20 6 1,6 8 0,-6-14-1,47 20 1,6-1-1,19 1 1,-19-20 0,53 0-1,-99 0 1,-47 0 0,-13 0-1,-7 0 1,7 0 15,34 0-15,32 0-1,13 0 1,21 0 0,6 0-1,-7 0 1,27 0-1,6 0 1,73 0 0,-99 20-1,20-20 1,-67 0 0,-26 0-1,-19 0 1,52 0 15,-26 0-15,39 0-1,-19-7 1,-47 7 0,-33 0-1,7 0 16,7 0-15,6 0 0,-7-19-1,7 19 1,14 0 0,-14 0-1,-33-14 1,13 14 15,0-13-15,0 13-1,7-13 1,-7 13 0,14-20-1,-7 20 1,-7 0-1,-13-13 1,13 13 78,-13-13-79,-7 13 1,7-14 0,0-5-1,0 5 1,-13 1 0,-7-7-1,7 33 1,0-13-1,0 0 1,-53 0 0,19 0-1,1 0 1,0 0 0,-1 0-1,1 0 1,-27 0 15,-26 0-15,46 0-1,7 0 1,-20-13 0,-7 13-1,-39 0 1,26 0-1,-34 0 1,68 0-16,-15 0 16,-5 0-1,6-20 1,-1 20 0,21 0-1,13-13 16,20 13-31,-20 0 16,6 0 0,-19 0-1,-7 0 1,-13-20 0,-27 20-1,-32-13 1,12 13-1,21 0 1,-1-20 0,7 0-1,-7 27 1,-39-14 0,39 1-1,1-7 1,-1 13 15,47 0-15,0-7-1,13 7 1,6-7 0,-39 7-1,6 0 1,27 0-1,-13 0 1,0 0 0,-20 0-1,-7 0 1,-73 0 0,80 0-1,0 0 1,-7 0 15,47 0-15,13 0-1,-7 0 1,6 0 0,1 0-1,-33 0 1,13 0-1,-13 0 1,-14 0 0,-6 0-1,-27 0 1,27 0 0,0 0-1,13 0 1,7 0 15,-1 0-15,34 7-1,-20-7 1,7 0 0,-7 13-1,19-13 63,-5 0-78,19 13 16,-14-13-16,-12 20 16,-27 13-1,40-6 1,-34 6 15,34-20-15,-7-13-1,20 13 1,-13 7 0,13-7-1,-13-13 1,-7 14 15,20 5 32,-13-19-17,13 14 1,0-1-31,-13-13 0,13 13-1,0 7 1,6-20-1,-6 13 1,13 0 0,7-13-1,-6 0 1,-1 0-16,20 0 16,-20 14-1,20-21 1,-6 14 15,39-7-15,-13 0-1,72 20 1,-59-20 0,20 0-1,7 19 1,-20-19-1,39 20 1,80-20 0,-53 20-1,-7-20 1,-39 0 0,0 0-1,-27 20 1,86-20 15,-66 20-15,-13-20-1,-7 20 1,26-7 0,1-13-1,0 0 1,6 0-1,-53 0 1,0 0 0,-13 0-1,34 20 1,25-20 0,21 19-1,-1 1 1,60 0 15,-60-20-15,-39 0-1,-7 0 1,1 0 0,19 0-1,-20 0 1,0 0-1,26 0 1,-6 0 0,7 0-1,19 0 1,-12 0 0,-54 0-1,7 0 1,13 0-1,0 0 17,-20 0-17,40 0 1,-59 0 0,-14 0-1,20 0 1,-20-13-1,7 13 1,7 0 0,-14-13-1,7 13 1,-7-14 15,14 14-15,-8 0 15,-5 0-15,-1-19-1,7 19 1,-7 0 0,0 0-1,0-14 1,20 14-1,-19 0 1,19-13 0,-20 13-1,0 0 48,7 0-32,-20-13-15,13 13-1,-13-20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41:36.38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5629 5768 0,'13'0'78,"0"0"-16,7 0 1,-6 0-47,-1 0-1,0 7-15,7-7 16,-7 0-16,33 0 15,21 0 1,-21 0 15,-33 19-31,53-19 16,7 0 0,-27 0-1,-19 0 1,6 0-1,-7 14 1,7-14 0,27 13-1,-14-13 1,27 20 0,-27-20-1,27 20 16,-7-20-15,60 0 0,-80 0-1,0 0 1,21 0 0,-21 0-1,0 13 1,0-13-1,40 20 1,-39-20 0,-1 0-1,20 0 1,7 0 0,-7 0-1,20 0 1,33 0-1,-20 0 17,-52 0-17,-21 0 1,20 0 0,-12 0-1,12 0 1,53 0-1,-33 0 1,7 0 0,-7 0-1,0 0 1,27 0 0,72 0-1,-26 0 1,-7 0 15,-19 0-15,6 0-1,-7 0 1,54 0 0,-54 0-1,-19 0 1,19 0-1,1 0 1,-1 0 0,-19 0-1,19 0 1,34 0 0,-80 0-1,7 0 1,-7 0-1,-20 0 17,0 0-17,7 0 1,-13 0 0,-7 0-1,-7 0 1,8 0-1,12 0 1,0 0 0,0 0-1,-32 0 95,6 0-48,-7 0-46,0 0-1,0 0 1,7 0-16,-7 0 16,20 0-1,-19 13 1,19-13 0,-20 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20:41:44.02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7785 13077 0,'7'-7'62,"6"7"-46,-13-19 0,20 19-16,26-14 31,1 14 0,-14 0-31,13-20 16,0 20-1,-13 0 17,0 0-17,-6 0 1,-7 0 0,26 0-1,-33 0 1,34 0-1,-14 0 1,-20 0 15,20 0-15,-20 0 0,0 0-1,1 0 1,6 0-1,-7 0 1,0 0 15,0 0-15,7 0 0,-7 0-1,1 0 1,5 0 15,-5 0-15,-1 0-1,0 0 1,7 0 0,-7 0 30,0 0-30,7 0 15,-20 14 32,0-1-32,0 0 0,0 0-31,0 7 16,0-7 0,0 1-1,0-1 16,0 7-15,0-7-16,0 20 31,-13-20-15,13 1 0,0-1 15,0 7-16,-13-7 1,13 0 0,0 0-1,0 7 1,0-7 0,0 1-1,0 5 1,0-5-1,0-1 1,0 20 15,0-20-15,0 0 0,0 7-16,0 7 15,0-14 1,0 7-1,-14-7 1,14 14 0,0-8-1,0 8 1,0-7 0,0 6-1,0-13 1,0 7-1,-19 7 17,19-14-17,0 20 1,-14 0 0,1-20-1,13 0 1,0 1-1,0 6 1,0-7 15,0 0 16,0 7 47,-13-20 31,-7 0-109,7 0-1,-20 0 1,20 0-1,-1 0 1,-19 0 15,20 0-15,0 0 0,-20 0-1,6 0 1,-19 0-1,13-13 1,20 13 0,-14 0-1,7 0 1,7 0 0,0 0-1,-20 0 1,0 0-1,6 0 1,7-14 15,7 14-15,0 0-16,0 0 31,-7 0-15,7 0-1,-1 0 1,1 0 15,-7 0 1,7 0-1,0 0 47,-7 0-62,7 0 15,0 0-16,13 7-15,0-14 16,-14 7 0,14 7-16,-19-7 15,5 0 17,14-7 124,0-6-141,0-7 17,0 7-32,0 0 15,0 0 1,0-7 0,0-7-1,0-19 1,0 13-1,0 20 17,0-1-17,0 1 1,0-20 0,0 20-1,0-7 1,0 7-1,0 0 1,0-1 0,0-5-1,0 5 1,0 1 0,0-20-1,0 20-15,0-20 16,0 20-1,0-1 17,0-6-17,0 7 1,0 0 0,0-7-1,7 7 63,13 13-31,-7 0-31,0 0-1,1 0-15,19 0 32,0 0-17,6 0 1,-6 0 0,14 0-1,-1 0 1,-13 7-1,13-7 1,-19 0 0,-7 0-1,39 0 1,-26 0 0,-6 0-1,6 19 1,-20-19-1,20 0 1,-6 0 0,45 0-1,-25 0 1,-14 0 0,-20 0-1,0 0 16,7 0 16,-20 14-31,0-1 31,0 7-32,0-7 1,0 0 31,-13-13-31,13 13-16,0 7 15,-13-20 1,-1 13-1,14 1 1,-13 6 0,13-7-1,-20 0 1,7-13 0,0 0 15,-7 13-31,7-13 15,-14 20 1,-6-20 15,7 13-15,6-13-16,-7 0 16,8 0-1,-8 0 1,-6 0-1,0 0 1,-13 0 0,19 0-1,-19 0 1,13 0 0,6 0-1,8 0 1,5 0-1,1 0 17,-7 0-17,7 0 1,0 0 15,0 0 47,-7 0-62,6 0 0,1 0-16,-20 0 15,20 14 1,0-14-1,-7 0 32,20 13-31,-13-13 0,-1 0-1,14 20 1,-13-20-1,-7 0 1,7 13 0,13 0 31,0 7-32,0-7 1,0 0-1,0 1-15,0 5 16,0-5 15,7-1-15,13 0 0,-7 7-1,13-7 1,21 0-1,-14 20 1,13-33 0,0 14-1,-13-14 1,20 13 0,27 7-1,-54-20 1,7 0-1,-6 0 1,26 0 15,-40 0-15,0 0-16,0 0 31,7 0-15,-7 0 109,1 0-94,5 0 0,-5 0-15,-1 0 0,0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5:35.7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17357 3102 0,'13'-13'31,"7"13"79,-7 0-95,0 0 17,0 0-1,7 0-31,-20-13 31,13 19-31,1-6 31,-1 0-31,7 0 16,6 0 15,7 0-15,-6 0-1,6 0 1,0 0 0,-7 0-1,-12 0 1,5 0 0,-5 0-1,-1 0 1,0 0-1,7 0 1,-7 0 0,0 0-1,7 0 17,-6 0 30,-1 0 219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5:47.3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11622 7898 0,'13'0'16,"7"0"15,-7 0 32,0 0-32,1 0-16,5 0 1,-5 0 15,-1 0-15,7 0-16,-7 0 16,13 0-1,-6 0 1,7 0-1,-7 0-15,6 0 16,20 0 0,1 0-1,-14 0 1,-20 0 15,20 0-15,13 0-1,-19 0 1,19 0 0,-13 0-1,0 0 1,-6 0 0,6 0-1,-7 0 1,7 0-1,-6 0 1,6 0 0,-20 0-1,33 0 17,-13 0-17,-19 0 1,-1 0-1,7 0 1,-7 6 15,0-6-15,0 0 0,7 14 15,-7-1-16,-13 7 1,14-7 0,6 0-1,-7-13 1,-13 20 15,13-20-15,-13 13-1,0 0 1,0 1 0,0 19-1,0 13 1,13-33 0,-13 7-1,20-7 1,-20 1 62,-13-14 0,0 13-62,-1-13-16,1 20 15,-53-20 1,-7 13 0,7-13-1,13 0 1,27 0-1,-7 0 1,19 0 0,-19 0-1,20 0 1,-13 0 15,6 0-15,-46 0-1,39 0 1,-39 0 0,-27 0-1,27 0 1,20 0 0,0 0-1,-20 0 1,19 0-1,34 0 1,-20 0 0,20 0-1,0 0 1,-7 0 15,6 0-15,1 0-1,0 0 32,-7 0 47,7 13-78,13 7-16,-33-7 15,33 14 17,0-7-17,0-7 1,13-13-1,-26 13 1,13 0 0,0 7-1,13-20 48,0 0-32,1 0-15,5 0-16,28 0 15,-1 13 1,20-13 15,-20 0-15,1 0-1,-1 0 1,0 0 0,-32 0-16,19 0 15,-20 0 1,20 0 0,-7 0-1,7 0 1,14 0-1,12 0 1,-26 0 0,0 0-1,-6 0 17,-14 0-17,7 0 1,20 0-1,-7 0 1,0 0 0,-7 0-1,-13 0 1,21 0 0,-21 0-1,0 0 1,7 0-1,-7-6 1,20 6 0,-6 0-1,-14-20 17,20 20-17,-20 0 1,7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5:49.2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18375 3063 0,'7'0'62,"13"0"-46,-7 0-1,47 0 17,-34 0-17,-6 0 1,13 0 15,-20 6-15,0-6-1,1 0 1,5 0 0,-5 0 15,-1 0 0,0 0 63,7 0-63,-7 0-15,0 0-1,7 0 1,-7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6:01.79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11589 8797 0,'0'0'0,"13"0"47,-13 7-47,13-14 16,-13 14-1,47-7 1,12 0 15,-46 0-15,20 0-1,-6 0 1,6 0 15,0 0-15,-20 0-1,0 0 1,20 0 0,-19 0-1,19 0-15,-7 0 16,7 0 0,14 0-1,-34 0 1,20 0-1,-20 0 1,33 0 0,-19 13-1,6-13 1,-20 0 0,20 0 15,-19 0 0,-1 0-15,20 0-1,-20 0 1,0 0 0,7 0-1,-7 0 16,1 0-31,5 0 16,-5 0 0,-1 0-1,0 0 17,7 0-17,-7 0 1,0 0-1,7 0 48,-7 0-47,1 0-1,-1 0 1,7 0 15,-7 0-15,0 0 15,0 0 0,7 0 0,-6 0 32,-1 0-32,7 0 0,-7 0 1,0 0 30,-13 20-31,13-20 1,-19 0 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9-13T18:56:04.6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11602 9168 0,'13'0'15,"7"-13"1,-7 13-1,1 0 1,-1 0 15,7-14-15,-7 14 0,0 0-1,20 0 1,-6 0-1,-8 0 1,8 0 0,6 0-1,-20 0 1,7 0 0,20 0 15,-20 0-16,-7 0 1,13 0 0,-6 0-1,7 0 1,-8 0 0,-5 0-1,-1 0-15,0 0 16,7 0-1,6 0 1,-6 0 0,-7 0-1,1 0 1,19 0 0,-20 0 15,13 0-16,8 0 1,-1 0 0,-7 0-1,-13 0 1,20 0 0,-19 0-1,19 0 1,-20 0-1,33 0 1,-33 0 0,20 0-1,-19 0 1,6 0 0,-7 0 171,0 7-124,0-7-63,7 0 31,-7 0-16,1 13 1,-1-13 31,7 0 140,-7 0-171,0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fd421f8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fd421f8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rgbClr val="FF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day day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fda8ab06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fda8ab06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35718120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35718120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rive.google.com/file/d/1CFQ7d6xIujQLEhY2mblK00J24hpU6hTU/view?usp=sharin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hyperlink" Target="https://www.prodigygame.com/blog/math-quotes/" TargetMode="External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jpe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12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customXml" Target="../ink/ink41.xml"/><Relationship Id="rId3" Type="http://schemas.microsoft.com/office/2007/relationships/hdphoto" Target="../media/hdphoto3.wdp"/><Relationship Id="rId7" Type="http://schemas.openxmlformats.org/officeDocument/2006/relationships/image" Target="../media/image88.emf"/><Relationship Id="rId12" Type="http://schemas.openxmlformats.org/officeDocument/2006/relationships/customXml" Target="../ink/ink40.xml"/><Relationship Id="rId2" Type="http://schemas.openxmlformats.org/officeDocument/2006/relationships/image" Target="../media/image52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7.xml"/><Relationship Id="rId11" Type="http://schemas.openxmlformats.org/officeDocument/2006/relationships/customXml" Target="../ink/ink39.xml"/><Relationship Id="rId5" Type="http://schemas.openxmlformats.org/officeDocument/2006/relationships/image" Target="../media/image54.png"/><Relationship Id="rId15" Type="http://schemas.openxmlformats.org/officeDocument/2006/relationships/image" Target="../media/image57.png"/><Relationship Id="rId10" Type="http://schemas.openxmlformats.org/officeDocument/2006/relationships/customXml" Target="../ink/ink38.xml"/><Relationship Id="rId4" Type="http://schemas.openxmlformats.org/officeDocument/2006/relationships/image" Target="../media/image53.png"/><Relationship Id="rId9" Type="http://schemas.openxmlformats.org/officeDocument/2006/relationships/image" Target="../media/image33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openxmlformats.org/officeDocument/2006/relationships/image" Target="../media/image62.png"/><Relationship Id="rId12" Type="http://schemas.openxmlformats.org/officeDocument/2006/relationships/customXml" Target="../ink/ink4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11" Type="http://schemas.openxmlformats.org/officeDocument/2006/relationships/customXml" Target="../ink/ink44.xml"/><Relationship Id="rId5" Type="http://schemas.openxmlformats.org/officeDocument/2006/relationships/image" Target="../media/image60.png"/><Relationship Id="rId10" Type="http://schemas.openxmlformats.org/officeDocument/2006/relationships/customXml" Target="../ink/ink43.xml"/><Relationship Id="rId4" Type="http://schemas.openxmlformats.org/officeDocument/2006/relationships/image" Target="../media/image59.png"/><Relationship Id="rId9" Type="http://schemas.openxmlformats.org/officeDocument/2006/relationships/image" Target="../media/image97.emf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06.emf"/><Relationship Id="rId18" Type="http://schemas.openxmlformats.org/officeDocument/2006/relationships/customXml" Target="../ink/ink49.xml"/><Relationship Id="rId3" Type="http://schemas.microsoft.com/office/2007/relationships/hdphoto" Target="../media/hdphoto5.wdp"/><Relationship Id="rId7" Type="http://schemas.openxmlformats.org/officeDocument/2006/relationships/image" Target="../media/image68.png"/><Relationship Id="rId12" Type="http://schemas.openxmlformats.org/officeDocument/2006/relationships/customXml" Target="../ink/ink46.xml"/><Relationship Id="rId17" Type="http://schemas.openxmlformats.org/officeDocument/2006/relationships/image" Target="../media/image108.emf"/><Relationship Id="rId2" Type="http://schemas.openxmlformats.org/officeDocument/2006/relationships/image" Target="../media/image64.png"/><Relationship Id="rId16" Type="http://schemas.openxmlformats.org/officeDocument/2006/relationships/customXml" Target="../ink/ink48.xm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png"/><Relationship Id="rId11" Type="http://schemas.openxmlformats.org/officeDocument/2006/relationships/image" Target="../media/image61.png"/><Relationship Id="rId5" Type="http://schemas.openxmlformats.org/officeDocument/2006/relationships/image" Target="../media/image66.png"/><Relationship Id="rId15" Type="http://schemas.openxmlformats.org/officeDocument/2006/relationships/image" Target="../media/image107.emf"/><Relationship Id="rId10" Type="http://schemas.openxmlformats.org/officeDocument/2006/relationships/image" Target="../media/image71.png"/><Relationship Id="rId19" Type="http://schemas.openxmlformats.org/officeDocument/2006/relationships/image" Target="../media/image109.emf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customXml" Target="../ink/ink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3.png"/><Relationship Id="rId7" Type="http://schemas.openxmlformats.org/officeDocument/2006/relationships/image" Target="../media/image51.jpeg"/><Relationship Id="rId12" Type="http://schemas.openxmlformats.org/officeDocument/2006/relationships/image" Target="../media/image22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11" Type="http://schemas.openxmlformats.org/officeDocument/2006/relationships/image" Target="../media/image76.png"/><Relationship Id="rId5" Type="http://schemas.openxmlformats.org/officeDocument/2006/relationships/image" Target="../media/image74.png"/><Relationship Id="rId10" Type="http://schemas.openxmlformats.org/officeDocument/2006/relationships/image" Target="../media/image75.png"/><Relationship Id="rId4" Type="http://schemas.microsoft.com/office/2007/relationships/hdphoto" Target="../media/hdphoto6.wdp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emf"/><Relationship Id="rId5" Type="http://schemas.openxmlformats.org/officeDocument/2006/relationships/customXml" Target="../ink/ink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customXml" Target="../ink/ink10.xml"/><Relationship Id="rId26" Type="http://schemas.openxmlformats.org/officeDocument/2006/relationships/image" Target="../media/image39.emf"/><Relationship Id="rId39" Type="http://schemas.openxmlformats.org/officeDocument/2006/relationships/image" Target="../media/image45.emf"/><Relationship Id="rId21" Type="http://schemas.openxmlformats.org/officeDocument/2006/relationships/image" Target="../media/image36.emf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49.emf"/><Relationship Id="rId50" Type="http://schemas.openxmlformats.org/officeDocument/2006/relationships/customXml" Target="../ink/ink26.xml"/><Relationship Id="rId55" Type="http://schemas.openxmlformats.org/officeDocument/2006/relationships/image" Target="../media/image53.emf"/><Relationship Id="rId7" Type="http://schemas.openxmlformats.org/officeDocument/2006/relationships/image" Target="../media/image29.emf"/><Relationship Id="rId2" Type="http://schemas.openxmlformats.org/officeDocument/2006/relationships/image" Target="../media/image27.png"/><Relationship Id="rId16" Type="http://schemas.openxmlformats.org/officeDocument/2006/relationships/customXml" Target="../ink/ink9.xml"/><Relationship Id="rId29" Type="http://schemas.openxmlformats.org/officeDocument/2006/relationships/customXml" Target="../ink/ink15.xml"/><Relationship Id="rId11" Type="http://schemas.openxmlformats.org/officeDocument/2006/relationships/image" Target="../media/image31.emf"/><Relationship Id="rId24" Type="http://schemas.openxmlformats.org/officeDocument/2006/relationships/image" Target="../media/image29.png"/><Relationship Id="rId32" Type="http://schemas.openxmlformats.org/officeDocument/2006/relationships/customXml" Target="../ink/ink17.xml"/><Relationship Id="rId37" Type="http://schemas.openxmlformats.org/officeDocument/2006/relationships/image" Target="../media/image44.emf"/><Relationship Id="rId40" Type="http://schemas.openxmlformats.org/officeDocument/2006/relationships/customXml" Target="../ink/ink21.xml"/><Relationship Id="rId45" Type="http://schemas.openxmlformats.org/officeDocument/2006/relationships/image" Target="../media/image48.emf"/><Relationship Id="rId53" Type="http://schemas.openxmlformats.org/officeDocument/2006/relationships/image" Target="../media/image52.emf"/><Relationship Id="rId58" Type="http://schemas.openxmlformats.org/officeDocument/2006/relationships/image" Target="../media/image30.png"/><Relationship Id="rId5" Type="http://schemas.openxmlformats.org/officeDocument/2006/relationships/image" Target="../media/image28.emf"/><Relationship Id="rId19" Type="http://schemas.openxmlformats.org/officeDocument/2006/relationships/image" Target="../media/image35.emf"/><Relationship Id="rId4" Type="http://schemas.openxmlformats.org/officeDocument/2006/relationships/customXml" Target="../ink/ink3.xml"/><Relationship Id="rId9" Type="http://schemas.openxmlformats.org/officeDocument/2006/relationships/image" Target="../media/image30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customXml" Target="../ink/ink14.xml"/><Relationship Id="rId30" Type="http://schemas.openxmlformats.org/officeDocument/2006/relationships/image" Target="../media/image41.emf"/><Relationship Id="rId35" Type="http://schemas.openxmlformats.org/officeDocument/2006/relationships/image" Target="../media/image43.emf"/><Relationship Id="rId43" Type="http://schemas.openxmlformats.org/officeDocument/2006/relationships/image" Target="../media/image47.emf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8" Type="http://schemas.openxmlformats.org/officeDocument/2006/relationships/customXml" Target="../ink/ink5.xml"/><Relationship Id="rId51" Type="http://schemas.openxmlformats.org/officeDocument/2006/relationships/image" Target="../media/image51.emf"/><Relationship Id="rId3" Type="http://schemas.openxmlformats.org/officeDocument/2006/relationships/image" Target="../media/image28.png"/><Relationship Id="rId12" Type="http://schemas.openxmlformats.org/officeDocument/2006/relationships/customXml" Target="../ink/ink7.xml"/><Relationship Id="rId17" Type="http://schemas.openxmlformats.org/officeDocument/2006/relationships/image" Target="../media/image34.emf"/><Relationship Id="rId25" Type="http://schemas.openxmlformats.org/officeDocument/2006/relationships/customXml" Target="../ink/ink13.xml"/><Relationship Id="rId33" Type="http://schemas.openxmlformats.org/officeDocument/2006/relationships/image" Target="../media/image42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22.jpeg"/><Relationship Id="rId20" Type="http://schemas.openxmlformats.org/officeDocument/2006/relationships/customXml" Target="../ink/ink11.xml"/><Relationship Id="rId41" Type="http://schemas.openxmlformats.org/officeDocument/2006/relationships/image" Target="../media/image46.emf"/><Relationship Id="rId54" Type="http://schemas.openxmlformats.org/officeDocument/2006/relationships/customXml" Target="../ink/ink28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4.xml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28" Type="http://schemas.openxmlformats.org/officeDocument/2006/relationships/image" Target="../media/image40.emf"/><Relationship Id="rId36" Type="http://schemas.openxmlformats.org/officeDocument/2006/relationships/customXml" Target="../ink/ink19.xml"/><Relationship Id="rId49" Type="http://schemas.openxmlformats.org/officeDocument/2006/relationships/image" Target="../media/image50.emf"/><Relationship Id="rId57" Type="http://schemas.openxmlformats.org/officeDocument/2006/relationships/image" Target="../media/image54.emf"/><Relationship Id="rId10" Type="http://schemas.openxmlformats.org/officeDocument/2006/relationships/customXml" Target="../ink/ink6.xml"/><Relationship Id="rId31" Type="http://schemas.openxmlformats.org/officeDocument/2006/relationships/customXml" Target="../ink/ink16.xml"/><Relationship Id="rId44" Type="http://schemas.openxmlformats.org/officeDocument/2006/relationships/customXml" Target="../ink/ink23.xml"/><Relationship Id="rId52" Type="http://schemas.openxmlformats.org/officeDocument/2006/relationships/customXml" Target="../ink/ink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63.png"/><Relationship Id="rId3" Type="http://schemas.openxmlformats.org/officeDocument/2006/relationships/image" Target="../media/image32.png"/><Relationship Id="rId7" Type="http://schemas.openxmlformats.org/officeDocument/2006/relationships/image" Target="../media/image59.emf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1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60.emf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6.xml"/><Relationship Id="rId18" Type="http://schemas.openxmlformats.org/officeDocument/2006/relationships/image" Target="../media/image22.jpe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71.emf"/><Relationship Id="rId17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11" Type="http://schemas.openxmlformats.org/officeDocument/2006/relationships/customXml" Target="../ink/ink35.xml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70.emf"/><Relationship Id="rId4" Type="http://schemas.microsoft.com/office/2007/relationships/hdphoto" Target="../media/hdphoto1.wdp"/><Relationship Id="rId9" Type="http://schemas.openxmlformats.org/officeDocument/2006/relationships/customXml" Target="../ink/ink34.xml"/><Relationship Id="rId14" Type="http://schemas.openxmlformats.org/officeDocument/2006/relationships/image" Target="../media/image7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AB21A6-03FE-4FDC-B3EF-95547829B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6"/>
            <a:ext cx="9250468" cy="5197974"/>
          </a:xfrm>
          <a:prstGeom prst="rect">
            <a:avLst/>
          </a:prstGeom>
        </p:spPr>
      </p:pic>
      <p:pic>
        <p:nvPicPr>
          <p:cNvPr id="200" name="Google Shape;2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777" y="270787"/>
            <a:ext cx="6330900" cy="342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9942" y="3805413"/>
            <a:ext cx="181475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70838" y="232525"/>
            <a:ext cx="1375649" cy="18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4"/>
          <p:cNvSpPr txBox="1"/>
          <p:nvPr/>
        </p:nvSpPr>
        <p:spPr>
          <a:xfrm>
            <a:off x="242389" y="817684"/>
            <a:ext cx="6330900" cy="1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 dirty="0">
                <a:solidFill>
                  <a:srgbClr val="0000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Today’s Learning Target:</a:t>
            </a:r>
            <a:r>
              <a:rPr lang="en" sz="2400" u="sng" dirty="0">
                <a:solidFill>
                  <a:srgbClr val="0000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r>
              <a:rPr lang="en" sz="2400" dirty="0"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r>
              <a:rPr lang="en-US" sz="2200" dirty="0">
                <a:solidFill>
                  <a:srgbClr val="E8004C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Students will practice on how to use the </a:t>
            </a:r>
            <a:r>
              <a:rPr lang="en-US" sz="2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Another Hand"/>
                <a:ea typeface="Just Another Hand"/>
                <a:cs typeface="Just Another Hand"/>
                <a:sym typeface="Just Another Hand"/>
              </a:rPr>
              <a:t>Complement of an Event </a:t>
            </a:r>
            <a:r>
              <a:rPr lang="en-US" sz="2200" dirty="0">
                <a:solidFill>
                  <a:srgbClr val="E8004C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E8004C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	               calculate the probability</a:t>
            </a:r>
            <a:r>
              <a:rPr lang="en" sz="2200" dirty="0">
                <a:solidFill>
                  <a:srgbClr val="E8004C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. </a:t>
            </a:r>
            <a:endParaRPr sz="2200" dirty="0">
              <a:solidFill>
                <a:srgbClr val="E8004C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 dirty="0">
                <a:solidFill>
                  <a:srgbClr val="0000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Purpose of Target: </a:t>
            </a:r>
            <a:r>
              <a:rPr lang="en" sz="2200" dirty="0">
                <a:solidFill>
                  <a:srgbClr val="FF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.</a:t>
            </a:r>
            <a:r>
              <a:rPr lang="en" sz="2300" dirty="0">
                <a:solidFill>
                  <a:srgbClr val="FF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..</a:t>
            </a:r>
            <a:r>
              <a:rPr lang="en-US" sz="2300" dirty="0">
                <a:solidFill>
                  <a:srgbClr val="FF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so we can successfully solve the homework problems on my.hrw.com</a:t>
            </a:r>
            <a:r>
              <a:rPr lang="en" sz="2300" dirty="0">
                <a:solidFill>
                  <a:srgbClr val="FF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.</a:t>
            </a:r>
            <a:endParaRPr sz="2300" dirty="0">
              <a:solidFill>
                <a:srgbClr val="FF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 dirty="0">
                <a:solidFill>
                  <a:srgbClr val="0000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Success Criteria:</a:t>
            </a:r>
            <a:r>
              <a:rPr lang="en" sz="2200" dirty="0">
                <a:solidFill>
                  <a:srgbClr val="0000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... </a:t>
            </a:r>
            <a:r>
              <a:rPr lang="en" sz="2200" dirty="0">
                <a:solidFill>
                  <a:srgbClr val="FF00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we are successful when everyone </a:t>
            </a:r>
            <a:r>
              <a:rPr lang="en" sz="2100" dirty="0">
                <a:solidFill>
                  <a:srgbClr val="FF00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completes their my.hrw.com homework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00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 	       assignment by the </a:t>
            </a:r>
            <a:r>
              <a:rPr lang="en" sz="2100" i="1" dirty="0">
                <a:solidFill>
                  <a:srgbClr val="FF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end of the day today.</a:t>
            </a:r>
            <a:endParaRPr sz="2100" i="1" dirty="0">
              <a:solidFill>
                <a:srgbClr val="FF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dirty="0">
                <a:solidFill>
                  <a:srgbClr val="FF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endParaRPr sz="2300" dirty="0">
              <a:solidFill>
                <a:srgbClr val="FF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E8004C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204" name="Google Shape;20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49540" y="360112"/>
            <a:ext cx="1035675" cy="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4"/>
          <p:cNvSpPr txBox="1"/>
          <p:nvPr/>
        </p:nvSpPr>
        <p:spPr>
          <a:xfrm>
            <a:off x="5349539" y="471762"/>
            <a:ext cx="12696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dirty="0">
                <a:latin typeface="Caveat"/>
                <a:ea typeface="Caveat"/>
                <a:cs typeface="Caveat"/>
                <a:sym typeface="Caveat"/>
              </a:rPr>
              <a:t>9/14/2020</a:t>
            </a:r>
            <a:endParaRPr sz="1600" b="1" i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06" name="Google Shape;206;p1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062149" y="-53197"/>
            <a:ext cx="1269600" cy="12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744632" y="2116502"/>
            <a:ext cx="2913375" cy="29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55951">
            <a:off x="1647432" y="-199368"/>
            <a:ext cx="2502227" cy="120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92474" y="3845387"/>
            <a:ext cx="1035675" cy="129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542554" y="4852534"/>
            <a:ext cx="1500001" cy="69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610495" y="1611817"/>
            <a:ext cx="1458484" cy="2405763"/>
          </a:xfrm>
          <a:prstGeom prst="flowChartProcess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0327F-1FE4-4459-9E81-CBC69E3DA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9261" y="1344071"/>
            <a:ext cx="1451985" cy="23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4530AE65-899A-473A-BF20-06B07331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76" y="2066724"/>
            <a:ext cx="3081691" cy="30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2D2C9-C253-4746-8985-18B0D592418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43403D"/>
              </a:clrFrom>
              <a:clrTo>
                <a:srgbClr val="43403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0241" y="125481"/>
            <a:ext cx="2105584" cy="1336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47B9FB-31BA-43C5-B408-65AFA2861B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5047" y="3130192"/>
            <a:ext cx="3568303" cy="39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3F065C-C559-4336-9859-19230CE20ADD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A3909-36A5-4B50-A1B8-AD8C2BAC9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918" y="238549"/>
            <a:ext cx="8466955" cy="12122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12DBA2-153F-43C4-AFC9-1B226213B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55" y="4472774"/>
            <a:ext cx="6571488" cy="6223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64F885-8DAB-4130-8244-D2B870585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26" y="922560"/>
            <a:ext cx="8593547" cy="6412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314D2-0EB2-4939-A1DA-2F6EBA9D034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533" y="960128"/>
            <a:ext cx="4933730" cy="344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493EFD4-592C-498E-B6FA-20B396F61AED}"/>
              </a:ext>
            </a:extLst>
          </p:cNvPr>
          <p:cNvSpPr/>
          <p:nvPr/>
        </p:nvSpPr>
        <p:spPr>
          <a:xfrm>
            <a:off x="782073" y="925304"/>
            <a:ext cx="4203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</a:rPr>
              <a:t>1.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3314D-1FA6-437F-97F3-3FE109323BBD}"/>
              </a:ext>
            </a:extLst>
          </p:cNvPr>
          <p:cNvSpPr/>
          <p:nvPr/>
        </p:nvSpPr>
        <p:spPr>
          <a:xfrm>
            <a:off x="763684" y="2016674"/>
            <a:ext cx="508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</a:rPr>
              <a:t>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048A9-2009-42F4-A7B8-6DF405BEE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540" y="1418431"/>
            <a:ext cx="650765" cy="6732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DCCEFC-6C93-417E-ACFC-DB4AD997F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407" y="2967307"/>
            <a:ext cx="964031" cy="6732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D16963-B810-4297-B601-900A01C33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87" y="3766550"/>
            <a:ext cx="964031" cy="673295"/>
          </a:xfrm>
          <a:prstGeom prst="rect">
            <a:avLst/>
          </a:prstGeom>
        </p:spPr>
      </p:pic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9832EDD-8D91-47BD-A209-CBD6F9BB2B42}"/>
              </a:ext>
            </a:extLst>
          </p:cNvPr>
          <p:cNvCxnSpPr>
            <a:cxnSpLocks/>
          </p:cNvCxnSpPr>
          <p:nvPr/>
        </p:nvCxnSpPr>
        <p:spPr>
          <a:xfrm>
            <a:off x="4463543" y="4060123"/>
            <a:ext cx="1661520" cy="63786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EBBDA66B-B63F-4C48-945E-760E7A21D5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5110" y="4284923"/>
            <a:ext cx="462068" cy="826122"/>
          </a:xfrm>
          <a:prstGeom prst="rect">
            <a:avLst/>
          </a:prstGeom>
        </p:spPr>
      </p:pic>
      <p:pic>
        <p:nvPicPr>
          <p:cNvPr id="39" name="Picture 2" descr="Just Do It | Good, Better, Best Love">
            <a:extLst>
              <a:ext uri="{FF2B5EF4-FFF2-40B4-BE49-F238E27FC236}">
                <a16:creationId xmlns:a16="http://schemas.microsoft.com/office/drawing/2014/main" id="{46ADEE70-424B-4AEB-9343-1C8AC069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18" y="2887394"/>
            <a:ext cx="2152649" cy="12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oney Bag clipart - Circle, transparent clip art">
            <a:extLst>
              <a:ext uri="{FF2B5EF4-FFF2-40B4-BE49-F238E27FC236}">
                <a16:creationId xmlns:a16="http://schemas.microsoft.com/office/drawing/2014/main" id="{C6A0D403-B3EE-400A-90F4-22144359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67" y="123203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conExperience » V-Collection » Bullet Ball Glass Green Icon">
            <a:extLst>
              <a:ext uri="{FF2B5EF4-FFF2-40B4-BE49-F238E27FC236}">
                <a16:creationId xmlns:a16="http://schemas.microsoft.com/office/drawing/2014/main" id="{9788FEFE-2F19-4FB8-80B6-973E2429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81" y="2156425"/>
            <a:ext cx="321504" cy="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Planet Neptune Icon, PNG ClipArt Image | IconBug.com">
            <a:extLst>
              <a:ext uri="{FF2B5EF4-FFF2-40B4-BE49-F238E27FC236}">
                <a16:creationId xmlns:a16="http://schemas.microsoft.com/office/drawing/2014/main" id="{133A8CA9-C69E-4270-846B-95082941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23" y="1912972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phere - Clip Art Library">
            <a:extLst>
              <a:ext uri="{FF2B5EF4-FFF2-40B4-BE49-F238E27FC236}">
                <a16:creationId xmlns:a16="http://schemas.microsoft.com/office/drawing/2014/main" id="{0A66B595-374F-4D18-904C-A681FF49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70" y="2434718"/>
            <a:ext cx="265721" cy="2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lanet Neptune Icon, PNG ClipArt Image | IconBug.com">
            <a:extLst>
              <a:ext uri="{FF2B5EF4-FFF2-40B4-BE49-F238E27FC236}">
                <a16:creationId xmlns:a16="http://schemas.microsoft.com/office/drawing/2014/main" id="{1F33ACB1-8D7C-44B2-B9C1-F1FB4D54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98" y="2379119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Planet Neptune Icon, PNG ClipArt Image | IconBug.com">
            <a:extLst>
              <a:ext uri="{FF2B5EF4-FFF2-40B4-BE49-F238E27FC236}">
                <a16:creationId xmlns:a16="http://schemas.microsoft.com/office/drawing/2014/main" id="{7B5F3F75-D031-48E2-883E-D4B1010D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32" y="2470133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lanet Neptune Icon, PNG ClipArt Image | IconBug.com">
            <a:extLst>
              <a:ext uri="{FF2B5EF4-FFF2-40B4-BE49-F238E27FC236}">
                <a16:creationId xmlns:a16="http://schemas.microsoft.com/office/drawing/2014/main" id="{836C9D61-B5AD-4C01-908B-18DF3AEF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61" y="1929647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Planet Neptune Icon, PNG ClipArt Image | IconBug.com">
            <a:extLst>
              <a:ext uri="{FF2B5EF4-FFF2-40B4-BE49-F238E27FC236}">
                <a16:creationId xmlns:a16="http://schemas.microsoft.com/office/drawing/2014/main" id="{D1034391-954D-4637-BA8B-AFA3B00F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77" y="2399852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conExperience » V-Collection » Bullet Ball Glass Green Icon">
            <a:extLst>
              <a:ext uri="{FF2B5EF4-FFF2-40B4-BE49-F238E27FC236}">
                <a16:creationId xmlns:a16="http://schemas.microsoft.com/office/drawing/2014/main" id="{342492E5-969A-4AD8-8878-067C1EA5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22" y="2085659"/>
            <a:ext cx="321504" cy="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conExperience » V-Collection » Bullet Ball Glass Green Icon">
            <a:extLst>
              <a:ext uri="{FF2B5EF4-FFF2-40B4-BE49-F238E27FC236}">
                <a16:creationId xmlns:a16="http://schemas.microsoft.com/office/drawing/2014/main" id="{D50C4ECA-F0B2-4B69-95E5-64A677A3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53" y="2140744"/>
            <a:ext cx="321504" cy="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conExperience » V-Collection » Bullet Ball Glass Green Icon">
            <a:extLst>
              <a:ext uri="{FF2B5EF4-FFF2-40B4-BE49-F238E27FC236}">
                <a16:creationId xmlns:a16="http://schemas.microsoft.com/office/drawing/2014/main" id="{96379125-C182-4438-9DD1-105D4476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22" y="2038358"/>
            <a:ext cx="321504" cy="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B2694-4F96-469F-A91E-170C74C9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972" y="245055"/>
            <a:ext cx="8352367" cy="10692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EFD321-DCD0-4210-AEC6-204D581F7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38" y="1032963"/>
            <a:ext cx="7144161" cy="510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DF1462-B735-4440-9BE6-725CFAEEA326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62589-37DD-47ED-ADDA-B08C38ECC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352" y="754549"/>
            <a:ext cx="3040053" cy="34501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5337EE-4AE9-4816-A37F-C8E773DE4B0A}"/>
                  </a:ext>
                </a:extLst>
              </p14:cNvPr>
              <p14:cNvContentPartPr/>
              <p14:nvPr/>
            </p14:nvContentPartPr>
            <p14:xfrm>
              <a:off x="6111478" y="906336"/>
              <a:ext cx="533880" cy="871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5337EE-4AE9-4816-A37F-C8E773DE4B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5638" y="842976"/>
                <a:ext cx="565200" cy="9986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8359EB7-DA38-49E4-8EED-8A170DF15C6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5064" y="1005053"/>
            <a:ext cx="5510328" cy="2921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7C854-3130-42D3-94AB-3C66EF939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9612" y="1428131"/>
            <a:ext cx="650765" cy="673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35297-0E9D-4C84-9D67-079E192E00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9611" y="2704548"/>
            <a:ext cx="650765" cy="673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E6073-0A86-4CC9-8043-9AFD6EEB0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9297" y="3409138"/>
            <a:ext cx="650765" cy="6732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85A3D46-48B6-4E57-A581-F6C437BDBE8A}"/>
                  </a:ext>
                </a:extLst>
              </p14:cNvPr>
              <p14:cNvContentPartPr/>
              <p14:nvPr/>
            </p14:nvContentPartPr>
            <p14:xfrm>
              <a:off x="6834253" y="898800"/>
              <a:ext cx="533880" cy="871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85A3D46-48B6-4E57-A581-F6C437BDBE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8413" y="835440"/>
                <a:ext cx="56520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51B3F4-991F-493A-A275-E37E73CA1C9D}"/>
                  </a:ext>
                </a:extLst>
              </p14:cNvPr>
              <p14:cNvContentPartPr/>
              <p14:nvPr/>
            </p14:nvContentPartPr>
            <p14:xfrm>
              <a:off x="7562688" y="906336"/>
              <a:ext cx="533880" cy="871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51B3F4-991F-493A-A275-E37E73CA1C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46848" y="842976"/>
                <a:ext cx="56520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5BF60A-C164-47F9-9915-C5EAF4937BF9}"/>
                  </a:ext>
                </a:extLst>
              </p14:cNvPr>
              <p14:cNvContentPartPr/>
              <p14:nvPr/>
            </p14:nvContentPartPr>
            <p14:xfrm>
              <a:off x="8309644" y="970407"/>
              <a:ext cx="533880" cy="871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5BF60A-C164-47F9-9915-C5EAF4937B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93804" y="907047"/>
                <a:ext cx="56520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DF9BC-F624-46B5-A4A8-035FF6926020}"/>
                  </a:ext>
                </a:extLst>
              </p14:cNvPr>
              <p14:cNvContentPartPr/>
              <p14:nvPr/>
            </p14:nvContentPartPr>
            <p14:xfrm>
              <a:off x="6099895" y="2043672"/>
              <a:ext cx="533880" cy="87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DF9BC-F624-46B5-A4A8-035FF69260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4055" y="1980312"/>
                <a:ext cx="565200" cy="9986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313C5DC-5CD8-4322-900A-98029178D1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918" y="4426204"/>
            <a:ext cx="7268515" cy="522946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5E888B7A-DE39-4569-B7CF-57784A2B3E38}"/>
              </a:ext>
            </a:extLst>
          </p:cNvPr>
          <p:cNvCxnSpPr>
            <a:cxnSpLocks/>
          </p:cNvCxnSpPr>
          <p:nvPr/>
        </p:nvCxnSpPr>
        <p:spPr>
          <a:xfrm>
            <a:off x="3744962" y="3643796"/>
            <a:ext cx="3192286" cy="95608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342D288-2A1F-43E9-AF0B-D58ADB671CDB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54621" y="4262641"/>
            <a:ext cx="419100" cy="77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 descr="Just Do It | Good, Better, Best Love">
            <a:extLst>
              <a:ext uri="{FF2B5EF4-FFF2-40B4-BE49-F238E27FC236}">
                <a16:creationId xmlns:a16="http://schemas.microsoft.com/office/drawing/2014/main" id="{E755805C-293D-4241-9290-0FA8A4C8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8" y="3034759"/>
            <a:ext cx="2152649" cy="12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65E02-C294-4E85-88AB-1997E8615218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4C755-B55D-4653-B5A9-D03F2067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40" y="156805"/>
            <a:ext cx="8371840" cy="985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9C9FC-E6AD-4ABD-8C5B-B286A1F87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74" y="4290893"/>
            <a:ext cx="6267970" cy="563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CF672-9FB3-4145-9F18-7D467C15401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9835" y="4135547"/>
            <a:ext cx="382588" cy="797599"/>
          </a:xfrm>
          <a:prstGeom prst="rect">
            <a:avLst/>
          </a:prstGeom>
        </p:spPr>
      </p:pic>
      <p:pic>
        <p:nvPicPr>
          <p:cNvPr id="8194" name="Picture 2" descr="Pictures of the 52 playing cards">
            <a:extLst>
              <a:ext uri="{FF2B5EF4-FFF2-40B4-BE49-F238E27FC236}">
                <a16:creationId xmlns:a16="http://schemas.microsoft.com/office/drawing/2014/main" id="{B3B29E02-9A69-476C-B5E2-EB6326F8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57" y="1600308"/>
            <a:ext cx="5817323" cy="24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490A79-A3F7-4C65-815B-99AE1E3F6F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688" y="1142781"/>
            <a:ext cx="3135669" cy="29113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238CA8-1BE4-4978-8FC6-F1E2A9E7D982}"/>
                  </a:ext>
                </a:extLst>
              </p14:cNvPr>
              <p14:cNvContentPartPr/>
              <p14:nvPr/>
            </p14:nvContentPartPr>
            <p14:xfrm>
              <a:off x="3726720" y="1671480"/>
              <a:ext cx="416880" cy="457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238CA8-1BE4-4978-8FC6-F1E2A9E7D9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0880" y="1608120"/>
                <a:ext cx="44820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8D717D-4BD9-42DE-B41D-0C027D14FBD5}"/>
                  </a:ext>
                </a:extLst>
              </p14:cNvPr>
              <p14:cNvContentPartPr/>
              <p14:nvPr/>
            </p14:nvContentPartPr>
            <p14:xfrm>
              <a:off x="3717417" y="2268953"/>
              <a:ext cx="416880" cy="45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8D717D-4BD9-42DE-B41D-0C027D14FB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1577" y="2205593"/>
                <a:ext cx="44820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CE1F96-9689-401C-B57C-E95771A8AF75}"/>
                  </a:ext>
                </a:extLst>
              </p14:cNvPr>
              <p14:cNvContentPartPr/>
              <p14:nvPr/>
            </p14:nvContentPartPr>
            <p14:xfrm>
              <a:off x="3726720" y="2866426"/>
              <a:ext cx="416880" cy="457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CE1F96-9689-401C-B57C-E95771A8A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0880" y="2803066"/>
                <a:ext cx="44820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3B31CC5-832B-425C-8718-E5A9FC35684E}"/>
                  </a:ext>
                </a:extLst>
              </p14:cNvPr>
              <p14:cNvContentPartPr/>
              <p14:nvPr/>
            </p14:nvContentPartPr>
            <p14:xfrm>
              <a:off x="3726720" y="3463899"/>
              <a:ext cx="416880" cy="457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3B31CC5-832B-425C-8718-E5A9FC3568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0880" y="3400539"/>
                <a:ext cx="448200" cy="5842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FA5DB039-3E60-487F-A4A3-F5B73B9F8E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6591" y="1455462"/>
            <a:ext cx="1932231" cy="673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58D4D1-584B-447F-A099-0E1BEF041E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8253" y="2778085"/>
            <a:ext cx="687910" cy="673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05E8BA-052F-4759-8D24-0FA61DC75C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8253" y="3518847"/>
            <a:ext cx="687910" cy="673295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51409EC3-E4EA-4691-8838-A5B547C1F37B}"/>
              </a:ext>
            </a:extLst>
          </p:cNvPr>
          <p:cNvCxnSpPr>
            <a:cxnSpLocks/>
          </p:cNvCxnSpPr>
          <p:nvPr/>
        </p:nvCxnSpPr>
        <p:spPr>
          <a:xfrm>
            <a:off x="2339017" y="3812849"/>
            <a:ext cx="3971348" cy="645397"/>
          </a:xfrm>
          <a:prstGeom prst="curvedConnector3">
            <a:avLst>
              <a:gd name="adj1" fmla="val 18457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3" name="Picture 2" descr="Just Do It | Good, Better, Best Love">
            <a:extLst>
              <a:ext uri="{FF2B5EF4-FFF2-40B4-BE49-F238E27FC236}">
                <a16:creationId xmlns:a16="http://schemas.microsoft.com/office/drawing/2014/main" id="{2A32AD76-D33D-4E13-B020-B37F7DAF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8" y="3060819"/>
            <a:ext cx="1205541" cy="72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DE15A3-8E8B-4A89-AB81-36CF8DFDE3EA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55AD0-26DF-4766-AA02-1516B01A5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96" y="228076"/>
            <a:ext cx="8403771" cy="521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B3961A-52DC-48F9-93E8-D3A6160CEE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607" y="817831"/>
            <a:ext cx="4838079" cy="265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C3CD3-EEBE-4E1F-9EC9-1DE4BE4E0AB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5561" y="3269955"/>
            <a:ext cx="627180" cy="73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4572A-BA78-4F59-AEA7-31E28979B09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7832" y="3296307"/>
            <a:ext cx="632451" cy="70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CC0D90-7020-4C63-A836-8BB659495A7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1966" y="3269954"/>
            <a:ext cx="616640" cy="73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642E01-B6ED-4B61-9508-6FC2A61EDA0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6182" y="916089"/>
            <a:ext cx="3910779" cy="709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ECFA8-5626-4F25-A888-FB0A3F12F74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8380" y="1707493"/>
            <a:ext cx="3989043" cy="6975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8AB4B-954D-4261-86AE-5DFCB99F535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8573" y="2785711"/>
            <a:ext cx="4051884" cy="1216833"/>
          </a:xfrm>
          <a:prstGeom prst="rect">
            <a:avLst/>
          </a:prstGeom>
        </p:spPr>
      </p:pic>
      <p:pic>
        <p:nvPicPr>
          <p:cNvPr id="16" name="Picture 2" descr="Pictures of the 52 playing cards">
            <a:extLst>
              <a:ext uri="{FF2B5EF4-FFF2-40B4-BE49-F238E27FC236}">
                <a16:creationId xmlns:a16="http://schemas.microsoft.com/office/drawing/2014/main" id="{8A62E5F2-F7C4-4B5B-B46F-B8405F8A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98" y="3384488"/>
            <a:ext cx="4085594" cy="16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A0B0B49-8F65-476D-AB35-2ED48B5ABE51}"/>
                  </a:ext>
                </a:extLst>
              </p14:cNvPr>
              <p14:cNvContentPartPr/>
              <p14:nvPr/>
            </p14:nvContentPartPr>
            <p14:xfrm>
              <a:off x="2795760" y="4688640"/>
              <a:ext cx="4055400" cy="357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A0B0B49-8F65-476D-AB35-2ED48B5ABE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79920" y="4625280"/>
                <a:ext cx="408672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E47C0F-354D-4673-974B-A0A63EB17BB7}"/>
                  </a:ext>
                </a:extLst>
              </p14:cNvPr>
              <p14:cNvContentPartPr/>
              <p14:nvPr/>
            </p14:nvContentPartPr>
            <p14:xfrm>
              <a:off x="2028960" y="1097640"/>
              <a:ext cx="1745640" cy="205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E47C0F-354D-4673-974B-A0A63EB17B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13120" y="1034280"/>
                <a:ext cx="1776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3224054-1F9A-4BCD-8960-49ABCA1FD650}"/>
                  </a:ext>
                </a:extLst>
              </p14:cNvPr>
              <p14:cNvContentPartPr/>
              <p14:nvPr/>
            </p14:nvContentPartPr>
            <p14:xfrm>
              <a:off x="2026440" y="2076480"/>
              <a:ext cx="1941120" cy="50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3224054-1F9A-4BCD-8960-49ABCA1FD6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10600" y="2013120"/>
                <a:ext cx="1972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BF8A3BD-6CE0-4596-800D-3ED8B2D3ECE0}"/>
                  </a:ext>
                </a:extLst>
              </p14:cNvPr>
              <p14:cNvContentPartPr/>
              <p14:nvPr/>
            </p14:nvContentPartPr>
            <p14:xfrm>
              <a:off x="2797920" y="4686120"/>
              <a:ext cx="309960" cy="319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BF8A3BD-6CE0-4596-800D-3ED8B2D3ECE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82080" y="4622760"/>
                <a:ext cx="341280" cy="44640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50965DE8-1790-4DFB-BFE0-EEADAA04D693}"/>
              </a:ext>
            </a:extLst>
          </p:cNvPr>
          <p:cNvCxnSpPr>
            <a:cxnSpLocks/>
          </p:cNvCxnSpPr>
          <p:nvPr/>
        </p:nvCxnSpPr>
        <p:spPr>
          <a:xfrm rot="5400000">
            <a:off x="7847318" y="2378554"/>
            <a:ext cx="978930" cy="803870"/>
          </a:xfrm>
          <a:prstGeom prst="curvedConnector3">
            <a:avLst>
              <a:gd name="adj1" fmla="val 100981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Picture 2" descr="Just Do It | Good, Better, Best Love">
            <a:extLst>
              <a:ext uri="{FF2B5EF4-FFF2-40B4-BE49-F238E27FC236}">
                <a16:creationId xmlns:a16="http://schemas.microsoft.com/office/drawing/2014/main" id="{984789E1-77C2-4E3C-9D24-F8A535C9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15" y="4282475"/>
            <a:ext cx="1205541" cy="72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8.33333E-7 0.00062 C 0.00017 -0.00216 0.0007 -0.00401 0.00122 -0.00586 C 0.00139 -0.0071 0.00174 -0.00833 0.00191 -0.00926 C 0.00243 -0.01173 0.00278 -0.01265 0.00365 -0.01543 C 0.00365 -0.01635 0.00469 -0.02407 0.00486 -0.02531 C 0.00677 -0.03364 0.00504 -0.02191 0.00677 -0.03148 C 0.00781 -0.03919 0.0066 -0.03426 0.00833 -0.03981 C 0.00955 -0.04814 0.00833 -0.04135 0.01076 -0.04938 C 0.01111 -0.05061 0.01146 -0.05185 0.01163 -0.05308 C 0.01215 -0.05432 0.01302 -0.05524 0.01354 -0.05648 C 0.01615 -0.06419 0.0125 -0.0574 0.01615 -0.06327 C 0.01632 -0.06419 0.01649 -0.06543 0.01684 -0.06666 C 0.01823 -0.07129 0.01875 -0.07253 0.02083 -0.07654 C 0.02118 -0.07716 0.0217 -0.07747 0.02205 -0.07777 C 0.02292 -0.08086 0.02413 -0.08333 0.02483 -0.08642 C 0.025 -0.08734 0.02517 -0.08858 0.02535 -0.0895 C 0.02587 -0.09105 0.02656 -0.09197 0.02708 -0.09321 C 0.02726 -0.09382 0.02795 -0.09814 0.02847 -0.09907 C 0.02865 -0.09969 0.02917 -0.1 0.02951 -0.10031 C 0.02969 -0.10092 0.02986 -0.10154 0.03004 -0.10216 C 0.03038 -0.10339 0.03073 -0.10493 0.03125 -0.10586 C 0.0316 -0.10679 0.03229 -0.1074 0.03247 -0.10833 C 0.03455 -0.11389 0.03351 -0.11265 0.03559 -0.11635 C 0.03594 -0.11666 0.03629 -0.11728 0.03663 -0.11759 C 0.03733 -0.12006 0.03733 -0.12037 0.03872 -0.12253 C 0.03906 -0.12284 0.03924 -0.12345 0.03958 -0.12376 C 0.03993 -0.12438 0.04011 -0.125 0.04045 -0.12561 C 0.04063 -0.12654 0.0408 -0.12747 0.04115 -0.12839 C 0.04323 -0.13302 0.04288 -0.1324 0.04514 -0.13426 C 0.04688 -0.14321 0.04427 -0.13271 0.04757 -0.13919 C 0.04809 -0.13981 0.04792 -0.14135 0.04826 -0.14228 C 0.04844 -0.1429 0.05104 -0.14475 0.05122 -0.14475 C 0.05278 -0.14907 0.05087 -0.14475 0.05365 -0.14814 C 0.05417 -0.14876 0.05451 -0.15061 0.05504 -0.15092 C 0.05625 -0.15247 0.05781 -0.15277 0.0592 -0.15432 C 0.0599 -0.15555 0.06094 -0.15648 0.06181 -0.15771 C 0.0625 -0.15864 0.06337 -0.15987 0.06424 -0.1608 C 0.06493 -0.16142 0.0658 -0.16173 0.06667 -0.16203 C 0.06962 -0.16605 0.06684 -0.16265 0.07066 -0.16574 C 0.0757 -0.16913 0.07014 -0.16666 0.07674 -0.16882 C 0.08004 -0.17253 0.07726 -0.16975 0.08229 -0.17284 C 0.08299 -0.17314 0.08333 -0.17376 0.08403 -0.17407 C 0.08472 -0.17469 0.08542 -0.175 0.08629 -0.17561 C 0.08663 -0.17623 0.08681 -0.17685 0.08715 -0.17747 C 0.0875 -0.17808 0.08785 -0.17839 0.08837 -0.1787 C 0.08872 -0.17901 0.08906 -0.17963 0.08941 -0.18024 C 0.09219 -0.1824 0.09167 -0.18086 0.09427 -0.18364 C 0.10052 -0.19074 0.09531 -0.18642 0.09931 -0.1895 C 0.09948 -0.19012 0.09965 -0.19105 0.1 -0.19135 C 0.1059 -0.19814 0.10208 -0.19259 0.10625 -0.19629 C 0.11076 -0.20031 0.10451 -0.1966 0.11024 -0.19969 C 0.11059 -0.20031 0.11059 -0.20092 0.11076 -0.20154 C 0.11129 -0.20216 0.11198 -0.20247 0.11267 -0.20277 C 0.1132 -0.20339 0.11389 -0.20432 0.11476 -0.20463 C 0.11649 -0.20648 0.12031 -0.20926 0.12031 -0.20895 C 0.1217 -0.21327 0.12049 -0.2108 0.12379 -0.21296 C 0.12431 -0.21327 0.12465 -0.21389 0.12517 -0.21419 C 0.12674 -0.21512 0.12813 -0.21543 0.12951 -0.21605 C 0.1316 -0.21728 0.13368 -0.21913 0.13576 -0.22006 C 0.13681 -0.22037 0.13802 -0.22068 0.13906 -0.22129 C 0.14549 -0.22438 0.13958 -0.22191 0.14427 -0.22561 C 0.14549 -0.22623 0.14653 -0.22685 0.14774 -0.22747 C 0.14879 -0.22808 0.14983 -0.2287 0.1507 -0.22932 C 0.15156 -0.22993 0.15243 -0.23024 0.15313 -0.23086 C 0.15417 -0.23148 0.15486 -0.2321 0.1559 -0.23271 C 0.15677 -0.23333 0.15747 -0.23333 0.15833 -0.23395 C 0.15955 -0.23487 0.16094 -0.23673 0.16233 -0.23734 C 0.16511 -0.23827 0.16701 -0.23889 0.16979 -0.24074 C 0.17153 -0.24166 0.1717 -0.24228 0.17309 -0.24413 C 0.175 -0.24598 0.17448 -0.24506 0.17622 -0.2466 C 0.17674 -0.24722 0.17726 -0.24753 0.17778 -0.24814 C 0.17813 -0.24876 0.17882 -0.24969 0.17934 -0.25 C 0.18038 -0.25061 0.1816 -0.25092 0.18264 -0.25123 C 0.18663 -0.26049 0.18021 -0.2466 0.18854 -0.25802 C 0.18941 -0.25926 0.19011 -0.26049 0.19097 -0.26142 C 0.19149 -0.26173 0.19184 -0.26203 0.19236 -0.26265 C 0.19271 -0.26296 0.19306 -0.26358 0.1934 -0.26389 C 0.19392 -0.2645 0.19427 -0.26481 0.19462 -0.26512 C 0.19531 -0.26574 0.19583 -0.26666 0.19636 -0.26728 C 0.1967 -0.26821 0.19688 -0.26913 0.1974 -0.26975 C 0.19757 -0.27037 0.20243 -0.27592 0.20313 -0.27654 L 0.2066 -0.27993 C 0.21007 -0.28642 0.20486 -0.27685 0.20938 -0.28302 C 0.20972 -0.28364 0.20972 -0.28456 0.21007 -0.28549 C 0.21042 -0.28642 0.21129 -0.28703 0.21181 -0.28796 C 0.21215 -0.28858 0.21215 -0.2895 0.2125 -0.28981 C 0.21285 -0.29105 0.21354 -0.29197 0.21424 -0.29321 C 0.21493 -0.29537 0.21615 -0.29907 0.21719 -0.30123 C 0.21736 -0.30185 0.21788 -0.30216 0.21823 -0.30277 C 0.21875 -0.3037 0.2191 -0.30493 0.21945 -0.30586 C 0.21997 -0.30679 0.22153 -0.30802 0.22188 -0.30864 C 0.22222 -0.30956 0.22222 -0.3108 0.22257 -0.31173 C 0.22292 -0.31234 0.22344 -0.31234 0.22379 -0.31296 C 0.22396 -0.31389 0.22396 -0.31543 0.22431 -0.31666 C 0.22448 -0.31759 0.22465 -0.31852 0.225 -0.31913 C 0.22535 -0.32006 0.22587 -0.32037 0.22604 -0.32129 C 0.22622 -0.32191 0.22639 -0.32284 0.22674 -0.32376 C 0.22691 -0.325 0.22708 -0.32623 0.22743 -0.32716 C 0.22795 -0.32839 0.22865 -0.32901 0.22899 -0.33055 C 0.2316 -0.33703 0.22917 -0.33364 0.23142 -0.33642 C 0.23177 -0.33765 0.23177 -0.33889 0.23212 -0.33981 C 0.23299 -0.34135 0.23455 -0.34444 0.23455 -0.34413 C 0.23594 -0.35308 0.2342 -0.34382 0.23698 -0.35185 C 0.23733 -0.35277 0.23733 -0.35401 0.23767 -0.35493 C 0.2382 -0.35679 0.23924 -0.35802 0.24011 -0.35956 C 0.24219 -0.36419 0.23976 -0.36111 0.24271 -0.3645 C 0.24531 -0.37284 0.24271 -0.36574 0.24583 -0.3716 C 0.24636 -0.37253 0.2467 -0.37407 0.24705 -0.37531 C 0.24792 -0.37623 0.24879 -0.37685 0.24948 -0.37777 C 0.25017 -0.37963 0.25104 -0.38271 0.25191 -0.38426 C 0.25295 -0.38611 0.25417 -0.38734 0.25538 -0.38889 C 0.25625 -0.38981 0.25712 -0.39105 0.25781 -0.39228 C 0.25833 -0.39382 0.25868 -0.39568 0.25938 -0.39691 C 0.25972 -0.39753 0.26042 -0.39784 0.26094 -0.39814 C 0.26215 -0.39969 0.26302 -0.40061 0.26424 -0.40277 C 0.26511 -0.40432 0.26597 -0.40586 0.26667 -0.40771 C 0.26684 -0.40833 0.26701 -0.40926 0.26736 -0.40956 C 0.26788 -0.41049 0.2684 -0.41049 0.26892 -0.41111 C 0.26945 -0.41142 0.26962 -0.41173 0.27014 -0.41234 C 0.27049 -0.41296 0.27118 -0.41358 0.2717 -0.41419 C 0.27222 -0.41512 0.27257 -0.41605 0.27309 -0.41697 C 0.27413 -0.41821 0.27535 -0.41882 0.27656 -0.42037 C 0.27708 -0.42098 0.27986 -0.425 0.28056 -0.42623 C 0.2809 -0.42685 0.2809 -0.42777 0.28125 -0.42808 C 0.28177 -0.42901 0.28229 -0.42901 0.28299 -0.42963 C 0.28316 -0.43024 0.28333 -0.43086 0.28368 -0.43148 C 0.28403 -0.4321 0.28472 -0.4324 0.28542 -0.43271 C 0.28646 -0.43395 0.28802 -0.43456 0.28906 -0.43642 C 0.29601 -0.44475 0.30017 -0.45339 0.30781 -0.46018 L 0.31424 -0.46635 C 0.31493 -0.46759 0.31563 -0.46913 0.31632 -0.47006 C 0.31997 -0.475 0.31788 -0.46852 0.3217 -0.47592 C 0.3224 -0.47716 0.32292 -0.47839 0.32344 -0.47932 C 0.32413 -0.47993 0.32517 -0.47993 0.32587 -0.48086 C 0.32674 -0.48148 0.32743 -0.4824 0.32813 -0.48271 C 0.32899 -0.48333 0.33056 -0.48426 0.33056 -0.48395 L 0.34167 -0.49506 L 0.36267 -0.47006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3457E-7 L -3.05556E-6 0.00031 C 0.00018 -0.00648 0.0007 -0.01759 0.00139 -0.02407 C 0.00157 -0.02562 0.00191 -0.02685 0.00209 -0.02839 C 0.00313 -0.03519 0.00209 -0.03179 0.004 -0.03642 C 0.00417 -0.03796 0.00434 -0.03951 0.00469 -0.04074 C 0.00504 -0.04198 0.00556 -0.0429 0.00573 -0.04352 C 0.00799 -0.0537 0.00539 -0.04599 0.00747 -0.0537 C 0.00816 -0.05679 0.00868 -0.05772 0.00955 -0.06049 C 0.01007 -0.06173 0.01042 -0.06296 0.01077 -0.06389 C 0.01094 -0.06512 0.01111 -0.06636 0.01164 -0.06698 C 0.01216 -0.06852 0.01302 -0.06944 0.01407 -0.07037 C 0.01684 -0.07994 0.01233 -0.06667 0.0191 -0.08272 C 0.02188 -0.08858 0.02049 -0.08642 0.02292 -0.0892 C 0.02587 -0.0966 0.02344 -0.09105 0.02709 -0.09722 C 0.02778 -0.09815 0.0283 -0.09969 0.029 -0.10062 C 0.02969 -0.10185 0.03056 -0.10247 0.03108 -0.1037 C 0.03282 -0.1071 0.03403 -0.11111 0.03594 -0.11451 C 0.0375 -0.11759 0.03959 -0.12006 0.04167 -0.12315 C 0.04289 -0.12531 0.04375 -0.12747 0.04497 -0.12932 C 0.04618 -0.13056 0.04775 -0.13086 0.04861 -0.13241 C 0.05209 -0.13735 0.05452 -0.14414 0.05851 -0.14846 C 0.06198 -0.15154 0.06598 -0.15586 0.06875 -0.15988 C 0.06979 -0.16111 0.07014 -0.16327 0.07101 -0.16512 C 0.07153 -0.16605 0.07223 -0.16636 0.07275 -0.16667 C 0.07361 -0.1679 0.07431 -0.16944 0.07518 -0.17037 C 0.07622 -0.17191 0.07743 -0.17284 0.07848 -0.17377 C 0.08229 -0.17839 0.0849 -0.18364 0.08872 -0.18765 C 0.08976 -0.18889 0.0908 -0.19012 0.09219 -0.19136 C 0.09271 -0.19198 0.09341 -0.19198 0.09393 -0.19259 C 0.09636 -0.19475 0.09861 -0.19691 0.1007 -0.19938 C 0.10226 -0.20031 0.1033 -0.20216 0.10452 -0.20309 C 0.10868 -0.20525 0.10851 -0.20463 0.11285 -0.20895 C 0.11545 -0.21111 0.11736 -0.2142 0.11979 -0.21605 C 0.12136 -0.21698 0.12327 -0.21821 0.12483 -0.21975 C 0.12622 -0.22068 0.12709 -0.22253 0.1283 -0.22346 C 0.12986 -0.22407 0.13143 -0.22438 0.13282 -0.225 C 0.13403 -0.22623 0.1349 -0.22778 0.13629 -0.2287 C 0.13785 -0.22963 0.13941 -0.22963 0.14098 -0.23025 C 0.14236 -0.23086 0.14341 -0.23148 0.14462 -0.2321 C 0.14601 -0.23302 0.14757 -0.23333 0.14931 -0.23395 C 0.15521 -0.23673 0.15139 -0.23611 0.16059 -0.23951 C 0.16354 -0.24012 0.16615 -0.24012 0.16875 -0.24105 C 0.17205 -0.24198 0.17483 -0.24383 0.17795 -0.24475 C 0.19323 -0.24784 0.18559 -0.2466 0.20174 -0.24877 C 0.22188 -0.25432 0.19809 -0.24815 0.23611 -0.25525 C 0.23889 -0.25586 0.24184 -0.2571 0.24479 -0.25772 C 0.25243 -0.25957 0.26667 -0.26265 0.27552 -0.26358 C 0.28177 -0.26451 0.28837 -0.26543 0.29462 -0.26543 L 0.40122 -0.26667 C 0.40278 -0.2679 0.40261 -0.26759 0.40365 -0.26975 C 0.40417 -0.27068 0.40452 -0.27191 0.40521 -0.27284 C 0.40573 -0.27346 0.40955 -0.27469 0.4099 -0.275 C 0.41042 -0.27562 0.41077 -0.27654 0.41146 -0.27654 C 0.41268 -0.27747 0.41424 -0.27747 0.41545 -0.27809 C 0.41754 -0.2787 0.41997 -0.27932 0.42223 -0.27994 C 0.42657 -0.28241 0.4224 -0.27994 0.43004 -0.28302 C 0.43108 -0.28333 0.43386 -0.28457 0.4349 -0.28519 C 0.43577 -0.28549 0.43629 -0.2858 0.43698 -0.28642 C 0.4375 -0.28673 0.43785 -0.28735 0.43837 -0.28827 C 0.43941 -0.2892 0.44011 -0.28981 0.44115 -0.29043 C 0.44549 -0.29321 0.44393 -0.29321 0.44688 -0.29321 " pathEditMode="relative" rAng="0" ptsTypes="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1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432 L -0.00486 0.00432 C -0.00364 0.00278 -0.00243 0.00185 -0.00121 0.00031 C -0.00052 -0.00093 -3.05556E-6 -0.00278 0.00087 -0.0037 C 0.00226 -0.00525 0.00382 -0.00617 0.00539 -0.00741 C 0.0066 -0.01049 0.00764 -0.0142 0.00938 -0.01667 C 0.01632 -0.02716 0.02622 -0.03333 0.03351 -0.04198 C 0.03646 -0.04568 0.03924 -0.04969 0.04236 -0.05247 C 0.04844 -0.05833 0.05539 -0.06173 0.06129 -0.06821 C 0.06598 -0.07315 0.07084 -0.07747 0.07535 -0.08303 C 0.07691 -0.08519 0.07865 -0.08735 0.08039 -0.08951 C 0.08299 -0.0929 0.08594 -0.09784 0.08889 -0.10062 C 0.09098 -0.10278 0.09948 -0.1108 0.10313 -0.11296 C 0.10521 -0.1142 0.10729 -0.11451 0.10938 -0.11574 C 0.11164 -0.11698 0.11372 -0.11883 0.11598 -0.12006 C 0.11875 -0.12191 0.12153 -0.12377 0.12431 -0.12531 C 0.12848 -0.12778 0.13299 -0.1284 0.13716 -0.12932 C 0.16111 -0.14414 0.13073 -0.12624 0.15365 -0.13704 C 0.17014 -0.14506 0.14931 -0.13951 0.17084 -0.14352 C 0.17952 -0.15124 0.17275 -0.14661 0.18473 -0.15 C 0.18629 -0.15062 0.18768 -0.15185 0.18924 -0.15216 C 0.19462 -0.15309 0.20018 -0.15309 0.20573 -0.15401 C 0.21042 -0.15463 0.21528 -0.15586 0.21997 -0.15648 L 0.2849 -0.15586 C 0.28525 -0.15586 0.28525 -0.15463 0.28559 -0.15401 C 0.28594 -0.15309 0.28629 -0.15247 0.28664 -0.15154 C 0.28733 -0.14907 0.28768 -0.14537 0.2882 -0.1429 C 0.28768 -0.14012 0.28716 -0.14043 0.2882 -0.14043 " pathEditMode="relative" ptsTypes="AAAAAAAAAAAAAAAAAAAAAAAAA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B866CA5E-72B3-49B5-B318-20F6FA4D05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082" y="743808"/>
            <a:ext cx="4529642" cy="31881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E61389-DF9D-4B5C-8C1E-F8EB4206F134}"/>
              </a:ext>
            </a:extLst>
          </p:cNvPr>
          <p:cNvSpPr/>
          <p:nvPr/>
        </p:nvSpPr>
        <p:spPr>
          <a:xfrm>
            <a:off x="-244189" y="-72005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DAD88-E49C-444A-B9DA-4E90B4408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314" y="207434"/>
            <a:ext cx="8316686" cy="559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E88B4-C1E4-44AF-B232-0B9A255F9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510" y="3909693"/>
            <a:ext cx="2164858" cy="834166"/>
          </a:xfrm>
          <a:prstGeom prst="rect">
            <a:avLst/>
          </a:prstGeom>
        </p:spPr>
      </p:pic>
      <p:pic>
        <p:nvPicPr>
          <p:cNvPr id="9" name="Picture 2" descr="Money Bag clipart - Circle, transparent clip art">
            <a:extLst>
              <a:ext uri="{FF2B5EF4-FFF2-40B4-BE49-F238E27FC236}">
                <a16:creationId xmlns:a16="http://schemas.microsoft.com/office/drawing/2014/main" id="{227BB49A-C585-4775-B9D2-DFA538E0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80" y="452738"/>
            <a:ext cx="2237395" cy="22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phere - Clip Art Library">
            <a:extLst>
              <a:ext uri="{FF2B5EF4-FFF2-40B4-BE49-F238E27FC236}">
                <a16:creationId xmlns:a16="http://schemas.microsoft.com/office/drawing/2014/main" id="{4BD4C3DF-EFAC-47A5-9498-1B2BB610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73" y="2386989"/>
            <a:ext cx="265721" cy="2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Planet Neptune Icon, PNG ClipArt Image | IconBug.com">
            <a:extLst>
              <a:ext uri="{FF2B5EF4-FFF2-40B4-BE49-F238E27FC236}">
                <a16:creationId xmlns:a16="http://schemas.microsoft.com/office/drawing/2014/main" id="{2729F639-1A02-4027-A0BE-4CA8969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09" y="1467970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sphere - Clip Art Library">
            <a:extLst>
              <a:ext uri="{FF2B5EF4-FFF2-40B4-BE49-F238E27FC236}">
                <a16:creationId xmlns:a16="http://schemas.microsoft.com/office/drawing/2014/main" id="{DFC9DE41-DC3C-4AAB-933B-6644D2F3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80" y="2339050"/>
            <a:ext cx="265721" cy="2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phere - Clip Art Library">
            <a:extLst>
              <a:ext uri="{FF2B5EF4-FFF2-40B4-BE49-F238E27FC236}">
                <a16:creationId xmlns:a16="http://schemas.microsoft.com/office/drawing/2014/main" id="{F5DAC58F-A492-451D-9C6D-DDF32B7D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09" y="2368385"/>
            <a:ext cx="265721" cy="2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sphere - Clip Art Library">
            <a:extLst>
              <a:ext uri="{FF2B5EF4-FFF2-40B4-BE49-F238E27FC236}">
                <a16:creationId xmlns:a16="http://schemas.microsoft.com/office/drawing/2014/main" id="{8C25D38D-0B4E-4D74-AF51-EE87447BF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4" y="2368385"/>
            <a:ext cx="265721" cy="2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Planet Neptune Icon, PNG ClipArt Image | IconBug.com">
            <a:extLst>
              <a:ext uri="{FF2B5EF4-FFF2-40B4-BE49-F238E27FC236}">
                <a16:creationId xmlns:a16="http://schemas.microsoft.com/office/drawing/2014/main" id="{1B1B5828-35A1-4F8E-9FCA-13FA4E7E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23" y="2140613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Planet Neptune Icon, PNG ClipArt Image | IconBug.com">
            <a:extLst>
              <a:ext uri="{FF2B5EF4-FFF2-40B4-BE49-F238E27FC236}">
                <a16:creationId xmlns:a16="http://schemas.microsoft.com/office/drawing/2014/main" id="{B4E5BD27-6057-4BF3-84D6-C0C052F3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73" y="2349781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Planet Neptune Icon, PNG ClipArt Image | IconBug.com">
            <a:extLst>
              <a:ext uri="{FF2B5EF4-FFF2-40B4-BE49-F238E27FC236}">
                <a16:creationId xmlns:a16="http://schemas.microsoft.com/office/drawing/2014/main" id="{A831E437-66E8-4555-B0E5-843F4034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85" y="2060111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Planet Neptune Icon, PNG ClipArt Image | IconBug.com">
            <a:extLst>
              <a:ext uri="{FF2B5EF4-FFF2-40B4-BE49-F238E27FC236}">
                <a16:creationId xmlns:a16="http://schemas.microsoft.com/office/drawing/2014/main" id="{2E252B72-516C-46D4-A910-7389248F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01" y="2072467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Planet Neptune Icon, PNG ClipArt Image | IconBug.com">
            <a:extLst>
              <a:ext uri="{FF2B5EF4-FFF2-40B4-BE49-F238E27FC236}">
                <a16:creationId xmlns:a16="http://schemas.microsoft.com/office/drawing/2014/main" id="{1BCB2EC0-48C7-4FE5-A876-35897CAD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13" y="2030496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Planet Neptune Icon, PNG ClipArt Image | IconBug.com">
            <a:extLst>
              <a:ext uri="{FF2B5EF4-FFF2-40B4-BE49-F238E27FC236}">
                <a16:creationId xmlns:a16="http://schemas.microsoft.com/office/drawing/2014/main" id="{CA69EFF7-D81C-408E-AEE3-934FE44D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9" y="2126004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Planet Neptune Icon, PNG ClipArt Image | IconBug.com">
            <a:extLst>
              <a:ext uri="{FF2B5EF4-FFF2-40B4-BE49-F238E27FC236}">
                <a16:creationId xmlns:a16="http://schemas.microsoft.com/office/drawing/2014/main" id="{CB497AB4-CCA3-4AF9-81D1-D0B8FB7F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81" y="1729815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Planet Neptune Icon, PNG ClipArt Image | IconBug.com">
            <a:extLst>
              <a:ext uri="{FF2B5EF4-FFF2-40B4-BE49-F238E27FC236}">
                <a16:creationId xmlns:a16="http://schemas.microsoft.com/office/drawing/2014/main" id="{1855D78D-CBB5-4826-8F27-7DBE9E99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18" y="1855659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Planet Neptune Icon, PNG ClipArt Image | IconBug.com">
            <a:extLst>
              <a:ext uri="{FF2B5EF4-FFF2-40B4-BE49-F238E27FC236}">
                <a16:creationId xmlns:a16="http://schemas.microsoft.com/office/drawing/2014/main" id="{9618177B-C4EA-4937-AA81-26E0E452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41" y="1764576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Planet Neptune Icon, PNG ClipArt Image | IconBug.com">
            <a:extLst>
              <a:ext uri="{FF2B5EF4-FFF2-40B4-BE49-F238E27FC236}">
                <a16:creationId xmlns:a16="http://schemas.microsoft.com/office/drawing/2014/main" id="{F860035A-245A-4609-BE53-0478D1922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35" y="1780672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Planet Neptune Icon, PNG ClipArt Image | IconBug.com">
            <a:extLst>
              <a:ext uri="{FF2B5EF4-FFF2-40B4-BE49-F238E27FC236}">
                <a16:creationId xmlns:a16="http://schemas.microsoft.com/office/drawing/2014/main" id="{C52FC966-8969-421D-8223-2E2015B1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11" y="1780672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Planet Neptune Icon, PNG ClipArt Image | IconBug.com">
            <a:extLst>
              <a:ext uri="{FF2B5EF4-FFF2-40B4-BE49-F238E27FC236}">
                <a16:creationId xmlns:a16="http://schemas.microsoft.com/office/drawing/2014/main" id="{DCF16626-5F53-4D85-9740-B384CBB9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68" y="1780672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C98EEDD-5C47-4B1E-AC23-DE181BB8A525}"/>
                  </a:ext>
                </a:extLst>
              </p:cNvPr>
              <p:cNvSpPr txBox="1"/>
              <p:nvPr/>
            </p:nvSpPr>
            <p:spPr>
              <a:xfrm>
                <a:off x="2709212" y="4186123"/>
                <a:ext cx="636238" cy="2769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C98EEDD-5C47-4B1E-AC23-DE181BB8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212" y="4186123"/>
                <a:ext cx="63623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4" descr="sphere - Clip Art Library">
            <a:extLst>
              <a:ext uri="{FF2B5EF4-FFF2-40B4-BE49-F238E27FC236}">
                <a16:creationId xmlns:a16="http://schemas.microsoft.com/office/drawing/2014/main" id="{5F697D72-2C73-4365-A465-2033672E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67" y="1274008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phere - Clip Art Library">
            <a:extLst>
              <a:ext uri="{FF2B5EF4-FFF2-40B4-BE49-F238E27FC236}">
                <a16:creationId xmlns:a16="http://schemas.microsoft.com/office/drawing/2014/main" id="{1CB1F33D-F8D8-4F89-96A9-F75D0A72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21" y="1271929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sphere - Clip Art Library">
            <a:extLst>
              <a:ext uri="{FF2B5EF4-FFF2-40B4-BE49-F238E27FC236}">
                <a16:creationId xmlns:a16="http://schemas.microsoft.com/office/drawing/2014/main" id="{230DBA9F-746D-4DCF-B034-8A13A5A8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75" y="1274008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sphere - Clip Art Library">
            <a:extLst>
              <a:ext uri="{FF2B5EF4-FFF2-40B4-BE49-F238E27FC236}">
                <a16:creationId xmlns:a16="http://schemas.microsoft.com/office/drawing/2014/main" id="{7310ED6C-0449-44EA-B77C-1D27325D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11" y="1267069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Planet Neptune Icon, PNG ClipArt Image | IconBug.com">
            <a:extLst>
              <a:ext uri="{FF2B5EF4-FFF2-40B4-BE49-F238E27FC236}">
                <a16:creationId xmlns:a16="http://schemas.microsoft.com/office/drawing/2014/main" id="{90BCC984-4C48-46AC-8D67-7826D18E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55" y="2619633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Planet Neptune Icon, PNG ClipArt Image | IconBug.com">
            <a:extLst>
              <a:ext uri="{FF2B5EF4-FFF2-40B4-BE49-F238E27FC236}">
                <a16:creationId xmlns:a16="http://schemas.microsoft.com/office/drawing/2014/main" id="{A9ADC584-F578-4A87-814E-7804C132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48" y="2619633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Planet Neptune Icon, PNG ClipArt Image | IconBug.com">
            <a:extLst>
              <a:ext uri="{FF2B5EF4-FFF2-40B4-BE49-F238E27FC236}">
                <a16:creationId xmlns:a16="http://schemas.microsoft.com/office/drawing/2014/main" id="{4A2947D0-C504-4D16-BE13-558E47E6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21" y="2619633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Planet Neptune Icon, PNG ClipArt Image | IconBug.com">
            <a:extLst>
              <a:ext uri="{FF2B5EF4-FFF2-40B4-BE49-F238E27FC236}">
                <a16:creationId xmlns:a16="http://schemas.microsoft.com/office/drawing/2014/main" id="{16E3B451-57B9-48AF-B64C-15651BA4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14" y="2619633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Planet Neptune Icon, PNG ClipArt Image | IconBug.com">
            <a:extLst>
              <a:ext uri="{FF2B5EF4-FFF2-40B4-BE49-F238E27FC236}">
                <a16:creationId xmlns:a16="http://schemas.microsoft.com/office/drawing/2014/main" id="{81808C1C-AB5F-4DBA-8F8B-739A34EA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96" y="2612521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4" descr="Planet Neptune Icon, PNG ClipArt Image | IconBug.com">
            <a:extLst>
              <a:ext uri="{FF2B5EF4-FFF2-40B4-BE49-F238E27FC236}">
                <a16:creationId xmlns:a16="http://schemas.microsoft.com/office/drawing/2014/main" id="{73DC5F5D-B758-4CDA-89F5-B27ED144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89" y="2612521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Planet Neptune Icon, PNG ClipArt Image | IconBug.com">
            <a:extLst>
              <a:ext uri="{FF2B5EF4-FFF2-40B4-BE49-F238E27FC236}">
                <a16:creationId xmlns:a16="http://schemas.microsoft.com/office/drawing/2014/main" id="{686E84AD-5D53-4A14-B8A8-6BB0CA34D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62" y="2612521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4" descr="Planet Neptune Icon, PNG ClipArt Image | IconBug.com">
            <a:extLst>
              <a:ext uri="{FF2B5EF4-FFF2-40B4-BE49-F238E27FC236}">
                <a16:creationId xmlns:a16="http://schemas.microsoft.com/office/drawing/2014/main" id="{915277DD-608C-40D7-9865-EE6B867D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55" y="2612521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4" descr="Planet Neptune Icon, PNG ClipArt Image | IconBug.com">
            <a:extLst>
              <a:ext uri="{FF2B5EF4-FFF2-40B4-BE49-F238E27FC236}">
                <a16:creationId xmlns:a16="http://schemas.microsoft.com/office/drawing/2014/main" id="{66A6B3A1-8A80-4443-B3F7-380F14D5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37" y="2619633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4" descr="Planet Neptune Icon, PNG ClipArt Image | IconBug.com">
            <a:extLst>
              <a:ext uri="{FF2B5EF4-FFF2-40B4-BE49-F238E27FC236}">
                <a16:creationId xmlns:a16="http://schemas.microsoft.com/office/drawing/2014/main" id="{E5214834-9748-47EC-82C3-FFAE4F61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30" y="2619633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 descr="Planet Neptune Icon, PNG ClipArt Image | IconBug.com">
            <a:extLst>
              <a:ext uri="{FF2B5EF4-FFF2-40B4-BE49-F238E27FC236}">
                <a16:creationId xmlns:a16="http://schemas.microsoft.com/office/drawing/2014/main" id="{42B607D2-04D3-425C-B1F5-54BAD6A4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3" y="2619633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4" descr="Planet Neptune Icon, PNG ClipArt Image | IconBug.com">
            <a:extLst>
              <a:ext uri="{FF2B5EF4-FFF2-40B4-BE49-F238E27FC236}">
                <a16:creationId xmlns:a16="http://schemas.microsoft.com/office/drawing/2014/main" id="{2F89BF4B-929B-4CE7-8B37-78119F10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96" y="2619633"/>
            <a:ext cx="223382" cy="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Planet Neptune Icon, PNG ClipArt Image | IconBug.com">
            <a:extLst>
              <a:ext uri="{FF2B5EF4-FFF2-40B4-BE49-F238E27FC236}">
                <a16:creationId xmlns:a16="http://schemas.microsoft.com/office/drawing/2014/main" id="{DD6EB681-74EB-4AD0-B039-0C57B5BE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14" y="2619633"/>
            <a:ext cx="227772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189ABB0-7F46-4BE7-97E5-30025A08F0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7655" y="969513"/>
            <a:ext cx="2132798" cy="29299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11861B-9879-4A75-83BB-C7DEDAD59F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611" y="2250832"/>
            <a:ext cx="2444352" cy="3573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FDFF7F6-746F-4358-AC91-D7B8EB6A58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8224" y="3320231"/>
            <a:ext cx="836333" cy="50484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B44A44AB-5379-430B-A273-01A5B0107A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0612" y="3522494"/>
            <a:ext cx="4464388" cy="142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" name="Picture 2" descr="Just Do It | Good, Better, Best Love">
            <a:extLst>
              <a:ext uri="{FF2B5EF4-FFF2-40B4-BE49-F238E27FC236}">
                <a16:creationId xmlns:a16="http://schemas.microsoft.com/office/drawing/2014/main" id="{99BD74BA-F77B-49E8-B478-58CAE45E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80" y="2852938"/>
            <a:ext cx="1205541" cy="72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DC641-CDC7-4900-A02F-D869CC3C1D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67680" y="10063530"/>
            <a:ext cx="469800" cy="391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B9E7B-C97C-4B3C-9CEA-66CEE8EF1650}"/>
              </a:ext>
            </a:extLst>
          </p:cNvPr>
          <p:cNvSpPr txBox="1"/>
          <p:nvPr/>
        </p:nvSpPr>
        <p:spPr>
          <a:xfrm>
            <a:off x="3489786" y="5382891"/>
            <a:ext cx="4743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hiller" panose="04020404031007020602" pitchFamily="82" charset="0"/>
              </a:rPr>
              <a:t>Differentiate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82A347-9495-4F31-B674-A645DC12A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17502"/>
              </p:ext>
            </p:extLst>
          </p:nvPr>
        </p:nvGraphicFramePr>
        <p:xfrm>
          <a:off x="-5636883" y="-1241305"/>
          <a:ext cx="5276850" cy="289738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414433310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1498936146"/>
                    </a:ext>
                  </a:extLst>
                </a:gridCol>
              </a:tblGrid>
              <a:tr h="851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Period-1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359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 Flashcard Assignment</a:t>
                      </a:r>
                      <a:endParaRPr lang="en-US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 with Mr. Jagpal</a:t>
                      </a:r>
                      <a:endParaRPr lang="en-US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55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030A0"/>
                          </a:solidFill>
                          <a:effectLst/>
                        </a:rPr>
                        <a:t>Acosta, Emily R.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Aguinaga</a:t>
                      </a:r>
                      <a:r>
                        <a:rPr lang="en-US" sz="1100" dirty="0">
                          <a:effectLst/>
                        </a:rPr>
                        <a:t> Miranda, Amy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9296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7030A0"/>
                          </a:solidFill>
                          <a:effectLst/>
                        </a:rPr>
                        <a:t>Bahena Martinez, Yuridia</a:t>
                      </a:r>
                      <a:endParaRPr lang="en-US" sz="1100" b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Buenrostro, Marisol 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07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7030A0"/>
                          </a:solidFill>
                          <a:effectLst/>
                        </a:rPr>
                        <a:t>Chico, Omar</a:t>
                      </a:r>
                      <a:endParaRPr lang="en-US" sz="1100" b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Gonzalez, Daryll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87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7030A0"/>
                          </a:solidFill>
                          <a:effectLst/>
                        </a:rPr>
                        <a:t>Muniz, Jorge A.</a:t>
                      </a:r>
                      <a:endParaRPr lang="en-US" sz="1100" b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Guzman, Matthew 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937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7030A0"/>
                          </a:solidFill>
                          <a:effectLst/>
                        </a:rPr>
                        <a:t>Gonzalez, Alondra</a:t>
                      </a:r>
                      <a:endParaRPr lang="en-US" sz="1100" b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Heredia, Sammy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332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7030A0"/>
                          </a:solidFill>
                          <a:effectLst/>
                        </a:rPr>
                        <a:t>Garcia, Daniel</a:t>
                      </a:r>
                      <a:endParaRPr lang="en-US" sz="1100" b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Hernandez, Willie 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75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030A0"/>
                          </a:solidFill>
                          <a:effectLst/>
                        </a:rPr>
                        <a:t>Wagoner, Zoe R.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Macias, Brian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588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Martinez, Janell 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12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Millan, Marcos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72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Olivares, Javier 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850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Parra Maldonado, Juan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54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Ramirez, Jannessa 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58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Santos Jimenez, Maximiliano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177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Talley, Xander 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243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Tello, Crystal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82859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8A61BF-8725-4874-A96F-53E8CB756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74074"/>
              </p:ext>
            </p:extLst>
          </p:nvPr>
        </p:nvGraphicFramePr>
        <p:xfrm>
          <a:off x="-4880068" y="3610894"/>
          <a:ext cx="4287440" cy="27876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43720">
                  <a:extLst>
                    <a:ext uri="{9D8B030D-6E8A-4147-A177-3AD203B41FA5}">
                      <a16:colId xmlns:a16="http://schemas.microsoft.com/office/drawing/2014/main" val="4156830553"/>
                    </a:ext>
                  </a:extLst>
                </a:gridCol>
                <a:gridCol w="2143720">
                  <a:extLst>
                    <a:ext uri="{9D8B030D-6E8A-4147-A177-3AD203B41FA5}">
                      <a16:colId xmlns:a16="http://schemas.microsoft.com/office/drawing/2014/main" val="2218979626"/>
                    </a:ext>
                  </a:extLst>
                </a:gridCol>
              </a:tblGrid>
              <a:tr h="13930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Period-3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02248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effectLst/>
                        </a:rPr>
                        <a:t>Do Flashcard Assignment</a:t>
                      </a:r>
                      <a:endParaRPr lang="en-US" sz="9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effectLst/>
                        </a:rPr>
                        <a:t>Work with Mr. Jagpal</a:t>
                      </a:r>
                      <a:endParaRPr lang="en-US" sz="9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61816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Jaimes, Jasmin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Maldonado, Evelyn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747145257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Sanchez, Jesus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Aguilar, Mark 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747108676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Jimenez, Rubi P.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Avila, Miranda 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536213662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Pimentel, America I.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Berrocal, Kenyi 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99462086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Galan, Ernesto D.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Bishop, Kaylee M.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0332887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Nieto, Derek J.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Cortez Soto, Angel 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412132290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Ramirez, Angel J.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Flores, Giselle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615760524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Salgado, Melanie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Flores, Jahidi 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07548301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Castorena, Giovanni J.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Gallegos, Sharai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914371855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Servin, Cesar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Gomez, Angel 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754611287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Mendoza Novoa, Sandra N.</a:t>
                      </a:r>
                      <a:endParaRPr lang="en-U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Leal LaBlue, Izzak 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144721148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Quiroz Maria, Kimberly A.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Mendez Melgoza, Marco Sebastian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118245147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Ochoa, Victoria B.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64570496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Pedro, Hugo M.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8293036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Rodriguez Baena, Julio Cesar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498208868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Sanchez Rodriguez, Perla Soraya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91401539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Torres Orejel, Brenda D.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22168584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Villa, Ana Carla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6322393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D82210-DA93-48A9-959D-42F397EDE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08905"/>
              </p:ext>
            </p:extLst>
          </p:nvPr>
        </p:nvGraphicFramePr>
        <p:xfrm>
          <a:off x="9659818" y="-815013"/>
          <a:ext cx="4287440" cy="278766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143720">
                  <a:extLst>
                    <a:ext uri="{9D8B030D-6E8A-4147-A177-3AD203B41FA5}">
                      <a16:colId xmlns:a16="http://schemas.microsoft.com/office/drawing/2014/main" val="676975754"/>
                    </a:ext>
                  </a:extLst>
                </a:gridCol>
                <a:gridCol w="2143720">
                  <a:extLst>
                    <a:ext uri="{9D8B030D-6E8A-4147-A177-3AD203B41FA5}">
                      <a16:colId xmlns:a16="http://schemas.microsoft.com/office/drawing/2014/main" val="1905620274"/>
                    </a:ext>
                  </a:extLst>
                </a:gridCol>
              </a:tblGrid>
              <a:tr h="6044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Period-4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97396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effectLst/>
                        </a:rPr>
                        <a:t>Do Flashcard Assignment</a:t>
                      </a:r>
                      <a:endParaRPr lang="en-US" sz="9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effectLst/>
                        </a:rPr>
                        <a:t>Work with Mr. Jagpal</a:t>
                      </a:r>
                      <a:endParaRPr lang="en-US" sz="9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80580425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Fernandez, Mayra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Carranza, Ashley J.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31692626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Gonzalez, Natalie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Sanchez, Jazmein M.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216881936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Kaur, </a:t>
                      </a:r>
                      <a:r>
                        <a:rPr lang="en-US" sz="900" b="0" dirty="0" err="1">
                          <a:effectLst/>
                        </a:rPr>
                        <a:t>Amritjot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Aguilar, Esbeide Teresa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708201990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Mendez, Casandra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Ambriz, Arnulfo I.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594069233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</a:rPr>
                        <a:t>Piza</a:t>
                      </a:r>
                      <a:r>
                        <a:rPr lang="en-US" sz="900" b="0" dirty="0">
                          <a:effectLst/>
                        </a:rPr>
                        <a:t> Serrano, </a:t>
                      </a:r>
                      <a:r>
                        <a:rPr lang="en-US" sz="900" b="0" dirty="0" err="1">
                          <a:effectLst/>
                        </a:rPr>
                        <a:t>Keilly</a:t>
                      </a:r>
                      <a:r>
                        <a:rPr lang="en-US" sz="900" b="0" dirty="0">
                          <a:effectLst/>
                        </a:rPr>
                        <a:t> </a:t>
                      </a:r>
                      <a:r>
                        <a:rPr lang="en-US" sz="900" b="0" dirty="0" err="1">
                          <a:effectLst/>
                        </a:rPr>
                        <a:t>Monserrath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Arroyo, Andrea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30951670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Diaz, Yasmin L.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Bermudez, Maritsa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22008265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</a:rPr>
                        <a:t>Esquivias</a:t>
                      </a:r>
                      <a:r>
                        <a:rPr lang="en-US" sz="900" b="0" dirty="0">
                          <a:effectLst/>
                        </a:rPr>
                        <a:t>, Enrique A.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Cardenas, Zachary J.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83466519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</a:rPr>
                        <a:t>Orosco</a:t>
                      </a:r>
                      <a:r>
                        <a:rPr lang="en-US" sz="900" b="0" dirty="0">
                          <a:effectLst/>
                        </a:rPr>
                        <a:t>, Lizeth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Chavez, Briseida 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034197074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Cervantes Cruz, Joel L.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Estrada, Angel G.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00488482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Fuentes, Rey Josue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41176508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Jimenez, Yamila 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61606379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Lopez, Alan J.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796296310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Pantoja, Amadeus 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74811852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Pulido, Mariano 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235240506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Singh, Jasvir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48583006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Terrill, Destiny 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9355869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Vivas, Crystal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188565578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Zamora </a:t>
                      </a:r>
                      <a:r>
                        <a:rPr lang="en-US" sz="900" dirty="0" err="1">
                          <a:effectLst/>
                        </a:rPr>
                        <a:t>Arceo</a:t>
                      </a:r>
                      <a:r>
                        <a:rPr lang="en-US" sz="900" dirty="0">
                          <a:effectLst/>
                        </a:rPr>
                        <a:t>, Evelyn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6840310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93ED24C-52CB-453D-8CC5-198303546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33385"/>
              </p:ext>
            </p:extLst>
          </p:nvPr>
        </p:nvGraphicFramePr>
        <p:xfrm>
          <a:off x="9806666" y="3034132"/>
          <a:ext cx="5276850" cy="221482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3029471155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427674927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Period-5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21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 Flashcard Assignment</a:t>
                      </a:r>
                      <a:endParaRPr lang="en-US" sz="1100" b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 with Mr. Jagpal (my.hrw.com)</a:t>
                      </a:r>
                      <a:endParaRPr lang="en-US" sz="11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281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Diaz, </a:t>
                      </a:r>
                      <a:r>
                        <a:rPr lang="en-US" sz="1100" b="0" dirty="0" err="1">
                          <a:effectLst/>
                        </a:rPr>
                        <a:t>Yuleisy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Aguilar, Marianyeli L.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90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Mendoza, Genesis A.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Alvizo, Saeed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457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Cantellano</a:t>
                      </a:r>
                      <a:r>
                        <a:rPr lang="en-US" sz="1100" b="0" dirty="0">
                          <a:effectLst/>
                        </a:rPr>
                        <a:t>, </a:t>
                      </a:r>
                      <a:r>
                        <a:rPr lang="en-US" sz="1100" b="0" dirty="0" err="1">
                          <a:effectLst/>
                        </a:rPr>
                        <a:t>Sashenka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Fuentes, Alexis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810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Chahal, </a:t>
                      </a:r>
                      <a:r>
                        <a:rPr lang="en-US" sz="1100" b="0" dirty="0" err="1">
                          <a:effectLst/>
                        </a:rPr>
                        <a:t>Jovinjeet</a:t>
                      </a:r>
                      <a:r>
                        <a:rPr lang="en-US" sz="1100" b="0" dirty="0">
                          <a:effectLst/>
                        </a:rPr>
                        <a:t> K.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Gutierrez, Chloe I.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622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Pulido, Aurora C.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 Blue, Klub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9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Rocha, Alani M.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Maldonado, Joel 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054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Loza</a:t>
                      </a:r>
                      <a:r>
                        <a:rPr lang="en-US" sz="1100" b="0" dirty="0">
                          <a:effectLst/>
                        </a:rPr>
                        <a:t>, Stephanie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Pimentel, Giselle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339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Munoz, Salvador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Soto Espinoza, Monserrat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342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Cruz, </a:t>
                      </a:r>
                      <a:r>
                        <a:rPr lang="en-US" sz="1100" b="0" dirty="0" err="1">
                          <a:effectLst/>
                        </a:rPr>
                        <a:t>Liset</a:t>
                      </a:r>
                      <a:r>
                        <a:rPr lang="en-US" sz="1100" b="0" dirty="0">
                          <a:effectLst/>
                        </a:rPr>
                        <a:t> A.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Tapia, Esmeralda B.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26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Valencia, </a:t>
                      </a:r>
                      <a:r>
                        <a:rPr lang="en-US" sz="1100" b="0" dirty="0" err="1">
                          <a:effectLst/>
                        </a:rPr>
                        <a:t>Lisset</a:t>
                      </a:r>
                      <a:r>
                        <a:rPr lang="en-US" sz="1100" b="0" dirty="0">
                          <a:effectLst/>
                        </a:rPr>
                        <a:t> R.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Vargas Aguilar, Brisehida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892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Villafan</a:t>
                      </a:r>
                      <a:r>
                        <a:rPr lang="en-US" sz="1100" dirty="0">
                          <a:effectLst/>
                        </a:rPr>
                        <a:t> Padilla, Angel 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75071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245285D-8304-46E1-8A9B-001113C36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3655"/>
              </p:ext>
            </p:extLst>
          </p:nvPr>
        </p:nvGraphicFramePr>
        <p:xfrm>
          <a:off x="2728157" y="6187268"/>
          <a:ext cx="5044046" cy="289630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22023">
                  <a:extLst>
                    <a:ext uri="{9D8B030D-6E8A-4147-A177-3AD203B41FA5}">
                      <a16:colId xmlns:a16="http://schemas.microsoft.com/office/drawing/2014/main" val="3288690392"/>
                    </a:ext>
                  </a:extLst>
                </a:gridCol>
                <a:gridCol w="2522023">
                  <a:extLst>
                    <a:ext uri="{9D8B030D-6E8A-4147-A177-3AD203B41FA5}">
                      <a16:colId xmlns:a16="http://schemas.microsoft.com/office/drawing/2014/main" val="2639409064"/>
                    </a:ext>
                  </a:extLst>
                </a:gridCol>
              </a:tblGrid>
              <a:tr h="1638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Period-7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6175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 Flashcard Assignment</a:t>
                      </a:r>
                      <a:endParaRPr lang="en-US" sz="11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 with Mr. Jagpal</a:t>
                      </a:r>
                      <a:endParaRPr lang="en-US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2785303436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Casey, </a:t>
                      </a:r>
                      <a:r>
                        <a:rPr lang="en-US" sz="1100" b="0" dirty="0" err="1">
                          <a:effectLst/>
                        </a:rPr>
                        <a:t>Kearsin</a:t>
                      </a:r>
                      <a:r>
                        <a:rPr lang="en-US" sz="1100" b="0" dirty="0">
                          <a:effectLst/>
                        </a:rPr>
                        <a:t> M.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Calderon, Isaiah J.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1076507718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Garcia, Marcos A.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Ceja Garcia, Jacqueline 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3654903319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Prine Wilber, Steven S.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Chavez, Aaliyah 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3153250646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Martinez, Vada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Duran, Emely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1822508942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Morales, Sondra B.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Garcia, Emanuel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2126995927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Orosco, Gissell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Gonzalez, John 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431665654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Robles, Rodrigo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Gonzalez Torres, Jose Luis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4154238907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Alvarez, Nancy M.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Johal, Manvir 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3940487224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Cervantes, Maria del Rosario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Marmolejo, Missael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1792686055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Cervantes, Nancy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Ramirez, Juan 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141039054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Sandoval, Emily M.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Venegas Colmenares, Ashanti P.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2931569400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Cruz, Marissa D.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3983481497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Maldonado, Santiago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969782509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Ruiz, Princess A.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2022438196"/>
                  </a:ext>
                </a:extLst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Her, Grace N.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4" marR="65554" marT="0" marB="0"/>
                </a:tc>
                <a:extLst>
                  <a:ext uri="{0D108BD9-81ED-4DB2-BD59-A6C34878D82A}">
                    <a16:rowId xmlns:a16="http://schemas.microsoft.com/office/drawing/2014/main" val="1535446875"/>
                  </a:ext>
                </a:extLst>
              </a:tr>
            </a:tbl>
          </a:graphicData>
        </a:graphic>
      </p:graphicFrame>
      <p:sp>
        <p:nvSpPr>
          <p:cNvPr id="3" name="AutoShape 2" descr="Back to school: Google expands its features for Classroom and Forms -  SiliconANGLE">
            <a:extLst>
              <a:ext uri="{FF2B5EF4-FFF2-40B4-BE49-F238E27FC236}">
                <a16:creationId xmlns:a16="http://schemas.microsoft.com/office/drawing/2014/main" id="{3B042439-219C-429D-AE58-30A8F64D4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180" y="77312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Google Classroom Logo transparent PNG - StickPNG">
            <a:extLst>
              <a:ext uri="{FF2B5EF4-FFF2-40B4-BE49-F238E27FC236}">
                <a16:creationId xmlns:a16="http://schemas.microsoft.com/office/drawing/2014/main" id="{A6714C4C-3582-4861-8C3C-D5C74929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36" y="8801834"/>
            <a:ext cx="1523474" cy="11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F83BA573-243C-4455-B204-AAE0932F1EE3}"/>
              </a:ext>
            </a:extLst>
          </p:cNvPr>
          <p:cNvCxnSpPr>
            <a:cxnSpLocks/>
          </p:cNvCxnSpPr>
          <p:nvPr/>
        </p:nvCxnSpPr>
        <p:spPr>
          <a:xfrm rot="10800000">
            <a:off x="3682505" y="9107059"/>
            <a:ext cx="707291" cy="346389"/>
          </a:xfrm>
          <a:prstGeom prst="curvedConnector3">
            <a:avLst>
              <a:gd name="adj1" fmla="val 102367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A7E237-10D5-4E24-A968-E5F1C2CE8271}"/>
              </a:ext>
            </a:extLst>
          </p:cNvPr>
          <p:cNvSpPr txBox="1"/>
          <p:nvPr/>
        </p:nvSpPr>
        <p:spPr>
          <a:xfrm>
            <a:off x="3900687" y="9951503"/>
            <a:ext cx="283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effectLst/>
              </a:rPr>
              <a:t>“Flashcard Assignment”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93CFE-F2B1-409A-A2E3-BBFD06BEE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27" y="1032390"/>
            <a:ext cx="5184538" cy="265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DA421-CA51-4BB7-A215-058E623938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928" y="480073"/>
            <a:ext cx="7248076" cy="49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91A646-A40F-45B6-A5F6-D5D404449EA2}"/>
              </a:ext>
            </a:extLst>
          </p:cNvPr>
          <p:cNvSpPr txBox="1"/>
          <p:nvPr/>
        </p:nvSpPr>
        <p:spPr>
          <a:xfrm>
            <a:off x="736285" y="4001305"/>
            <a:ext cx="7741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Any tech issues, you must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email me and the librarian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, Else its ZERO.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CBE16D-DCB3-4B07-BD6F-3E937FBFA749}"/>
                  </a:ext>
                </a:extLst>
              </p14:cNvPr>
              <p14:cNvContentPartPr/>
              <p14:nvPr/>
            </p14:nvContentPartPr>
            <p14:xfrm>
              <a:off x="3664800" y="4136400"/>
              <a:ext cx="876600" cy="13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CBE16D-DCB3-4B07-BD6F-3E937FBFA7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8960" y="4073040"/>
                <a:ext cx="9079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04C438-F469-4C80-BC68-7F5AFC133B24}"/>
                  </a:ext>
                </a:extLst>
              </p14:cNvPr>
              <p14:cNvContentPartPr/>
              <p14:nvPr/>
            </p14:nvContentPartPr>
            <p14:xfrm>
              <a:off x="5105520" y="4088520"/>
              <a:ext cx="1360080" cy="195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04C438-F469-4C80-BC68-7F5AFC133B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9680" y="4025160"/>
                <a:ext cx="139140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61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0" name="Picture 2" descr="Complementary Events (solutions, examples, videos)">
            <a:extLst>
              <a:ext uri="{FF2B5EF4-FFF2-40B4-BE49-F238E27FC236}">
                <a16:creationId xmlns:a16="http://schemas.microsoft.com/office/drawing/2014/main" id="{66600984-0C90-40A4-94C2-6BDA09D2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4" y="0"/>
            <a:ext cx="8195164" cy="51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218;p15">
            <a:extLst>
              <a:ext uri="{FF2B5EF4-FFF2-40B4-BE49-F238E27FC236}">
                <a16:creationId xmlns:a16="http://schemas.microsoft.com/office/drawing/2014/main" id="{599B2FF4-174D-40C4-9762-CF20B675D9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564" y="2475034"/>
            <a:ext cx="2299806" cy="85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5C0D48-A1DE-4180-A839-DAEC3D3A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177" y="148936"/>
            <a:ext cx="8103211" cy="4911037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9C7F4151-E936-48FC-85E6-D2FDA2C79B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2455" y="2802117"/>
            <a:ext cx="979302" cy="50053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BE314FF-BCAE-4774-9B92-A0E90F5D0C2B}"/>
              </a:ext>
            </a:extLst>
          </p:cNvPr>
          <p:cNvSpPr/>
          <p:nvPr/>
        </p:nvSpPr>
        <p:spPr>
          <a:xfrm>
            <a:off x="-665463" y="3501470"/>
            <a:ext cx="31151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 due now!!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24D35A-23B5-4C31-A4A3-42FA753F8562}"/>
              </a:ext>
            </a:extLst>
          </p:cNvPr>
          <p:cNvSpPr/>
          <p:nvPr/>
        </p:nvSpPr>
        <p:spPr>
          <a:xfrm>
            <a:off x="4769827" y="3178644"/>
            <a:ext cx="3238499" cy="1890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2A420-236C-4566-BDF9-AEC6D7AE0832}"/>
              </a:ext>
            </a:extLst>
          </p:cNvPr>
          <p:cNvSpPr txBox="1"/>
          <p:nvPr/>
        </p:nvSpPr>
        <p:spPr>
          <a:xfrm>
            <a:off x="2009450" y="2658492"/>
            <a:ext cx="27080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Do your assignment as I go over the questions. Don't be in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passive mode</a:t>
            </a:r>
            <a:r>
              <a:rPr lang="en-US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 I will post these notes on the Google Classroom.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E2502ADA-7239-4B98-BB62-126DECFFB8A4}"/>
              </a:ext>
            </a:extLst>
          </p:cNvPr>
          <p:cNvCxnSpPr>
            <a:cxnSpLocks/>
          </p:cNvCxnSpPr>
          <p:nvPr/>
        </p:nvCxnSpPr>
        <p:spPr>
          <a:xfrm>
            <a:off x="2927720" y="4071096"/>
            <a:ext cx="1842107" cy="283133"/>
          </a:xfrm>
          <a:prstGeom prst="curvedConnector3">
            <a:avLst>
              <a:gd name="adj1" fmla="val -17224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Just Do It | Good, Better, Best Love">
            <a:extLst>
              <a:ext uri="{FF2B5EF4-FFF2-40B4-BE49-F238E27FC236}">
                <a16:creationId xmlns:a16="http://schemas.microsoft.com/office/drawing/2014/main" id="{FD294436-95EC-4512-918D-81CAC8A4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04" y="4123817"/>
            <a:ext cx="2152649" cy="12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F441B-5AAF-4CB9-B99F-DBE0E9EF065A}"/>
              </a:ext>
            </a:extLst>
          </p:cNvPr>
          <p:cNvSpPr txBox="1"/>
          <p:nvPr/>
        </p:nvSpPr>
        <p:spPr>
          <a:xfrm>
            <a:off x="4435139" y="1386753"/>
            <a:ext cx="42315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If you complete any missing assignments, email me to added it to your Grade.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8F481-5325-478E-9E21-518FA28A0B39}"/>
              </a:ext>
            </a:extLst>
          </p:cNvPr>
          <p:cNvSpPr txBox="1"/>
          <p:nvPr/>
        </p:nvSpPr>
        <p:spPr>
          <a:xfrm>
            <a:off x="3982136" y="821090"/>
            <a:ext cx="11797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}</a:t>
            </a:r>
            <a:endParaRPr lang="en-US" sz="9600" dirty="0">
              <a:solidFill>
                <a:srgbClr val="FF0000"/>
              </a:solidFill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3D1D8E-0982-4753-9233-6CD7F853D6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835" y="438018"/>
            <a:ext cx="8042630" cy="34529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1F933E-8E62-4DA7-971C-BDD6AD596A79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EAA704-F0C4-4C4B-B82A-02A8E2730CB2}"/>
              </a:ext>
            </a:extLst>
          </p:cNvPr>
          <p:cNvSpPr/>
          <p:nvPr/>
        </p:nvSpPr>
        <p:spPr>
          <a:xfrm>
            <a:off x="674210" y="3291520"/>
            <a:ext cx="471054" cy="4745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EF5305-EF03-4602-9E2D-B4867BC19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26" y="2731629"/>
            <a:ext cx="4825078" cy="1461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B6382F-1BD2-4EC8-83DB-7E07FAC4A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939" y="1103046"/>
            <a:ext cx="5385288" cy="119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F56A4576-BF02-4913-93C4-BF153DA92BE6}"/>
              </a:ext>
            </a:extLst>
          </p:cNvPr>
          <p:cNvCxnSpPr>
            <a:cxnSpLocks/>
          </p:cNvCxnSpPr>
          <p:nvPr/>
        </p:nvCxnSpPr>
        <p:spPr>
          <a:xfrm rot="5400000">
            <a:off x="2927152" y="2475721"/>
            <a:ext cx="1425733" cy="42203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Just Do It | Good, Better, Best Love">
            <a:extLst>
              <a:ext uri="{FF2B5EF4-FFF2-40B4-BE49-F238E27FC236}">
                <a16:creationId xmlns:a16="http://schemas.microsoft.com/office/drawing/2014/main" id="{B9C24E93-469B-459D-AAD8-2DC6E95F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15" y="3851535"/>
            <a:ext cx="2152649" cy="12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C9DC4-7FEB-412E-8EEE-9547540A945A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E1059-B593-4574-A78C-81CED8049E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065" y="420510"/>
            <a:ext cx="8348297" cy="37274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37B112-9F2A-4746-926B-8234937EE0D7}"/>
              </a:ext>
            </a:extLst>
          </p:cNvPr>
          <p:cNvSpPr/>
          <p:nvPr/>
        </p:nvSpPr>
        <p:spPr>
          <a:xfrm>
            <a:off x="3986583" y="1463851"/>
            <a:ext cx="585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7EB70C-07D9-4033-BBAE-007B17B99DF2}"/>
              </a:ext>
            </a:extLst>
          </p:cNvPr>
          <p:cNvSpPr/>
          <p:nvPr/>
        </p:nvSpPr>
        <p:spPr>
          <a:xfrm>
            <a:off x="3986582" y="1956366"/>
            <a:ext cx="585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32226-BDB1-447C-9D77-7F2202E1A865}"/>
              </a:ext>
            </a:extLst>
          </p:cNvPr>
          <p:cNvSpPr/>
          <p:nvPr/>
        </p:nvSpPr>
        <p:spPr>
          <a:xfrm>
            <a:off x="2187088" y="2403308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604B9-89D5-4585-8A17-93628B21F845}"/>
              </a:ext>
            </a:extLst>
          </p:cNvPr>
          <p:cNvSpPr/>
          <p:nvPr/>
        </p:nvSpPr>
        <p:spPr>
          <a:xfrm>
            <a:off x="3069717" y="2403308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B797C2-70D0-4608-916D-155BA7674FE2}"/>
              </a:ext>
            </a:extLst>
          </p:cNvPr>
          <p:cNvSpPr/>
          <p:nvPr/>
        </p:nvSpPr>
        <p:spPr>
          <a:xfrm>
            <a:off x="3986581" y="2403308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15FCAF-3829-4A40-9EC7-C6B5E00B8F70}"/>
                  </a:ext>
                </a:extLst>
              </p:cNvPr>
              <p:cNvSpPr txBox="1"/>
              <p:nvPr/>
            </p:nvSpPr>
            <p:spPr>
              <a:xfrm>
                <a:off x="4686300" y="3203625"/>
                <a:ext cx="786911" cy="520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15FCAF-3829-4A40-9EC7-C6B5E00B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203625"/>
                <a:ext cx="786911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EC109B-D8B7-4F22-8B8F-BD17E8263088}"/>
                  </a:ext>
                </a:extLst>
              </p:cNvPr>
              <p:cNvSpPr txBox="1"/>
              <p:nvPr/>
            </p:nvSpPr>
            <p:spPr>
              <a:xfrm>
                <a:off x="1200149" y="3663756"/>
                <a:ext cx="786911" cy="520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EC109B-D8B7-4F22-8B8F-BD17E8263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49" y="3663756"/>
                <a:ext cx="78691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756F1E8-BEBC-469B-A03F-EA6E6E73BA9D}"/>
              </a:ext>
            </a:extLst>
          </p:cNvPr>
          <p:cNvSpPr/>
          <p:nvPr/>
        </p:nvSpPr>
        <p:spPr>
          <a:xfrm>
            <a:off x="4694267" y="1551937"/>
            <a:ext cx="24112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</a:rPr>
              <a:t>Add cross (18 + 18)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12A410-E25C-456C-BC6B-38B0FFD7EA98}"/>
              </a:ext>
            </a:extLst>
          </p:cNvPr>
          <p:cNvSpPr/>
          <p:nvPr/>
        </p:nvSpPr>
        <p:spPr>
          <a:xfrm>
            <a:off x="4694267" y="2003198"/>
            <a:ext cx="21836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</a:rPr>
              <a:t>Add cross (8 + 8)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BE1E79-685B-49F8-B063-AF30638C7DEE}"/>
              </a:ext>
            </a:extLst>
          </p:cNvPr>
          <p:cNvSpPr/>
          <p:nvPr/>
        </p:nvSpPr>
        <p:spPr>
          <a:xfrm>
            <a:off x="1823099" y="2926528"/>
            <a:ext cx="22910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</a:rPr>
              <a:t>Add down (18 + 8)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2A90B2-0E88-444E-8B5F-CA63C785351F}"/>
              </a:ext>
            </a:extLst>
          </p:cNvPr>
          <p:cNvSpPr/>
          <p:nvPr/>
        </p:nvSpPr>
        <p:spPr>
          <a:xfrm>
            <a:off x="5671121" y="2836390"/>
            <a:ext cx="19944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</a:rPr>
              <a:t>Divide 18 by 26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1BB626-54F7-4722-BDE0-632B039385EB}"/>
              </a:ext>
            </a:extLst>
          </p:cNvPr>
          <p:cNvSpPr/>
          <p:nvPr/>
        </p:nvSpPr>
        <p:spPr>
          <a:xfrm>
            <a:off x="1877158" y="3437165"/>
            <a:ext cx="1878724" cy="1903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5D551A3-DDAC-404A-90B4-D3A42C632F4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73162" y="3002572"/>
            <a:ext cx="646234" cy="153857"/>
          </a:xfrm>
          <a:prstGeom prst="curvedConnector3">
            <a:avLst>
              <a:gd name="adj1" fmla="val 137755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8308CE0-CC3D-4DD9-B6C1-3F924352BF4E}"/>
              </a:ext>
            </a:extLst>
          </p:cNvPr>
          <p:cNvSpPr/>
          <p:nvPr/>
        </p:nvSpPr>
        <p:spPr>
          <a:xfrm>
            <a:off x="1542931" y="4322880"/>
            <a:ext cx="19479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</a:rPr>
              <a:t>Divide 26 by 52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66A541-262F-4979-8C8D-9FFDC0FE7C3E}"/>
              </a:ext>
            </a:extLst>
          </p:cNvPr>
          <p:cNvSpPr/>
          <p:nvPr/>
        </p:nvSpPr>
        <p:spPr>
          <a:xfrm>
            <a:off x="678191" y="3734576"/>
            <a:ext cx="315340" cy="2395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623838CE-DD12-4B40-BCB0-D04FF6047567}"/>
              </a:ext>
            </a:extLst>
          </p:cNvPr>
          <p:cNvCxnSpPr>
            <a:cxnSpLocks/>
            <a:stCxn id="37" idx="1"/>
          </p:cNvCxnSpPr>
          <p:nvPr/>
        </p:nvCxnSpPr>
        <p:spPr>
          <a:xfrm rot="10800000">
            <a:off x="1402373" y="4195107"/>
            <a:ext cx="140558" cy="32782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3" name="Picture 2" descr="Just Do It | Good, Better, Best Love">
            <a:extLst>
              <a:ext uri="{FF2B5EF4-FFF2-40B4-BE49-F238E27FC236}">
                <a16:creationId xmlns:a16="http://schemas.microsoft.com/office/drawing/2014/main" id="{5216E7B0-9A59-4653-B7C6-D5BE7F6B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11" y="3987748"/>
            <a:ext cx="2152649" cy="12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  <p:bldP spid="18" grpId="0" animBg="1"/>
      <p:bldP spid="20" grpId="0" animBg="1"/>
      <p:bldP spid="21" grpId="0"/>
      <p:bldP spid="27" grpId="0"/>
      <p:bldP spid="29" grpId="0"/>
      <p:bldP spid="30" grpId="0"/>
      <p:bldP spid="31" grpId="0" animBg="1"/>
      <p:bldP spid="3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4910B5-8A9B-41A3-A94F-172694FF0EAF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116BF-8366-4DD2-B766-FB42837F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95" y="45781"/>
            <a:ext cx="7319387" cy="5097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4E524D-95CF-4B5D-B260-FFF878ACF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281" y="812563"/>
            <a:ext cx="4321419" cy="21032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BD336-39FD-453C-BD3F-982DA356FE35}"/>
                  </a:ext>
                </a:extLst>
              </p14:cNvPr>
              <p14:cNvContentPartPr/>
              <p14:nvPr/>
            </p14:nvContentPartPr>
            <p14:xfrm>
              <a:off x="3447153" y="3117711"/>
              <a:ext cx="645840" cy="171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BD336-39FD-453C-BD3F-982DA356FE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1313" y="3054351"/>
                <a:ext cx="6771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A214E2-20BD-4903-B55B-196F852684A1}"/>
                  </a:ext>
                </a:extLst>
              </p14:cNvPr>
              <p14:cNvContentPartPr/>
              <p14:nvPr/>
            </p14:nvContentPartPr>
            <p14:xfrm>
              <a:off x="3443400" y="2859840"/>
              <a:ext cx="667080" cy="147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A214E2-20BD-4903-B55B-196F852684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7560" y="2796480"/>
                <a:ext cx="6984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1DFEAA-8F02-48F7-B724-74F3304AFD43}"/>
                  </a:ext>
                </a:extLst>
              </p14:cNvPr>
              <p14:cNvContentPartPr/>
              <p14:nvPr/>
            </p14:nvContentPartPr>
            <p14:xfrm>
              <a:off x="6248520" y="1107360"/>
              <a:ext cx="17892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1DFEAA-8F02-48F7-B724-74F3304AFD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2680" y="1044000"/>
                <a:ext cx="210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24713D-DFF0-45BE-BE11-A3B49FB9DE7D}"/>
                  </a:ext>
                </a:extLst>
              </p14:cNvPr>
              <p14:cNvContentPartPr/>
              <p14:nvPr/>
            </p14:nvContentPartPr>
            <p14:xfrm>
              <a:off x="4152960" y="2843280"/>
              <a:ext cx="431280" cy="176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24713D-DFF0-45BE-BE11-A3B49FB9DE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37120" y="2779920"/>
                <a:ext cx="4626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075278F-671C-452B-BC92-228E95F67BDA}"/>
                  </a:ext>
                </a:extLst>
              </p14:cNvPr>
              <p14:cNvContentPartPr/>
              <p14:nvPr/>
            </p14:nvContentPartPr>
            <p14:xfrm>
              <a:off x="6615000" y="1102680"/>
              <a:ext cx="12888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075278F-671C-452B-BC92-228E95F67B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9160" y="1039320"/>
                <a:ext cx="160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1ABB7C0-1993-49BB-8D60-19D5DF1E00E2}"/>
                  </a:ext>
                </a:extLst>
              </p14:cNvPr>
              <p14:cNvContentPartPr/>
              <p14:nvPr/>
            </p14:nvContentPartPr>
            <p14:xfrm>
              <a:off x="4172040" y="3166920"/>
              <a:ext cx="416880" cy="14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1ABB7C0-1993-49BB-8D60-19D5DF1E00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56200" y="3103560"/>
                <a:ext cx="448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9408299-3719-4598-A95C-2766BA4C4C36}"/>
                  </a:ext>
                </a:extLst>
              </p14:cNvPr>
              <p14:cNvContentPartPr/>
              <p14:nvPr/>
            </p14:nvContentPartPr>
            <p14:xfrm>
              <a:off x="4176720" y="3290760"/>
              <a:ext cx="407520" cy="10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9408299-3719-4598-A95C-2766BA4C4C3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0880" y="3227400"/>
                <a:ext cx="4388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8DDFE2-3D69-4E37-BF56-690695CF2997}"/>
                  </a:ext>
                </a:extLst>
              </p14:cNvPr>
              <p14:cNvContentPartPr/>
              <p14:nvPr/>
            </p14:nvContentPartPr>
            <p14:xfrm>
              <a:off x="6238800" y="1274040"/>
              <a:ext cx="205200" cy="16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8DDFE2-3D69-4E37-BF56-690695CF29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2960" y="1210680"/>
                <a:ext cx="2365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FF6042B-37D6-4E46-AE43-5321ADCEEDB0}"/>
                  </a:ext>
                </a:extLst>
              </p14:cNvPr>
              <p14:cNvContentPartPr/>
              <p14:nvPr/>
            </p14:nvContentPartPr>
            <p14:xfrm>
              <a:off x="6593760" y="1274040"/>
              <a:ext cx="167040" cy="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FF6042B-37D6-4E46-AE43-5321ADCEED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77920" y="1210680"/>
                <a:ext cx="1983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14F40D1-5EE3-4B97-8EA7-FDF592F8D3A6}"/>
                  </a:ext>
                </a:extLst>
              </p14:cNvPr>
              <p14:cNvContentPartPr/>
              <p14:nvPr/>
            </p14:nvContentPartPr>
            <p14:xfrm>
              <a:off x="6908040" y="1107360"/>
              <a:ext cx="1695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14F40D1-5EE3-4B97-8EA7-FDF592F8D3A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92200" y="1044000"/>
                <a:ext cx="200880" cy="15552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5E5E4D09-7CC8-4F49-8844-AF200D64B84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25710" y="2364257"/>
            <a:ext cx="864394" cy="4769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59E2E5-0E6E-41C0-9E12-79BFA21D581B}"/>
                  </a:ext>
                </a:extLst>
              </p14:cNvPr>
              <p14:cNvContentPartPr/>
              <p14:nvPr/>
            </p14:nvContentPartPr>
            <p14:xfrm>
              <a:off x="6370452" y="892032"/>
              <a:ext cx="340792" cy="45719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59E2E5-0E6E-41C0-9E12-79BFA21D58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54618" y="829168"/>
                <a:ext cx="372100" cy="17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1CE775A-48D9-451E-8221-4FCAAEF55459}"/>
                  </a:ext>
                </a:extLst>
              </p14:cNvPr>
              <p14:cNvContentPartPr/>
              <p14:nvPr/>
            </p14:nvContentPartPr>
            <p14:xfrm>
              <a:off x="7790786" y="901629"/>
              <a:ext cx="1117333" cy="45719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1CE775A-48D9-451E-8221-4FCAAEF554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74942" y="838765"/>
                <a:ext cx="1148660" cy="171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51D3542-5650-4F6A-A9EA-AB073A82D90F}"/>
                  </a:ext>
                </a:extLst>
              </p14:cNvPr>
              <p14:cNvContentPartPr/>
              <p14:nvPr/>
            </p14:nvContentPartPr>
            <p14:xfrm>
              <a:off x="7036552" y="901629"/>
              <a:ext cx="446093" cy="59846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51D3542-5650-4F6A-A9EA-AB073A82D90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20710" y="838558"/>
                <a:ext cx="477777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B7DCDF6-26CE-4CE6-91CD-42E4695E4A61}"/>
                  </a:ext>
                </a:extLst>
              </p14:cNvPr>
              <p14:cNvContentPartPr/>
              <p14:nvPr/>
            </p14:nvContentPartPr>
            <p14:xfrm>
              <a:off x="6931072" y="1302680"/>
              <a:ext cx="167040" cy="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B7DCDF6-26CE-4CE6-91CD-42E4695E4A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15232" y="1239320"/>
                <a:ext cx="198360" cy="13428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0DC903F8-5C02-4A15-8927-D3339DCFE3B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78427" y="1017220"/>
            <a:ext cx="2965573" cy="65649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8411A52-F231-4A84-9612-1557AE9D18D5}"/>
              </a:ext>
            </a:extLst>
          </p:cNvPr>
          <p:cNvSpPr/>
          <p:nvPr/>
        </p:nvSpPr>
        <p:spPr>
          <a:xfrm>
            <a:off x="4056467" y="3667520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520EED-3855-40C8-A372-AE877AE45044}"/>
                  </a:ext>
                </a:extLst>
              </p14:cNvPr>
              <p14:cNvContentPartPr/>
              <p14:nvPr/>
            </p14:nvContentPartPr>
            <p14:xfrm>
              <a:off x="6172200" y="1738440"/>
              <a:ext cx="345600" cy="2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520EED-3855-40C8-A372-AE877AE450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56360" y="1675080"/>
                <a:ext cx="376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CD3E13-93E8-4167-A8EB-120CD81E1671}"/>
                  </a:ext>
                </a:extLst>
              </p14:cNvPr>
              <p14:cNvContentPartPr/>
              <p14:nvPr/>
            </p14:nvContentPartPr>
            <p14:xfrm>
              <a:off x="1662120" y="3160080"/>
              <a:ext cx="559800" cy="155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CD3E13-93E8-4167-A8EB-120CD81E16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46280" y="3096720"/>
                <a:ext cx="5911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44DA290-160E-4646-82C0-07B391974FF0}"/>
                  </a:ext>
                </a:extLst>
              </p14:cNvPr>
              <p14:cNvContentPartPr/>
              <p14:nvPr/>
            </p14:nvContentPartPr>
            <p14:xfrm>
              <a:off x="6800760" y="1750320"/>
              <a:ext cx="357480" cy="28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44DA290-160E-4646-82C0-07B391974F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4920" y="1686960"/>
                <a:ext cx="388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7FFB63-007F-4D98-A30F-CECB3B0A4377}"/>
                  </a:ext>
                </a:extLst>
              </p14:cNvPr>
              <p14:cNvContentPartPr/>
              <p14:nvPr/>
            </p14:nvContentPartPr>
            <p14:xfrm>
              <a:off x="4155120" y="2231280"/>
              <a:ext cx="436320" cy="155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7FFB63-007F-4D98-A30F-CECB3B0A437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39280" y="2167920"/>
                <a:ext cx="4676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6DAF3A7-4A98-40C5-AE06-6F9D84B4025D}"/>
                  </a:ext>
                </a:extLst>
              </p14:cNvPr>
              <p14:cNvContentPartPr/>
              <p14:nvPr/>
            </p14:nvContentPartPr>
            <p14:xfrm>
              <a:off x="7443720" y="1764360"/>
              <a:ext cx="955440" cy="24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6DAF3A7-4A98-40C5-AE06-6F9D84B402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27880" y="1701000"/>
                <a:ext cx="986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EF18278-6036-4E89-AFBD-76C029C3DD48}"/>
                  </a:ext>
                </a:extLst>
              </p14:cNvPr>
              <p14:cNvContentPartPr/>
              <p14:nvPr/>
            </p14:nvContentPartPr>
            <p14:xfrm>
              <a:off x="1664640" y="2219400"/>
              <a:ext cx="564480" cy="152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EF18278-6036-4E89-AFBD-76C029C3DD4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48800" y="2156040"/>
                <a:ext cx="5958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E511C5C-425C-4FE5-87C6-904EBB7FABF9}"/>
                  </a:ext>
                </a:extLst>
              </p14:cNvPr>
              <p14:cNvContentPartPr/>
              <p14:nvPr/>
            </p14:nvContentPartPr>
            <p14:xfrm>
              <a:off x="4172040" y="3169287"/>
              <a:ext cx="448200" cy="150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E511C5C-425C-4FE5-87C6-904EBB7FABF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56200" y="3105927"/>
                <a:ext cx="47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FB76129-B808-477D-8476-A4FAD9B579EB}"/>
                  </a:ext>
                </a:extLst>
              </p14:cNvPr>
              <p14:cNvContentPartPr/>
              <p14:nvPr/>
            </p14:nvContentPartPr>
            <p14:xfrm>
              <a:off x="6095880" y="2109960"/>
              <a:ext cx="129240" cy="5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FB76129-B808-477D-8476-A4FAD9B579E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80040" y="2046600"/>
                <a:ext cx="160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274122D-DD66-4FA5-9FA8-6BDBD6725D8A}"/>
                  </a:ext>
                </a:extLst>
              </p14:cNvPr>
              <p14:cNvContentPartPr/>
              <p14:nvPr/>
            </p14:nvContentPartPr>
            <p14:xfrm>
              <a:off x="6412680" y="2107440"/>
              <a:ext cx="193320" cy="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274122D-DD66-4FA5-9FA8-6BDBD6725D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96840" y="2044080"/>
                <a:ext cx="224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234A32-6D8B-4BD5-AA75-22FF6C194673}"/>
                  </a:ext>
                </a:extLst>
              </p14:cNvPr>
              <p14:cNvContentPartPr/>
              <p14:nvPr/>
            </p14:nvContentPartPr>
            <p14:xfrm>
              <a:off x="6755760" y="2109960"/>
              <a:ext cx="167040" cy="2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234A32-6D8B-4BD5-AA75-22FF6C1946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39920" y="2046600"/>
                <a:ext cx="1983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9887712-A337-4002-B980-9BCB223213CE}"/>
                  </a:ext>
                </a:extLst>
              </p14:cNvPr>
              <p14:cNvContentPartPr/>
              <p14:nvPr/>
            </p14:nvContentPartPr>
            <p14:xfrm>
              <a:off x="6091200" y="1919160"/>
              <a:ext cx="178920" cy="10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9887712-A337-4002-B980-9BCB223213C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75360" y="1855800"/>
                <a:ext cx="210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1AAB643-CAA3-429F-904B-86F08A46BABD}"/>
                  </a:ext>
                </a:extLst>
              </p14:cNvPr>
              <p14:cNvContentPartPr/>
              <p14:nvPr/>
            </p14:nvContentPartPr>
            <p14:xfrm>
              <a:off x="6412680" y="1942920"/>
              <a:ext cx="174240" cy="2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1AAB643-CAA3-429F-904B-86F08A46BA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96840" y="1879560"/>
                <a:ext cx="205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F3C05E-F374-4895-AF7C-3C5D869422EE}"/>
                  </a:ext>
                </a:extLst>
              </p14:cNvPr>
              <p14:cNvContentPartPr/>
              <p14:nvPr/>
            </p14:nvContentPartPr>
            <p14:xfrm>
              <a:off x="6729480" y="1942920"/>
              <a:ext cx="18360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F3C05E-F374-4895-AF7C-3C5D869422E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13640" y="1879560"/>
                <a:ext cx="214920" cy="13932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08DF632B-7763-45BE-8C86-50CA09B749A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64127" y="1812073"/>
            <a:ext cx="2965573" cy="656493"/>
          </a:xfrm>
          <a:prstGeom prst="rect">
            <a:avLst/>
          </a:prstGeom>
        </p:spPr>
      </p:pic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F32C2A62-9D72-4ED1-8F51-5511C2D5FF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15000" y="2168552"/>
            <a:ext cx="483114" cy="457979"/>
          </a:xfrm>
          <a:prstGeom prst="curvedConnector3">
            <a:avLst>
              <a:gd name="adj1" fmla="val 105566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05E498FE-A8C3-46E4-972D-C05A267291C6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098518" y="2892896"/>
            <a:ext cx="2468091" cy="5479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B1E31D5-1606-448C-9D16-18DB4E75817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56681" y="2867165"/>
            <a:ext cx="2591140" cy="561607"/>
          </a:xfrm>
          <a:prstGeom prst="rect">
            <a:avLst/>
          </a:prstGeom>
        </p:spPr>
      </p:pic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4A2F8160-9F51-49E5-82AA-BCAD459071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68600" y="3372624"/>
            <a:ext cx="3921504" cy="1367156"/>
          </a:xfrm>
          <a:prstGeom prst="curvedConnector3">
            <a:avLst>
              <a:gd name="adj1" fmla="val -486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F4882C4E-7609-4154-8E11-8AF0A19098E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84241" y="1362074"/>
            <a:ext cx="2978615" cy="267406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8F1D69BC-D4B0-443D-81E1-B9D052C42410}"/>
              </a:ext>
            </a:extLst>
          </p:cNvPr>
          <p:cNvSpPr/>
          <p:nvPr/>
        </p:nvSpPr>
        <p:spPr>
          <a:xfrm>
            <a:off x="3694468" y="4427714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09A5EA-6107-4E01-A5C4-581E77363FBB}"/>
              </a:ext>
            </a:extLst>
          </p:cNvPr>
          <p:cNvSpPr txBox="1"/>
          <p:nvPr/>
        </p:nvSpPr>
        <p:spPr>
          <a:xfrm>
            <a:off x="4657150" y="3834878"/>
            <a:ext cx="3527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*Must reduce the fraction to Lowest Terms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DA9E57-E8E3-43BB-96C0-862E13588660}"/>
              </a:ext>
            </a:extLst>
          </p:cNvPr>
          <p:cNvSpPr txBox="1"/>
          <p:nvPr/>
        </p:nvSpPr>
        <p:spPr>
          <a:xfrm>
            <a:off x="4626175" y="4665097"/>
            <a:ext cx="3527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*Must reduce the fraction to Lowest Terms</a:t>
            </a:r>
          </a:p>
        </p:txBody>
      </p:sp>
      <p:pic>
        <p:nvPicPr>
          <p:cNvPr id="68" name="Picture 2" descr="Just Do It | Good, Better, Best Love">
            <a:extLst>
              <a:ext uri="{FF2B5EF4-FFF2-40B4-BE49-F238E27FC236}">
                <a16:creationId xmlns:a16="http://schemas.microsoft.com/office/drawing/2014/main" id="{01B457DD-5AD4-436C-AF23-F50239972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71" y="547858"/>
            <a:ext cx="1738136" cy="104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3" grpId="0"/>
      <p:bldP spid="65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E3024C-4AEA-4210-9DD8-9D15013E2B3F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C07E3-B885-4FD8-8E5F-B04B1CD8D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28" y="385465"/>
            <a:ext cx="7549044" cy="4653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80880-DAC9-4C0D-B598-C2E03BF2E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821" y="1203077"/>
            <a:ext cx="3967948" cy="2697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5EE26A-7F41-408E-9694-12811E0FCB0A}"/>
                  </a:ext>
                </a:extLst>
              </p14:cNvPr>
              <p14:cNvContentPartPr/>
              <p14:nvPr/>
            </p14:nvContentPartPr>
            <p14:xfrm>
              <a:off x="2645640" y="2807640"/>
              <a:ext cx="1124280" cy="77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5EE26A-7F41-408E-9694-12811E0FCB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9800" y="2744280"/>
                <a:ext cx="115560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9A4E47-4FA0-4A28-897A-D375644FE132}"/>
                  </a:ext>
                </a:extLst>
              </p14:cNvPr>
              <p14:cNvContentPartPr/>
              <p14:nvPr/>
            </p14:nvContentPartPr>
            <p14:xfrm>
              <a:off x="1197720" y="1852560"/>
              <a:ext cx="1202760" cy="795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9A4E47-4FA0-4A28-897A-D375644FE1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1880" y="1789200"/>
                <a:ext cx="12340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66D742-5AA9-495A-A408-70CCE4F1526A}"/>
                  </a:ext>
                </a:extLst>
              </p14:cNvPr>
              <p14:cNvContentPartPr/>
              <p14:nvPr/>
            </p14:nvContentPartPr>
            <p14:xfrm>
              <a:off x="3143160" y="3267000"/>
              <a:ext cx="360000" cy="28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66D742-5AA9-495A-A408-70CCE4F152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7320" y="3203640"/>
                <a:ext cx="391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DC2B25-9E45-461D-A604-B51D1A089C32}"/>
                  </a:ext>
                </a:extLst>
              </p14:cNvPr>
              <p14:cNvContentPartPr/>
              <p14:nvPr/>
            </p14:nvContentPartPr>
            <p14:xfrm>
              <a:off x="3381480" y="3110040"/>
              <a:ext cx="478800" cy="328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DC2B25-9E45-461D-A604-B51D1A089C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5640" y="3046680"/>
                <a:ext cx="510120" cy="4554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FD347FE-0A61-4CDF-A39A-ADAB239F8D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2361" y="1672843"/>
            <a:ext cx="1509930" cy="657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B4B517-B548-42A0-9990-C48E365202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5142" y="2811214"/>
            <a:ext cx="1115647" cy="384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C1DCD1-94F0-4CEE-BA55-D3B5E88A9E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5142" y="3226146"/>
            <a:ext cx="1165982" cy="527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004625-CF4C-4657-B991-5EFDB336943E}"/>
                  </a:ext>
                </a:extLst>
              </p:cNvPr>
              <p:cNvSpPr txBox="1"/>
              <p:nvPr/>
            </p:nvSpPr>
            <p:spPr>
              <a:xfrm>
                <a:off x="4086487" y="4458259"/>
                <a:ext cx="786911" cy="52597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004625-CF4C-4657-B991-5EFDB3369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487" y="4458259"/>
                <a:ext cx="786911" cy="5259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0EAE638-B508-47C1-8B06-B09C4A8AB1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9987" y="3754073"/>
            <a:ext cx="2797246" cy="964386"/>
          </a:xfrm>
          <a:prstGeom prst="curvedConnector3">
            <a:avLst>
              <a:gd name="adj1" fmla="val -1883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" descr="Just Do It | Good, Better, Best Love">
            <a:extLst>
              <a:ext uri="{FF2B5EF4-FFF2-40B4-BE49-F238E27FC236}">
                <a16:creationId xmlns:a16="http://schemas.microsoft.com/office/drawing/2014/main" id="{44CE0967-0525-4C68-93EA-9CD1228F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61" y="3255052"/>
            <a:ext cx="2152649" cy="12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C5975596-A271-4171-9D5F-9069F5828668}"/>
              </a:ext>
            </a:extLst>
          </p:cNvPr>
          <p:cNvCxnSpPr>
            <a:cxnSpLocks/>
          </p:cNvCxnSpPr>
          <p:nvPr/>
        </p:nvCxnSpPr>
        <p:spPr>
          <a:xfrm rot="5400000">
            <a:off x="6814016" y="2385112"/>
            <a:ext cx="604884" cy="16173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C36E8B-2C5B-48B7-B286-491545C6C063}"/>
              </a:ext>
            </a:extLst>
          </p:cNvPr>
          <p:cNvSpPr/>
          <p:nvPr/>
        </p:nvSpPr>
        <p:spPr>
          <a:xfrm>
            <a:off x="-51829" y="-7200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68C27-FF37-4E75-82B4-0E3C71A9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5" y="427195"/>
            <a:ext cx="8334793" cy="1745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F54F91-93BC-48C5-9FB5-CC0E6978B0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2727" y="1111541"/>
            <a:ext cx="3431274" cy="3087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32570-5056-462B-B37A-5CBA7726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67" y="193712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F8D404-0CF7-4D92-9B85-E6BF1C47E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85" y="193712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D8067-5AF7-4071-B260-73425A9C7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3" y="193712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823472-A2A1-494A-BFCB-242D25C10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21" y="193712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178A2-2DAD-4652-8A43-24A341350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839" y="193712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E1DE90-8AAF-4448-86AD-9B2682657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68" y="193712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229131-CB34-4557-8A18-05E8F0A15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67" y="2311305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4F9A8-5583-4ABC-9BCF-477441C6C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85" y="2311305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CECF30-D6B6-4678-BA84-B90454599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3" y="2311305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349232-6DAB-49DB-B374-C99046A3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21" y="2311305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BC648E-5076-43A9-A916-0E31CC87B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839" y="2311305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A3A910-29E9-4746-B4F7-8942BE357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68" y="2311305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0E124C-5AB9-4382-BA0F-C1AA8CF7F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67" y="267194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356D41-C48F-431C-BDFA-6ADB1935E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85" y="267194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8F054F-5F0C-4477-A2D1-802024C46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3" y="267194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206818-41DE-4490-879D-1E0784258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21" y="267194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30722A-A0CF-4D8B-ACC0-6A8403479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839" y="267194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1C9A03-97CD-4961-9437-3833EB232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68" y="2671949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F4441B-24B5-4708-A92C-D43712AAF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67" y="3044872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2AD99E-51BA-442D-A229-7CB6049DD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85" y="3044872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DC082F8-33AD-4243-BA91-FE15840FB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3" y="3044872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4B9FFE3-54A5-4C0D-B8B8-33B13447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21" y="3044872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DA22817-139A-4EC2-BC35-FB3FDB247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839" y="3044872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B89B04-8FDA-44DA-88B2-BB5EC423B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68" y="3044872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5498949-7525-46B9-97D4-3CEA1E37B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67" y="3408408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F42F21-3F5E-487F-A751-BB22DA103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85" y="3408408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291C275-597D-42AC-A211-4A12D4735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3" y="3408408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DE0BED2-C75E-4C0A-A4B5-8B6DE67DD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21" y="3408408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E840174-C040-4E75-8417-9A6CCFE71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839" y="3408408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E27C3E-6478-4353-9A51-23E0C6EB3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68" y="3408408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7924B61-1BEC-4B65-B9FB-85545FCF1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67" y="3782180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C40B4CA-6735-4267-A6D8-A263069F7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85" y="3782180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5BA192-6A84-425F-9BFA-86A6017B2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3" y="3782180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CEC8C96-DE8A-49D5-81DD-BB5A379EF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21" y="3782180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618723-391D-41D5-8AC6-B675D02CE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839" y="3782180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BF63392-2A01-4707-8473-AFC29FA9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68" y="3782180"/>
            <a:ext cx="354558" cy="3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A005CF-D112-40C9-9556-7BF3C3A24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13" y="2364278"/>
            <a:ext cx="4494179" cy="159939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820F75C-E43D-4E21-AB3D-93DB8E10D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85" y="1576330"/>
            <a:ext cx="4281955" cy="780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77AFDEA-1D75-45CF-9F36-B6ABA6C0A6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335" y="1725952"/>
            <a:ext cx="559665" cy="5211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32771B4-9483-4DC1-A548-BB29A8BA3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408" y="3301079"/>
            <a:ext cx="559665" cy="5211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53DB95-860A-4287-89BC-1D108A9C613C}"/>
                  </a:ext>
                </a:extLst>
              </p14:cNvPr>
              <p14:cNvContentPartPr/>
              <p14:nvPr/>
            </p14:nvContentPartPr>
            <p14:xfrm>
              <a:off x="8008200" y="3836160"/>
              <a:ext cx="340920" cy="224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53DB95-860A-4287-89BC-1D108A9C61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92360" y="3772800"/>
                <a:ext cx="3722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114BBF3-F8C6-4A76-945E-F716A80E3EE9}"/>
                  </a:ext>
                </a:extLst>
              </p14:cNvPr>
              <p14:cNvContentPartPr/>
              <p14:nvPr/>
            </p14:nvContentPartPr>
            <p14:xfrm>
              <a:off x="8360640" y="3464640"/>
              <a:ext cx="366840" cy="252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114BBF3-F8C6-4A76-945E-F716A80E3E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44800" y="3401280"/>
                <a:ext cx="3981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6BF06F8-248F-413C-9AB4-7A8C82122E59}"/>
                  </a:ext>
                </a:extLst>
              </p14:cNvPr>
              <p14:cNvContentPartPr/>
              <p14:nvPr/>
            </p14:nvContentPartPr>
            <p14:xfrm>
              <a:off x="8736840" y="3100320"/>
              <a:ext cx="333720" cy="217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6BF06F8-248F-413C-9AB4-7A8C82122E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21000" y="3036960"/>
                <a:ext cx="365040" cy="3438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0AEEDE84-89DF-4F09-A831-B8922746F12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0240" y="4301514"/>
            <a:ext cx="2095338" cy="47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36FF026-E9F1-4BA6-9480-787595F5BB1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12335" y="1623574"/>
            <a:ext cx="1154998" cy="70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666D3A7-F6A8-4766-AD31-840D83400E6F}"/>
              </a:ext>
            </a:extLst>
          </p:cNvPr>
          <p:cNvSpPr txBox="1"/>
          <p:nvPr/>
        </p:nvSpPr>
        <p:spPr>
          <a:xfrm>
            <a:off x="2713630" y="2328913"/>
            <a:ext cx="3527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*Must reduce the fraction to Lowest Terms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28BF00B-E0E3-453E-8135-8063E31CADED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6535" y="3702803"/>
            <a:ext cx="1810008" cy="140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2" descr="Just Do It | Good, Better, Best Love">
            <a:extLst>
              <a:ext uri="{FF2B5EF4-FFF2-40B4-BE49-F238E27FC236}">
                <a16:creationId xmlns:a16="http://schemas.microsoft.com/office/drawing/2014/main" id="{20A271C3-38EB-418C-A3D1-3805C436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0FA91"/>
              </a:clrFrom>
              <a:clrTo>
                <a:srgbClr val="00F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23" y="3892371"/>
            <a:ext cx="2152649" cy="12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865</Words>
  <Application>Microsoft Office PowerPoint</Application>
  <PresentationFormat>On-screen Show (16:9)</PresentationFormat>
  <Paragraphs>217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Varela Round</vt:lpstr>
      <vt:lpstr>Nixie One</vt:lpstr>
      <vt:lpstr>Just Another Hand</vt:lpstr>
      <vt:lpstr>Arial</vt:lpstr>
      <vt:lpstr>Chiller</vt:lpstr>
      <vt:lpstr>Cambria Math</vt:lpstr>
      <vt:lpstr>Ink Free</vt:lpstr>
      <vt:lpstr>Caveat</vt:lpstr>
      <vt:lpstr>Arial Nova Light</vt:lpstr>
      <vt:lpstr>Puck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Jagpal</dc:creator>
  <cp:lastModifiedBy>Mr. Jagpal</cp:lastModifiedBy>
  <cp:revision>54</cp:revision>
  <dcterms:modified xsi:type="dcterms:W3CDTF">2020-10-12T19:07:26Z</dcterms:modified>
</cp:coreProperties>
</file>