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70" r:id="rId4"/>
    <p:sldId id="272" r:id="rId5"/>
    <p:sldId id="276" r:id="rId6"/>
    <p:sldId id="277" r:id="rId7"/>
  </p:sldIdLst>
  <p:sldSz cx="9144000" cy="5143500" type="screen16x9"/>
  <p:notesSz cx="6858000" cy="9144000"/>
  <p:embeddedFontLst>
    <p:embeddedFont>
      <p:font typeface="Cambria Math" panose="02040503050406030204" pitchFamily="18" charset="0"/>
      <p:regular r:id="rId9"/>
    </p:embeddedFont>
    <p:embeddedFont>
      <p:font typeface="Chelsea Market" panose="020B0604020202020204" charset="0"/>
      <p:regular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64CCB0-7D6E-448B-8CD0-5575045A3C98}" v="67" dt="2021-09-28T18:36:55.9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22" y="41"/>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pinder Jagpal" userId="cfe9e29f-1ee3-4146-9f85-4f9983b9013a" providerId="ADAL" clId="{6564CCB0-7D6E-448B-8CD0-5575045A3C98}"/>
    <pc:docChg chg="undo custSel addSld delSld modSld">
      <pc:chgData name="Rupinder Jagpal" userId="cfe9e29f-1ee3-4146-9f85-4f9983b9013a" providerId="ADAL" clId="{6564CCB0-7D6E-448B-8CD0-5575045A3C98}" dt="2021-09-28T18:36:55.924" v="167"/>
      <pc:docMkLst>
        <pc:docMk/>
      </pc:docMkLst>
      <pc:sldChg chg="addSp modSp mod modNotesTx">
        <pc:chgData name="Rupinder Jagpal" userId="cfe9e29f-1ee3-4146-9f85-4f9983b9013a" providerId="ADAL" clId="{6564CCB0-7D6E-448B-8CD0-5575045A3C98}" dt="2021-09-28T18:36:55.924" v="167"/>
        <pc:sldMkLst>
          <pc:docMk/>
          <pc:sldMk cId="0" sldId="257"/>
        </pc:sldMkLst>
        <pc:spChg chg="add mod">
          <ac:chgData name="Rupinder Jagpal" userId="cfe9e29f-1ee3-4146-9f85-4f9983b9013a" providerId="ADAL" clId="{6564CCB0-7D6E-448B-8CD0-5575045A3C98}" dt="2021-09-28T18:36:55.924" v="167"/>
          <ac:spMkLst>
            <pc:docMk/>
            <pc:sldMk cId="0" sldId="257"/>
            <ac:spMk id="6" creationId="{B995F6F1-8896-47E3-8F24-501728886747}"/>
          </ac:spMkLst>
        </pc:spChg>
      </pc:sldChg>
      <pc:sldChg chg="del">
        <pc:chgData name="Rupinder Jagpal" userId="cfe9e29f-1ee3-4146-9f85-4f9983b9013a" providerId="ADAL" clId="{6564CCB0-7D6E-448B-8CD0-5575045A3C98}" dt="2021-09-28T18:12:29.380" v="0" actId="47"/>
        <pc:sldMkLst>
          <pc:docMk/>
          <pc:sldMk cId="0" sldId="258"/>
        </pc:sldMkLst>
      </pc:sldChg>
      <pc:sldChg chg="del">
        <pc:chgData name="Rupinder Jagpal" userId="cfe9e29f-1ee3-4146-9f85-4f9983b9013a" providerId="ADAL" clId="{6564CCB0-7D6E-448B-8CD0-5575045A3C98}" dt="2021-09-28T18:12:29.380" v="0" actId="47"/>
        <pc:sldMkLst>
          <pc:docMk/>
          <pc:sldMk cId="0" sldId="259"/>
        </pc:sldMkLst>
      </pc:sldChg>
      <pc:sldChg chg="del">
        <pc:chgData name="Rupinder Jagpal" userId="cfe9e29f-1ee3-4146-9f85-4f9983b9013a" providerId="ADAL" clId="{6564CCB0-7D6E-448B-8CD0-5575045A3C98}" dt="2021-09-28T18:12:29.380" v="0" actId="47"/>
        <pc:sldMkLst>
          <pc:docMk/>
          <pc:sldMk cId="0" sldId="260"/>
        </pc:sldMkLst>
      </pc:sldChg>
      <pc:sldChg chg="del">
        <pc:chgData name="Rupinder Jagpal" userId="cfe9e29f-1ee3-4146-9f85-4f9983b9013a" providerId="ADAL" clId="{6564CCB0-7D6E-448B-8CD0-5575045A3C98}" dt="2021-09-28T18:12:29.380" v="0" actId="47"/>
        <pc:sldMkLst>
          <pc:docMk/>
          <pc:sldMk cId="0" sldId="261"/>
        </pc:sldMkLst>
      </pc:sldChg>
      <pc:sldChg chg="del">
        <pc:chgData name="Rupinder Jagpal" userId="cfe9e29f-1ee3-4146-9f85-4f9983b9013a" providerId="ADAL" clId="{6564CCB0-7D6E-448B-8CD0-5575045A3C98}" dt="2021-09-28T18:12:29.380" v="0" actId="47"/>
        <pc:sldMkLst>
          <pc:docMk/>
          <pc:sldMk cId="0" sldId="262"/>
        </pc:sldMkLst>
      </pc:sldChg>
      <pc:sldChg chg="del">
        <pc:chgData name="Rupinder Jagpal" userId="cfe9e29f-1ee3-4146-9f85-4f9983b9013a" providerId="ADAL" clId="{6564CCB0-7D6E-448B-8CD0-5575045A3C98}" dt="2021-09-28T18:12:29.380" v="0" actId="47"/>
        <pc:sldMkLst>
          <pc:docMk/>
          <pc:sldMk cId="0" sldId="263"/>
        </pc:sldMkLst>
      </pc:sldChg>
      <pc:sldChg chg="del">
        <pc:chgData name="Rupinder Jagpal" userId="cfe9e29f-1ee3-4146-9f85-4f9983b9013a" providerId="ADAL" clId="{6564CCB0-7D6E-448B-8CD0-5575045A3C98}" dt="2021-09-28T18:12:29.380" v="0" actId="47"/>
        <pc:sldMkLst>
          <pc:docMk/>
          <pc:sldMk cId="0" sldId="264"/>
        </pc:sldMkLst>
      </pc:sldChg>
      <pc:sldChg chg="del">
        <pc:chgData name="Rupinder Jagpal" userId="cfe9e29f-1ee3-4146-9f85-4f9983b9013a" providerId="ADAL" clId="{6564CCB0-7D6E-448B-8CD0-5575045A3C98}" dt="2021-09-28T18:12:29.380" v="0" actId="47"/>
        <pc:sldMkLst>
          <pc:docMk/>
          <pc:sldMk cId="0" sldId="265"/>
        </pc:sldMkLst>
      </pc:sldChg>
      <pc:sldChg chg="del">
        <pc:chgData name="Rupinder Jagpal" userId="cfe9e29f-1ee3-4146-9f85-4f9983b9013a" providerId="ADAL" clId="{6564CCB0-7D6E-448B-8CD0-5575045A3C98}" dt="2021-09-28T18:12:29.380" v="0" actId="47"/>
        <pc:sldMkLst>
          <pc:docMk/>
          <pc:sldMk cId="0" sldId="266"/>
        </pc:sldMkLst>
      </pc:sldChg>
      <pc:sldChg chg="del">
        <pc:chgData name="Rupinder Jagpal" userId="cfe9e29f-1ee3-4146-9f85-4f9983b9013a" providerId="ADAL" clId="{6564CCB0-7D6E-448B-8CD0-5575045A3C98}" dt="2021-09-28T18:12:29.380" v="0" actId="47"/>
        <pc:sldMkLst>
          <pc:docMk/>
          <pc:sldMk cId="0" sldId="267"/>
        </pc:sldMkLst>
      </pc:sldChg>
      <pc:sldChg chg="del">
        <pc:chgData name="Rupinder Jagpal" userId="cfe9e29f-1ee3-4146-9f85-4f9983b9013a" providerId="ADAL" clId="{6564CCB0-7D6E-448B-8CD0-5575045A3C98}" dt="2021-09-28T18:12:29.380" v="0" actId="47"/>
        <pc:sldMkLst>
          <pc:docMk/>
          <pc:sldMk cId="0" sldId="268"/>
        </pc:sldMkLst>
      </pc:sldChg>
      <pc:sldChg chg="del">
        <pc:chgData name="Rupinder Jagpal" userId="cfe9e29f-1ee3-4146-9f85-4f9983b9013a" providerId="ADAL" clId="{6564CCB0-7D6E-448B-8CD0-5575045A3C98}" dt="2021-09-28T18:13:42.490" v="4" actId="47"/>
        <pc:sldMkLst>
          <pc:docMk/>
          <pc:sldMk cId="0" sldId="269"/>
        </pc:sldMkLst>
      </pc:sldChg>
      <pc:sldChg chg="del">
        <pc:chgData name="Rupinder Jagpal" userId="cfe9e29f-1ee3-4146-9f85-4f9983b9013a" providerId="ADAL" clId="{6564CCB0-7D6E-448B-8CD0-5575045A3C98}" dt="2021-09-28T18:15:45.816" v="5" actId="47"/>
        <pc:sldMkLst>
          <pc:docMk/>
          <pc:sldMk cId="0" sldId="271"/>
        </pc:sldMkLst>
      </pc:sldChg>
      <pc:sldChg chg="modSp mod">
        <pc:chgData name="Rupinder Jagpal" userId="cfe9e29f-1ee3-4146-9f85-4f9983b9013a" providerId="ADAL" clId="{6564CCB0-7D6E-448B-8CD0-5575045A3C98}" dt="2021-09-28T18:23:01.842" v="127" actId="1076"/>
        <pc:sldMkLst>
          <pc:docMk/>
          <pc:sldMk cId="0" sldId="272"/>
        </pc:sldMkLst>
        <pc:picChg chg="mod">
          <ac:chgData name="Rupinder Jagpal" userId="cfe9e29f-1ee3-4146-9f85-4f9983b9013a" providerId="ADAL" clId="{6564CCB0-7D6E-448B-8CD0-5575045A3C98}" dt="2021-09-28T18:23:01.842" v="127" actId="1076"/>
          <ac:picMkLst>
            <pc:docMk/>
            <pc:sldMk cId="0" sldId="272"/>
            <ac:picMk id="267" creationId="{00000000-0000-0000-0000-000000000000}"/>
          </ac:picMkLst>
        </pc:picChg>
      </pc:sldChg>
      <pc:sldChg chg="del">
        <pc:chgData name="Rupinder Jagpal" userId="cfe9e29f-1ee3-4146-9f85-4f9983b9013a" providerId="ADAL" clId="{6564CCB0-7D6E-448B-8CD0-5575045A3C98}" dt="2021-09-28T18:13:33.294" v="3" actId="47"/>
        <pc:sldMkLst>
          <pc:docMk/>
          <pc:sldMk cId="0" sldId="273"/>
        </pc:sldMkLst>
      </pc:sldChg>
      <pc:sldChg chg="del">
        <pc:chgData name="Rupinder Jagpal" userId="cfe9e29f-1ee3-4146-9f85-4f9983b9013a" providerId="ADAL" clId="{6564CCB0-7D6E-448B-8CD0-5575045A3C98}" dt="2021-09-28T18:13:27.780" v="2" actId="47"/>
        <pc:sldMkLst>
          <pc:docMk/>
          <pc:sldMk cId="0" sldId="274"/>
        </pc:sldMkLst>
      </pc:sldChg>
      <pc:sldChg chg="del">
        <pc:chgData name="Rupinder Jagpal" userId="cfe9e29f-1ee3-4146-9f85-4f9983b9013a" providerId="ADAL" clId="{6564CCB0-7D6E-448B-8CD0-5575045A3C98}" dt="2021-09-28T18:13:19.952" v="1" actId="47"/>
        <pc:sldMkLst>
          <pc:docMk/>
          <pc:sldMk cId="0" sldId="275"/>
        </pc:sldMkLst>
      </pc:sldChg>
      <pc:sldChg chg="addSp delSp modSp add mod">
        <pc:chgData name="Rupinder Jagpal" userId="cfe9e29f-1ee3-4146-9f85-4f9983b9013a" providerId="ADAL" clId="{6564CCB0-7D6E-448B-8CD0-5575045A3C98}" dt="2021-09-28T18:34:45.428" v="133" actId="1076"/>
        <pc:sldMkLst>
          <pc:docMk/>
          <pc:sldMk cId="3315237507" sldId="277"/>
        </pc:sldMkLst>
        <pc:spChg chg="add mod">
          <ac:chgData name="Rupinder Jagpal" userId="cfe9e29f-1ee3-4146-9f85-4f9983b9013a" providerId="ADAL" clId="{6564CCB0-7D6E-448B-8CD0-5575045A3C98}" dt="2021-09-28T18:22:07.877" v="125" actId="1076"/>
          <ac:spMkLst>
            <pc:docMk/>
            <pc:sldMk cId="3315237507" sldId="277"/>
            <ac:spMk id="4" creationId="{B0598191-CFE7-4D74-97E4-24F5907C0092}"/>
          </ac:spMkLst>
        </pc:spChg>
        <pc:spChg chg="add mod">
          <ac:chgData name="Rupinder Jagpal" userId="cfe9e29f-1ee3-4146-9f85-4f9983b9013a" providerId="ADAL" clId="{6564CCB0-7D6E-448B-8CD0-5575045A3C98}" dt="2021-09-28T18:18:18.568" v="68" actId="20577"/>
          <ac:spMkLst>
            <pc:docMk/>
            <pc:sldMk cId="3315237507" sldId="277"/>
            <ac:spMk id="9" creationId="{5B9D2C57-505C-4245-8A99-1650C8935809}"/>
          </ac:spMkLst>
        </pc:spChg>
        <pc:spChg chg="add mod">
          <ac:chgData name="Rupinder Jagpal" userId="cfe9e29f-1ee3-4146-9f85-4f9983b9013a" providerId="ADAL" clId="{6564CCB0-7D6E-448B-8CD0-5575045A3C98}" dt="2021-09-28T18:19:05.659" v="87" actId="20577"/>
          <ac:spMkLst>
            <pc:docMk/>
            <pc:sldMk cId="3315237507" sldId="277"/>
            <ac:spMk id="10" creationId="{514C0E87-8214-4959-946C-D8DBFB52292E}"/>
          </ac:spMkLst>
        </pc:spChg>
        <pc:spChg chg="mod">
          <ac:chgData name="Rupinder Jagpal" userId="cfe9e29f-1ee3-4146-9f85-4f9983b9013a" providerId="ADAL" clId="{6564CCB0-7D6E-448B-8CD0-5575045A3C98}" dt="2021-09-28T18:17:02.070" v="45" actId="404"/>
          <ac:spMkLst>
            <pc:docMk/>
            <pc:sldMk cId="3315237507" sldId="277"/>
            <ac:spMk id="308" creationId="{00000000-0000-0000-0000-000000000000}"/>
          </ac:spMkLst>
        </pc:spChg>
        <pc:spChg chg="del">
          <ac:chgData name="Rupinder Jagpal" userId="cfe9e29f-1ee3-4146-9f85-4f9983b9013a" providerId="ADAL" clId="{6564CCB0-7D6E-448B-8CD0-5575045A3C98}" dt="2021-09-28T18:17:52.285" v="49" actId="478"/>
          <ac:spMkLst>
            <pc:docMk/>
            <pc:sldMk cId="3315237507" sldId="277"/>
            <ac:spMk id="309" creationId="{00000000-0000-0000-0000-000000000000}"/>
          </ac:spMkLst>
        </pc:spChg>
        <pc:spChg chg="del">
          <ac:chgData name="Rupinder Jagpal" userId="cfe9e29f-1ee3-4146-9f85-4f9983b9013a" providerId="ADAL" clId="{6564CCB0-7D6E-448B-8CD0-5575045A3C98}" dt="2021-09-28T18:18:29.458" v="70" actId="478"/>
          <ac:spMkLst>
            <pc:docMk/>
            <pc:sldMk cId="3315237507" sldId="277"/>
            <ac:spMk id="310" creationId="{00000000-0000-0000-0000-000000000000}"/>
          </ac:spMkLst>
        </pc:spChg>
        <pc:spChg chg="del">
          <ac:chgData name="Rupinder Jagpal" userId="cfe9e29f-1ee3-4146-9f85-4f9983b9013a" providerId="ADAL" clId="{6564CCB0-7D6E-448B-8CD0-5575045A3C98}" dt="2021-09-28T18:19:14.859" v="89" actId="478"/>
          <ac:spMkLst>
            <pc:docMk/>
            <pc:sldMk cId="3315237507" sldId="277"/>
            <ac:spMk id="311" creationId="{00000000-0000-0000-0000-000000000000}"/>
          </ac:spMkLst>
        </pc:spChg>
        <pc:picChg chg="add mod ord">
          <ac:chgData name="Rupinder Jagpal" userId="cfe9e29f-1ee3-4146-9f85-4f9983b9013a" providerId="ADAL" clId="{6564CCB0-7D6E-448B-8CD0-5575045A3C98}" dt="2021-09-28T18:34:38.339" v="132" actId="167"/>
          <ac:picMkLst>
            <pc:docMk/>
            <pc:sldMk cId="3315237507" sldId="277"/>
            <ac:picMk id="3" creationId="{457978D2-6FD6-4732-99E5-4635A55B36CE}"/>
          </ac:picMkLst>
        </pc:picChg>
        <pc:picChg chg="mod ord">
          <ac:chgData name="Rupinder Jagpal" userId="cfe9e29f-1ee3-4146-9f85-4f9983b9013a" providerId="ADAL" clId="{6564CCB0-7D6E-448B-8CD0-5575045A3C98}" dt="2021-09-28T18:34:45.428" v="133" actId="1076"/>
          <ac:picMkLst>
            <pc:docMk/>
            <pc:sldMk cId="3315237507" sldId="277"/>
            <ac:picMk id="307" creationId="{00000000-0000-0000-0000-000000000000}"/>
          </ac:picMkLst>
        </pc:picChg>
        <pc:picChg chg="add del mod">
          <ac:chgData name="Rupinder Jagpal" userId="cfe9e29f-1ee3-4146-9f85-4f9983b9013a" providerId="ADAL" clId="{6564CCB0-7D6E-448B-8CD0-5575045A3C98}" dt="2021-09-28T18:22:03.557" v="124" actId="478"/>
          <ac:picMkLst>
            <pc:docMk/>
            <pc:sldMk cId="3315237507" sldId="277"/>
            <ac:picMk id="1026" creationId="{190E5FC6-A0C1-4A5E-80A3-E9AE81DEC8F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linktr.ee/teachers.tea"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adaf368fc6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adaf368fc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Curated from:  </a:t>
            </a:r>
            <a:r>
              <a:rPr lang="en" u="sng">
                <a:solidFill>
                  <a:schemeClr val="hlink"/>
                </a:solidFill>
                <a:hlinkClick r:id="rId3"/>
              </a:rPr>
              <a:t>https://linktr.ee/teachers.tea</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adaf368fc6_0_2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adaf368fc6_0_2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https://stevewyborney.com/2015/02/math-imposter-sets-with-video-and-pdf/</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adaf368fc6_0_2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adaf368fc6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adaf368fc6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adaf368fc6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adaf368fc6_0_2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adaf368fc6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adaf368fc6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adaf368fc6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8909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stevewyborney.com/2015/02/math-imposter-sets-with-video-and-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26431" t="5966" r="26275" b="9035"/>
          <a:stretch/>
        </p:blipFill>
        <p:spPr>
          <a:xfrm>
            <a:off x="3958413" y="2258275"/>
            <a:ext cx="1563826" cy="1577001"/>
          </a:xfrm>
          <a:prstGeom prst="rect">
            <a:avLst/>
          </a:prstGeom>
          <a:noFill/>
          <a:ln>
            <a:noFill/>
          </a:ln>
        </p:spPr>
      </p:pic>
      <p:sp>
        <p:nvSpPr>
          <p:cNvPr id="55" name="Google Shape;55;p13"/>
          <p:cNvSpPr txBox="1"/>
          <p:nvPr/>
        </p:nvSpPr>
        <p:spPr>
          <a:xfrm>
            <a:off x="367138" y="640875"/>
            <a:ext cx="8583300" cy="146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5900">
                <a:latin typeface="Chelsea Market"/>
                <a:ea typeface="Chelsea Market"/>
                <a:cs typeface="Chelsea Market"/>
                <a:sym typeface="Chelsea Market"/>
              </a:rPr>
              <a:t>IMPOSTER     MATH!</a:t>
            </a:r>
            <a:endParaRPr sz="5900">
              <a:latin typeface="Chelsea Market"/>
              <a:ea typeface="Chelsea Market"/>
              <a:cs typeface="Chelsea Market"/>
              <a:sym typeface="Chelsea Market"/>
            </a:endParaRPr>
          </a:p>
        </p:txBody>
      </p:sp>
      <p:sp>
        <p:nvSpPr>
          <p:cNvPr id="56" name="Google Shape;56;p13"/>
          <p:cNvSpPr txBox="1"/>
          <p:nvPr/>
        </p:nvSpPr>
        <p:spPr>
          <a:xfrm>
            <a:off x="86800" y="2821325"/>
            <a:ext cx="3789900" cy="220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t>You will try to figure out which one does not belong (is the “imposter”) on each slide! Drag the Imposter over and if you want to answer, you will have to explain WHY. You will type it if you are doing this independently or tell it vocally during a class activity! Some slides have more than one answer! </a:t>
            </a:r>
            <a:endParaRPr sz="1600"/>
          </a:p>
        </p:txBody>
      </p:sp>
      <p:pic>
        <p:nvPicPr>
          <p:cNvPr id="57" name="Google Shape;57;p13"/>
          <p:cNvPicPr preferRelativeResize="0"/>
          <p:nvPr/>
        </p:nvPicPr>
        <p:blipFill>
          <a:blip r:embed="rId4">
            <a:alphaModFix/>
          </a:blip>
          <a:stretch>
            <a:fillRect/>
          </a:stretch>
        </p:blipFill>
        <p:spPr>
          <a:xfrm>
            <a:off x="5603950" y="3060050"/>
            <a:ext cx="3186600" cy="1745800"/>
          </a:xfrm>
          <a:prstGeom prst="rect">
            <a:avLst/>
          </a:prstGeom>
          <a:noFill/>
          <a:ln>
            <a:noFill/>
          </a:ln>
        </p:spPr>
      </p:pic>
      <p:sp>
        <p:nvSpPr>
          <p:cNvPr id="58" name="Google Shape;58;p13"/>
          <p:cNvSpPr txBox="1"/>
          <p:nvPr/>
        </p:nvSpPr>
        <p:spPr>
          <a:xfrm>
            <a:off x="1302788" y="1523300"/>
            <a:ext cx="68751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 sz="4800">
                <a:solidFill>
                  <a:schemeClr val="dk1"/>
                </a:solidFill>
                <a:latin typeface="Chelsea Market"/>
                <a:ea typeface="Chelsea Market"/>
                <a:cs typeface="Chelsea Market"/>
                <a:sym typeface="Chelsea Market"/>
              </a:rPr>
              <a:t>math talk warm up</a:t>
            </a:r>
            <a:endParaRPr sz="4800">
              <a:latin typeface="Chelsea Market"/>
              <a:ea typeface="Chelsea Market"/>
              <a:cs typeface="Chelsea Market"/>
              <a:sym typeface="Chelsea Marke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64" name="Google Shape;64;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65" name="Google Shape;65;p14"/>
          <p:cNvSpPr/>
          <p:nvPr/>
        </p:nvSpPr>
        <p:spPr>
          <a:xfrm>
            <a:off x="260425" y="379800"/>
            <a:ext cx="8735400" cy="43404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500" dirty="0"/>
              <a:t>Teachers:</a:t>
            </a:r>
            <a:endParaRPr sz="2500" dirty="0"/>
          </a:p>
          <a:p>
            <a:pPr marL="0" lvl="0" indent="0" algn="l" rtl="0">
              <a:spcBef>
                <a:spcPts val="0"/>
              </a:spcBef>
              <a:spcAft>
                <a:spcPts val="0"/>
              </a:spcAft>
              <a:buNone/>
            </a:pPr>
            <a:endParaRPr sz="2500" dirty="0"/>
          </a:p>
          <a:p>
            <a:pPr marL="0" lvl="0" indent="0" algn="l" rtl="0">
              <a:spcBef>
                <a:spcPts val="0"/>
              </a:spcBef>
              <a:spcAft>
                <a:spcPts val="0"/>
              </a:spcAft>
              <a:buNone/>
            </a:pPr>
            <a:r>
              <a:rPr lang="en" sz="2500" dirty="0"/>
              <a:t>This resource was created to use it as a math talk warm up (full class).  It is powerful to have math conversations with students and discuss the WHY. Some of the pages have more than one answer possible so it is important to let the students explain WHY they choose their answer. </a:t>
            </a:r>
            <a:endParaRPr sz="2500" dirty="0"/>
          </a:p>
          <a:p>
            <a:pPr marL="0" lvl="0" indent="0" algn="l" rtl="0">
              <a:spcBef>
                <a:spcPts val="0"/>
              </a:spcBef>
              <a:spcAft>
                <a:spcPts val="0"/>
              </a:spcAft>
              <a:buNone/>
            </a:pPr>
            <a:endParaRPr sz="2500" dirty="0"/>
          </a:p>
          <a:p>
            <a:pPr marL="0" lvl="0" indent="0" algn="l" rtl="0">
              <a:spcBef>
                <a:spcPts val="0"/>
              </a:spcBef>
              <a:spcAft>
                <a:spcPts val="0"/>
              </a:spcAft>
              <a:buNone/>
            </a:pPr>
            <a:endParaRPr dirty="0"/>
          </a:p>
        </p:txBody>
      </p:sp>
      <p:sp>
        <p:nvSpPr>
          <p:cNvPr id="6" name="TextBox 5">
            <a:hlinkClick r:id="rId3"/>
            <a:extLst>
              <a:ext uri="{FF2B5EF4-FFF2-40B4-BE49-F238E27FC236}">
                <a16:creationId xmlns:a16="http://schemas.microsoft.com/office/drawing/2014/main" id="{B995F6F1-8896-47E3-8F24-501728886747}"/>
              </a:ext>
            </a:extLst>
          </p:cNvPr>
          <p:cNvSpPr txBox="1"/>
          <p:nvPr/>
        </p:nvSpPr>
        <p:spPr>
          <a:xfrm>
            <a:off x="3297600" y="3911852"/>
            <a:ext cx="3060000" cy="523220"/>
          </a:xfrm>
          <a:prstGeom prst="rect">
            <a:avLst/>
          </a:prstGeom>
          <a:noFill/>
        </p:spPr>
        <p:txBody>
          <a:bodyPr wrap="square">
            <a:spAutoFit/>
          </a:bodyPr>
          <a:lstStyle/>
          <a:p>
            <a:r>
              <a:rPr lang="en" sz="2800" b="1" u="sng" dirty="0">
                <a:solidFill>
                  <a:srgbClr val="FF0000"/>
                </a:solidFill>
                <a:effectLst>
                  <a:outerShdw blurRad="38100" dist="38100" dir="2700000" algn="tl">
                    <a:srgbClr val="000000">
                      <a:alpha val="43137"/>
                    </a:srgbClr>
                  </a:outerShdw>
                </a:effectLst>
              </a:rPr>
              <a:t>Watch the Video</a:t>
            </a:r>
            <a:endParaRPr lang="en-US" sz="2800" b="1" u="sng"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7"/>
          <p:cNvSpPr/>
          <p:nvPr/>
        </p:nvSpPr>
        <p:spPr>
          <a:xfrm>
            <a:off x="3418150" y="1443225"/>
            <a:ext cx="2304900" cy="2246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Why do you think that one is the imposter? </a:t>
            </a:r>
            <a:endParaRPr/>
          </a:p>
        </p:txBody>
      </p:sp>
      <p:pic>
        <p:nvPicPr>
          <p:cNvPr id="247" name="Google Shape;247;p27"/>
          <p:cNvPicPr preferRelativeResize="0"/>
          <p:nvPr/>
        </p:nvPicPr>
        <p:blipFill rotWithShape="1">
          <a:blip r:embed="rId3">
            <a:alphaModFix/>
          </a:blip>
          <a:srcRect l="26431" t="5966" r="26275" b="9035"/>
          <a:stretch/>
        </p:blipFill>
        <p:spPr>
          <a:xfrm>
            <a:off x="3418150" y="1448700"/>
            <a:ext cx="2304902" cy="2246099"/>
          </a:xfrm>
          <a:prstGeom prst="rect">
            <a:avLst/>
          </a:prstGeom>
          <a:noFill/>
          <a:ln>
            <a:noFill/>
          </a:ln>
        </p:spPr>
      </p:pic>
      <p:sp>
        <p:nvSpPr>
          <p:cNvPr id="248" name="Google Shape;248;p27"/>
          <p:cNvSpPr txBox="1"/>
          <p:nvPr/>
        </p:nvSpPr>
        <p:spPr>
          <a:xfrm>
            <a:off x="596825" y="846400"/>
            <a:ext cx="26370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2 + 3</a:t>
            </a:r>
            <a:endParaRPr sz="4000">
              <a:latin typeface="Chelsea Market"/>
              <a:ea typeface="Chelsea Market"/>
              <a:cs typeface="Chelsea Market"/>
              <a:sym typeface="Chelsea Market"/>
            </a:endParaRPr>
          </a:p>
        </p:txBody>
      </p:sp>
      <p:sp>
        <p:nvSpPr>
          <p:cNvPr id="249" name="Google Shape;249;p27"/>
          <p:cNvSpPr txBox="1"/>
          <p:nvPr/>
        </p:nvSpPr>
        <p:spPr>
          <a:xfrm>
            <a:off x="6012100" y="846400"/>
            <a:ext cx="26370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6 + 6</a:t>
            </a:r>
            <a:endParaRPr sz="4000">
              <a:latin typeface="Chelsea Market"/>
              <a:ea typeface="Chelsea Market"/>
              <a:cs typeface="Chelsea Market"/>
              <a:sym typeface="Chelsea Market"/>
            </a:endParaRPr>
          </a:p>
        </p:txBody>
      </p:sp>
      <p:sp>
        <p:nvSpPr>
          <p:cNvPr id="250" name="Google Shape;250;p27"/>
          <p:cNvSpPr txBox="1"/>
          <p:nvPr/>
        </p:nvSpPr>
        <p:spPr>
          <a:xfrm>
            <a:off x="596825" y="3625275"/>
            <a:ext cx="26370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3 + 3</a:t>
            </a:r>
            <a:endParaRPr sz="4000">
              <a:latin typeface="Chelsea Market"/>
              <a:ea typeface="Chelsea Market"/>
              <a:cs typeface="Chelsea Market"/>
              <a:sym typeface="Chelsea Market"/>
            </a:endParaRPr>
          </a:p>
        </p:txBody>
      </p:sp>
      <p:sp>
        <p:nvSpPr>
          <p:cNvPr id="251" name="Google Shape;251;p27"/>
          <p:cNvSpPr txBox="1"/>
          <p:nvPr/>
        </p:nvSpPr>
        <p:spPr>
          <a:xfrm>
            <a:off x="5723050" y="3625275"/>
            <a:ext cx="31206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9 + 9</a:t>
            </a:r>
            <a:endParaRPr sz="4000">
              <a:latin typeface="Chelsea Market"/>
              <a:ea typeface="Chelsea Market"/>
              <a:cs typeface="Chelsea Market"/>
              <a:sym typeface="Chelsea Marke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9"/>
          <p:cNvSpPr/>
          <p:nvPr/>
        </p:nvSpPr>
        <p:spPr>
          <a:xfrm>
            <a:off x="3418150" y="1443225"/>
            <a:ext cx="2304900" cy="2246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Why do you think that one is the imposter? </a:t>
            </a:r>
            <a:endParaRPr/>
          </a:p>
        </p:txBody>
      </p:sp>
      <p:pic>
        <p:nvPicPr>
          <p:cNvPr id="267" name="Google Shape;267;p29"/>
          <p:cNvPicPr preferRelativeResize="0"/>
          <p:nvPr/>
        </p:nvPicPr>
        <p:blipFill rotWithShape="1">
          <a:blip r:embed="rId3">
            <a:alphaModFix/>
          </a:blip>
          <a:srcRect l="26431" t="5966" r="26275" b="9035"/>
          <a:stretch/>
        </p:blipFill>
        <p:spPr>
          <a:xfrm>
            <a:off x="3418149" y="1443226"/>
            <a:ext cx="2304902" cy="2246099"/>
          </a:xfrm>
          <a:prstGeom prst="rect">
            <a:avLst/>
          </a:prstGeom>
          <a:noFill/>
          <a:ln>
            <a:noFill/>
          </a:ln>
        </p:spPr>
      </p:pic>
      <p:sp>
        <p:nvSpPr>
          <p:cNvPr id="268" name="Google Shape;268;p29"/>
          <p:cNvSpPr txBox="1"/>
          <p:nvPr/>
        </p:nvSpPr>
        <p:spPr>
          <a:xfrm>
            <a:off x="596825" y="846400"/>
            <a:ext cx="26370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1 x 6</a:t>
            </a:r>
            <a:endParaRPr sz="4000">
              <a:latin typeface="Chelsea Market"/>
              <a:ea typeface="Chelsea Market"/>
              <a:cs typeface="Chelsea Market"/>
              <a:sym typeface="Chelsea Market"/>
            </a:endParaRPr>
          </a:p>
        </p:txBody>
      </p:sp>
      <p:sp>
        <p:nvSpPr>
          <p:cNvPr id="269" name="Google Shape;269;p29"/>
          <p:cNvSpPr txBox="1"/>
          <p:nvPr/>
        </p:nvSpPr>
        <p:spPr>
          <a:xfrm>
            <a:off x="6012100" y="846400"/>
            <a:ext cx="26370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6 x 1</a:t>
            </a:r>
            <a:endParaRPr sz="4000">
              <a:latin typeface="Chelsea Market"/>
              <a:ea typeface="Chelsea Market"/>
              <a:cs typeface="Chelsea Market"/>
              <a:sym typeface="Chelsea Market"/>
            </a:endParaRPr>
          </a:p>
        </p:txBody>
      </p:sp>
      <p:sp>
        <p:nvSpPr>
          <p:cNvPr id="270" name="Google Shape;270;p29"/>
          <p:cNvSpPr txBox="1"/>
          <p:nvPr/>
        </p:nvSpPr>
        <p:spPr>
          <a:xfrm>
            <a:off x="596825" y="3625275"/>
            <a:ext cx="26370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6 + 0</a:t>
            </a:r>
            <a:endParaRPr sz="4000">
              <a:latin typeface="Chelsea Market"/>
              <a:ea typeface="Chelsea Market"/>
              <a:cs typeface="Chelsea Market"/>
              <a:sym typeface="Chelsea Market"/>
            </a:endParaRPr>
          </a:p>
        </p:txBody>
      </p:sp>
      <p:sp>
        <p:nvSpPr>
          <p:cNvPr id="271" name="Google Shape;271;p29"/>
          <p:cNvSpPr txBox="1"/>
          <p:nvPr/>
        </p:nvSpPr>
        <p:spPr>
          <a:xfrm>
            <a:off x="5723050" y="3625275"/>
            <a:ext cx="31206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6 x 0</a:t>
            </a:r>
            <a:endParaRPr sz="4000">
              <a:latin typeface="Chelsea Market"/>
              <a:ea typeface="Chelsea Market"/>
              <a:cs typeface="Chelsea Market"/>
              <a:sym typeface="Chelsea Marke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3"/>
          <p:cNvSpPr/>
          <p:nvPr/>
        </p:nvSpPr>
        <p:spPr>
          <a:xfrm>
            <a:off x="3418150" y="1443225"/>
            <a:ext cx="2304900" cy="2246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Why do you think that one is the imposter? </a:t>
            </a:r>
            <a:endParaRPr/>
          </a:p>
        </p:txBody>
      </p:sp>
      <p:pic>
        <p:nvPicPr>
          <p:cNvPr id="307" name="Google Shape;307;p33"/>
          <p:cNvPicPr preferRelativeResize="0"/>
          <p:nvPr/>
        </p:nvPicPr>
        <p:blipFill rotWithShape="1">
          <a:blip r:embed="rId3">
            <a:alphaModFix/>
          </a:blip>
          <a:srcRect l="26431" t="5966" r="26275" b="9035"/>
          <a:stretch/>
        </p:blipFill>
        <p:spPr>
          <a:xfrm>
            <a:off x="3418150" y="1463475"/>
            <a:ext cx="2304902" cy="2246099"/>
          </a:xfrm>
          <a:prstGeom prst="rect">
            <a:avLst/>
          </a:prstGeom>
          <a:noFill/>
          <a:ln>
            <a:noFill/>
          </a:ln>
        </p:spPr>
      </p:pic>
      <p:sp>
        <p:nvSpPr>
          <p:cNvPr id="308" name="Google Shape;308;p33"/>
          <p:cNvSpPr txBox="1"/>
          <p:nvPr/>
        </p:nvSpPr>
        <p:spPr>
          <a:xfrm>
            <a:off x="596825" y="846400"/>
            <a:ext cx="26370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3 + 2 - 1</a:t>
            </a:r>
            <a:endParaRPr sz="4000">
              <a:latin typeface="Chelsea Market"/>
              <a:ea typeface="Chelsea Market"/>
              <a:cs typeface="Chelsea Market"/>
              <a:sym typeface="Chelsea Market"/>
            </a:endParaRPr>
          </a:p>
        </p:txBody>
      </p:sp>
      <p:sp>
        <p:nvSpPr>
          <p:cNvPr id="309" name="Google Shape;309;p33"/>
          <p:cNvSpPr txBox="1"/>
          <p:nvPr/>
        </p:nvSpPr>
        <p:spPr>
          <a:xfrm>
            <a:off x="6012100" y="846400"/>
            <a:ext cx="26370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1 + 2 - 3</a:t>
            </a:r>
            <a:endParaRPr sz="4000">
              <a:latin typeface="Chelsea Market"/>
              <a:ea typeface="Chelsea Market"/>
              <a:cs typeface="Chelsea Market"/>
              <a:sym typeface="Chelsea Market"/>
            </a:endParaRPr>
          </a:p>
        </p:txBody>
      </p:sp>
      <p:sp>
        <p:nvSpPr>
          <p:cNvPr id="310" name="Google Shape;310;p33"/>
          <p:cNvSpPr txBox="1"/>
          <p:nvPr/>
        </p:nvSpPr>
        <p:spPr>
          <a:xfrm>
            <a:off x="596825" y="3625275"/>
            <a:ext cx="26370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5 - 5 + 0</a:t>
            </a:r>
            <a:endParaRPr sz="4000">
              <a:latin typeface="Chelsea Market"/>
              <a:ea typeface="Chelsea Market"/>
              <a:cs typeface="Chelsea Market"/>
              <a:sym typeface="Chelsea Market"/>
            </a:endParaRPr>
          </a:p>
        </p:txBody>
      </p:sp>
      <p:sp>
        <p:nvSpPr>
          <p:cNvPr id="311" name="Google Shape;311;p33"/>
          <p:cNvSpPr txBox="1"/>
          <p:nvPr/>
        </p:nvSpPr>
        <p:spPr>
          <a:xfrm>
            <a:off x="5723050" y="3625275"/>
            <a:ext cx="31206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helsea Market"/>
                <a:ea typeface="Chelsea Market"/>
                <a:cs typeface="Chelsea Market"/>
                <a:sym typeface="Chelsea Market"/>
              </a:rPr>
              <a:t>10 - 7 - 3</a:t>
            </a:r>
            <a:endParaRPr sz="4000">
              <a:latin typeface="Chelsea Market"/>
              <a:ea typeface="Chelsea Market"/>
              <a:cs typeface="Chelsea Market"/>
              <a:sym typeface="Chelsea Marke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pic>
        <p:nvPicPr>
          <p:cNvPr id="3" name="Picture 2">
            <a:extLst>
              <a:ext uri="{FF2B5EF4-FFF2-40B4-BE49-F238E27FC236}">
                <a16:creationId xmlns:a16="http://schemas.microsoft.com/office/drawing/2014/main" id="{457978D2-6FD6-4732-99E5-4635A55B36CE}"/>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5900994" y="2959200"/>
            <a:ext cx="2298662" cy="2102400"/>
          </a:xfrm>
          <a:prstGeom prst="rect">
            <a:avLst/>
          </a:prstGeom>
        </p:spPr>
      </p:pic>
      <p:sp>
        <p:nvSpPr>
          <p:cNvPr id="306" name="Google Shape;306;p33"/>
          <p:cNvSpPr/>
          <p:nvPr/>
        </p:nvSpPr>
        <p:spPr>
          <a:xfrm>
            <a:off x="3418150" y="1443225"/>
            <a:ext cx="2304900" cy="2246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Why do you think that one is the imposter? </a:t>
            </a:r>
            <a:endParaRPr/>
          </a:p>
        </p:txBody>
      </p:sp>
      <p:pic>
        <p:nvPicPr>
          <p:cNvPr id="307" name="Google Shape;307;p33"/>
          <p:cNvPicPr preferRelativeResize="0"/>
          <p:nvPr/>
        </p:nvPicPr>
        <p:blipFill rotWithShape="1">
          <a:blip r:embed="rId4">
            <a:alphaModFix/>
          </a:blip>
          <a:srcRect l="26431" t="5966" r="26275" b="9035"/>
          <a:stretch/>
        </p:blipFill>
        <p:spPr>
          <a:xfrm>
            <a:off x="3418150" y="1443225"/>
            <a:ext cx="2304902" cy="2246099"/>
          </a:xfrm>
          <a:prstGeom prst="rect">
            <a:avLst/>
          </a:prstGeom>
          <a:noFill/>
          <a:ln>
            <a:noFill/>
          </a:ln>
        </p:spPr>
      </p:pic>
      <mc:AlternateContent xmlns:mc="http://schemas.openxmlformats.org/markup-compatibility/2006">
        <mc:Choice xmlns:a14="http://schemas.microsoft.com/office/drawing/2010/main" Requires="a14">
          <p:sp>
            <p:nvSpPr>
              <p:cNvPr id="308" name="Google Shape;308;p33"/>
              <p:cNvSpPr txBox="1"/>
              <p:nvPr/>
            </p:nvSpPr>
            <p:spPr>
              <a:xfrm>
                <a:off x="-363600" y="846400"/>
                <a:ext cx="4982399"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800" dirty="0">
                    <a:latin typeface="Chelsea Market"/>
                    <a:ea typeface="Chelsea Market"/>
                    <a:cs typeface="Chelsea Market"/>
                    <a:sym typeface="Chelsea Market"/>
                  </a:rPr>
                  <a:t>F</a:t>
                </a:r>
                <a:r>
                  <a:rPr lang="en" sz="2800" dirty="0">
                    <a:latin typeface="Chelsea Market"/>
                    <a:ea typeface="Chelsea Market"/>
                    <a:cs typeface="Chelsea Market"/>
                    <a:sym typeface="Chelsea Market"/>
                  </a:rPr>
                  <a:t>(x) = 2</a:t>
                </a:r>
                <a14:m>
                  <m:oMath xmlns:m="http://schemas.openxmlformats.org/officeDocument/2006/math">
                    <m:sSup>
                      <m:sSupPr>
                        <m:ctrlPr>
                          <a:rPr lang="en-US" sz="2800" i="1" smtClean="0">
                            <a:latin typeface="Cambria Math" panose="02040503050406030204" pitchFamily="18" charset="0"/>
                            <a:ea typeface="Chelsea Market"/>
                            <a:cs typeface="Chelsea Market"/>
                            <a:sym typeface="Chelsea Market"/>
                          </a:rPr>
                        </m:ctrlPr>
                      </m:sSupPr>
                      <m:e>
                        <m:r>
                          <a:rPr lang="en-US" sz="2800" b="0" i="1" smtClean="0">
                            <a:latin typeface="Cambria Math" panose="02040503050406030204" pitchFamily="18" charset="0"/>
                            <a:ea typeface="Chelsea Market"/>
                            <a:cs typeface="Chelsea Market"/>
                            <a:sym typeface="Chelsea Market"/>
                          </a:rPr>
                          <m:t>𝑥</m:t>
                        </m:r>
                      </m:e>
                      <m:sup>
                        <m:r>
                          <a:rPr lang="en-US" sz="2800" i="1" smtClean="0">
                            <a:latin typeface="Cambria Math" panose="02040503050406030204" pitchFamily="18" charset="0"/>
                            <a:ea typeface="Chelsea Market"/>
                            <a:cs typeface="Chelsea Market"/>
                            <a:sym typeface="Chelsea Market"/>
                          </a:rPr>
                          <m:t>2</m:t>
                        </m:r>
                      </m:sup>
                    </m:sSup>
                    <m:r>
                      <a:rPr lang="en-US" sz="2800" b="0" i="1" smtClean="0">
                        <a:latin typeface="Cambria Math" panose="02040503050406030204" pitchFamily="18" charset="0"/>
                        <a:ea typeface="Chelsea Market"/>
                        <a:cs typeface="Chelsea Market"/>
                        <a:sym typeface="Chelsea Market"/>
                      </a:rPr>
                      <m:t>−4</m:t>
                    </m:r>
                    <m:r>
                      <a:rPr lang="en-US" sz="2800" b="0" i="1" smtClean="0">
                        <a:latin typeface="Cambria Math" panose="02040503050406030204" pitchFamily="18" charset="0"/>
                        <a:ea typeface="Chelsea Market"/>
                        <a:cs typeface="Chelsea Market"/>
                        <a:sym typeface="Chelsea Market"/>
                      </a:rPr>
                      <m:t>𝑥</m:t>
                    </m:r>
                    <m:r>
                      <a:rPr lang="en-US" sz="2800" b="0" i="1" smtClean="0">
                        <a:latin typeface="Cambria Math" panose="02040503050406030204" pitchFamily="18" charset="0"/>
                        <a:ea typeface="Chelsea Market"/>
                        <a:cs typeface="Chelsea Market"/>
                        <a:sym typeface="Chelsea Market"/>
                      </a:rPr>
                      <m:t>−6</m:t>
                    </m:r>
                  </m:oMath>
                </a14:m>
                <a:endParaRPr sz="2800" dirty="0">
                  <a:latin typeface="Chelsea Market"/>
                  <a:ea typeface="Chelsea Market"/>
                  <a:cs typeface="Chelsea Market"/>
                  <a:sym typeface="Chelsea Market"/>
                </a:endParaRPr>
              </a:p>
            </p:txBody>
          </p:sp>
        </mc:Choice>
        <mc:Fallback>
          <p:sp>
            <p:nvSpPr>
              <p:cNvPr id="308" name="Google Shape;308;p33"/>
              <p:cNvSpPr txBox="1">
                <a:spLocks noRot="1" noChangeAspect="1" noMove="1" noResize="1" noEditPoints="1" noAdjustHandles="1" noChangeArrowheads="1" noChangeShapeType="1" noTextEdit="1"/>
              </p:cNvSpPr>
              <p:nvPr/>
            </p:nvSpPr>
            <p:spPr>
              <a:xfrm>
                <a:off x="-363600" y="846400"/>
                <a:ext cx="4982399" cy="835500"/>
              </a:xfrm>
              <a:prstGeom prst="rect">
                <a:avLst/>
              </a:prstGeom>
              <a:blipFill>
                <a:blip r:embed="rId5"/>
                <a:stretch>
                  <a:fillRect t="-1460"/>
                </a:stretch>
              </a:blipFill>
              <a:ln>
                <a:no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Google Shape;308;p33">
                <a:extLst>
                  <a:ext uri="{FF2B5EF4-FFF2-40B4-BE49-F238E27FC236}">
                    <a16:creationId xmlns:a16="http://schemas.microsoft.com/office/drawing/2014/main" id="{5B9D2C57-505C-4245-8A99-1650C8935809}"/>
                  </a:ext>
                </a:extLst>
              </p:cNvPr>
              <p:cNvSpPr txBox="1"/>
              <p:nvPr/>
            </p:nvSpPr>
            <p:spPr>
              <a:xfrm>
                <a:off x="4478437" y="846400"/>
                <a:ext cx="4982399"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800" dirty="0">
                    <a:latin typeface="Chelsea Market"/>
                    <a:ea typeface="Chelsea Market"/>
                    <a:cs typeface="Chelsea Market"/>
                    <a:sym typeface="Chelsea Market"/>
                  </a:rPr>
                  <a:t>F</a:t>
                </a:r>
                <a:r>
                  <a:rPr lang="en" sz="2800" dirty="0">
                    <a:latin typeface="Chelsea Market"/>
                    <a:ea typeface="Chelsea Market"/>
                    <a:cs typeface="Chelsea Market"/>
                    <a:sym typeface="Chelsea Market"/>
                  </a:rPr>
                  <a:t>(x) = </a:t>
                </a:r>
                <a14:m>
                  <m:oMath xmlns:m="http://schemas.openxmlformats.org/officeDocument/2006/math">
                    <m:f>
                      <m:fPr>
                        <m:ctrlPr>
                          <a:rPr lang="en" sz="2800" i="1" dirty="0" smtClean="0">
                            <a:latin typeface="Cambria Math" panose="02040503050406030204" pitchFamily="18" charset="0"/>
                            <a:sym typeface="Chelsea Market"/>
                          </a:rPr>
                        </m:ctrlPr>
                      </m:fPr>
                      <m:num>
                        <m:r>
                          <a:rPr lang="en-US" sz="2800" b="0" i="1" dirty="0" smtClean="0">
                            <a:latin typeface="Cambria Math" panose="02040503050406030204" pitchFamily="18" charset="0"/>
                            <a:sym typeface="Chelsea Market"/>
                          </a:rPr>
                          <m:t>8</m:t>
                        </m:r>
                      </m:num>
                      <m:den>
                        <m:r>
                          <a:rPr lang="en-US" sz="2800" b="0" i="1" dirty="0" smtClean="0">
                            <a:latin typeface="Cambria Math" panose="02040503050406030204" pitchFamily="18" charset="0"/>
                            <a:sym typeface="Chelsea Market"/>
                          </a:rPr>
                          <m:t>9</m:t>
                        </m:r>
                      </m:den>
                    </m:f>
                    <m:d>
                      <m:dPr>
                        <m:ctrlPr>
                          <a:rPr lang="en-US" sz="2800" b="0" i="1" dirty="0" smtClean="0">
                            <a:latin typeface="Cambria Math" panose="02040503050406030204" pitchFamily="18" charset="0"/>
                            <a:sym typeface="Chelsea Market"/>
                          </a:rPr>
                        </m:ctrlPr>
                      </m:dPr>
                      <m:e>
                        <m:r>
                          <a:rPr lang="en-US" sz="2800" b="0" i="1" dirty="0" smtClean="0">
                            <a:latin typeface="Cambria Math" panose="02040503050406030204" pitchFamily="18" charset="0"/>
                            <a:ea typeface="Chelsea Market"/>
                            <a:cs typeface="Chelsea Market"/>
                            <a:sym typeface="Chelsea Market"/>
                          </a:rPr>
                          <m:t>𝑥</m:t>
                        </m:r>
                        <m:r>
                          <a:rPr lang="en-US" sz="2800" b="0" i="1" dirty="0" smtClean="0">
                            <a:latin typeface="Cambria Math" panose="02040503050406030204" pitchFamily="18" charset="0"/>
                            <a:ea typeface="Chelsea Market"/>
                            <a:cs typeface="Chelsea Market"/>
                            <a:sym typeface="Chelsea Market"/>
                          </a:rPr>
                          <m:t>+2</m:t>
                        </m:r>
                      </m:e>
                    </m:d>
                    <m:r>
                      <a:rPr lang="en-US" sz="2800" b="0" i="1" dirty="0" smtClean="0">
                        <a:latin typeface="Cambria Math" panose="02040503050406030204" pitchFamily="18" charset="0"/>
                        <a:ea typeface="Chelsea Market"/>
                        <a:cs typeface="Chelsea Market"/>
                        <a:sym typeface="Chelsea Market"/>
                      </a:rPr>
                      <m:t>(</m:t>
                    </m:r>
                    <m:r>
                      <a:rPr lang="en-US" sz="2800" b="0" i="1" dirty="0" smtClean="0">
                        <a:latin typeface="Cambria Math" panose="02040503050406030204" pitchFamily="18" charset="0"/>
                        <a:ea typeface="Chelsea Market"/>
                        <a:cs typeface="Chelsea Market"/>
                        <a:sym typeface="Chelsea Market"/>
                      </a:rPr>
                      <m:t>𝑥</m:t>
                    </m:r>
                    <m:r>
                      <a:rPr lang="en-US" sz="2800" b="0" i="1" dirty="0" smtClean="0">
                        <a:latin typeface="Cambria Math" panose="02040503050406030204" pitchFamily="18" charset="0"/>
                        <a:ea typeface="Chelsea Market"/>
                        <a:cs typeface="Chelsea Market"/>
                        <a:sym typeface="Chelsea Market"/>
                      </a:rPr>
                      <m:t>−4)</m:t>
                    </m:r>
                  </m:oMath>
                </a14:m>
                <a:endParaRPr sz="2800" dirty="0">
                  <a:latin typeface="Chelsea Market"/>
                  <a:ea typeface="Chelsea Market"/>
                  <a:cs typeface="Chelsea Market"/>
                  <a:sym typeface="Chelsea Market"/>
                </a:endParaRPr>
              </a:p>
            </p:txBody>
          </p:sp>
        </mc:Choice>
        <mc:Fallback>
          <p:sp>
            <p:nvSpPr>
              <p:cNvPr id="9" name="Google Shape;308;p33">
                <a:extLst>
                  <a:ext uri="{FF2B5EF4-FFF2-40B4-BE49-F238E27FC236}">
                    <a16:creationId xmlns:a16="http://schemas.microsoft.com/office/drawing/2014/main" id="{5B9D2C57-505C-4245-8A99-1650C8935809}"/>
                  </a:ext>
                </a:extLst>
              </p:cNvPr>
              <p:cNvSpPr txBox="1">
                <a:spLocks noRot="1" noChangeAspect="1" noMove="1" noResize="1" noEditPoints="1" noAdjustHandles="1" noChangeArrowheads="1" noChangeShapeType="1" noTextEdit="1"/>
              </p:cNvSpPr>
              <p:nvPr/>
            </p:nvSpPr>
            <p:spPr>
              <a:xfrm>
                <a:off x="4478437" y="846400"/>
                <a:ext cx="4982399" cy="835500"/>
              </a:xfrm>
              <a:prstGeom prst="rect">
                <a:avLst/>
              </a:prstGeom>
              <a:blipFill>
                <a:blip r:embed="rId6"/>
                <a:stretch>
                  <a:fillRect/>
                </a:stretch>
              </a:blipFill>
              <a:ln>
                <a:no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Google Shape;308;p33">
                <a:extLst>
                  <a:ext uri="{FF2B5EF4-FFF2-40B4-BE49-F238E27FC236}">
                    <a16:creationId xmlns:a16="http://schemas.microsoft.com/office/drawing/2014/main" id="{514C0E87-8214-4959-946C-D8DBFB52292E}"/>
                  </a:ext>
                </a:extLst>
              </p:cNvPr>
              <p:cNvSpPr txBox="1"/>
              <p:nvPr/>
            </p:nvSpPr>
            <p:spPr>
              <a:xfrm>
                <a:off x="-632400" y="3778000"/>
                <a:ext cx="4982399"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800" dirty="0">
                    <a:latin typeface="Chelsea Market"/>
                    <a:ea typeface="Chelsea Market"/>
                    <a:cs typeface="Chelsea Market"/>
                    <a:sym typeface="Chelsea Market"/>
                  </a:rPr>
                  <a:t>F</a:t>
                </a:r>
                <a:r>
                  <a:rPr lang="en" sz="2800" dirty="0">
                    <a:latin typeface="Chelsea Market"/>
                    <a:ea typeface="Chelsea Market"/>
                    <a:cs typeface="Chelsea Market"/>
                    <a:sym typeface="Chelsea Market"/>
                  </a:rPr>
                  <a:t>(x) = -</a:t>
                </a:r>
                <a14:m>
                  <m:oMath xmlns:m="http://schemas.openxmlformats.org/officeDocument/2006/math">
                    <m:r>
                      <a:rPr lang="en-US" sz="2800">
                        <a:latin typeface="Cambria Math" panose="02040503050406030204" pitchFamily="18" charset="0"/>
                        <a:ea typeface="Chelsea Market"/>
                        <a:cs typeface="Chelsea Market"/>
                        <a:sym typeface="Chelsea Market"/>
                      </a:rPr>
                      <m:t>(</m:t>
                    </m:r>
                    <m:sSup>
                      <m:sSupPr>
                        <m:ctrlPr>
                          <a:rPr lang="en-US" sz="2800" i="1" smtClean="0">
                            <a:latin typeface="Cambria Math" panose="02040503050406030204" pitchFamily="18" charset="0"/>
                            <a:ea typeface="Chelsea Market"/>
                            <a:cs typeface="Chelsea Market"/>
                            <a:sym typeface="Chelsea Market"/>
                          </a:rPr>
                        </m:ctrlPr>
                      </m:sSupPr>
                      <m:e>
                        <m:r>
                          <a:rPr lang="en-US" sz="2800" b="0" i="1" smtClean="0">
                            <a:latin typeface="Cambria Math" panose="02040503050406030204" pitchFamily="18" charset="0"/>
                            <a:ea typeface="Chelsea Market"/>
                            <a:cs typeface="Chelsea Market"/>
                            <a:sym typeface="Chelsea Market"/>
                          </a:rPr>
                          <m:t>𝑥</m:t>
                        </m:r>
                        <m:r>
                          <a:rPr lang="en-US" sz="2800" b="0" i="1" smtClean="0">
                            <a:latin typeface="Cambria Math" panose="02040503050406030204" pitchFamily="18" charset="0"/>
                            <a:ea typeface="Chelsea Market"/>
                            <a:cs typeface="Chelsea Market"/>
                            <a:sym typeface="Chelsea Market"/>
                          </a:rPr>
                          <m:t>−1)</m:t>
                        </m:r>
                      </m:e>
                      <m:sup>
                        <m:r>
                          <a:rPr lang="en-US" sz="2800" i="1" smtClean="0">
                            <a:latin typeface="Cambria Math" panose="02040503050406030204" pitchFamily="18" charset="0"/>
                            <a:ea typeface="Chelsea Market"/>
                            <a:cs typeface="Chelsea Market"/>
                            <a:sym typeface="Chelsea Market"/>
                          </a:rPr>
                          <m:t>2</m:t>
                        </m:r>
                      </m:sup>
                    </m:sSup>
                    <m:r>
                      <a:rPr lang="en-US" sz="2800" b="0" i="1" smtClean="0">
                        <a:latin typeface="Cambria Math" panose="02040503050406030204" pitchFamily="18" charset="0"/>
                        <a:ea typeface="Chelsea Market"/>
                        <a:cs typeface="Chelsea Market"/>
                        <a:sym typeface="Chelsea Market"/>
                      </a:rPr>
                      <m:t>−8</m:t>
                    </m:r>
                  </m:oMath>
                </a14:m>
                <a:endParaRPr sz="2800" dirty="0">
                  <a:latin typeface="Chelsea Market"/>
                  <a:ea typeface="Chelsea Market"/>
                  <a:cs typeface="Chelsea Market"/>
                  <a:sym typeface="Chelsea Market"/>
                </a:endParaRPr>
              </a:p>
            </p:txBody>
          </p:sp>
        </mc:Choice>
        <mc:Fallback>
          <p:sp>
            <p:nvSpPr>
              <p:cNvPr id="10" name="Google Shape;308;p33">
                <a:extLst>
                  <a:ext uri="{FF2B5EF4-FFF2-40B4-BE49-F238E27FC236}">
                    <a16:creationId xmlns:a16="http://schemas.microsoft.com/office/drawing/2014/main" id="{514C0E87-8214-4959-946C-D8DBFB52292E}"/>
                  </a:ext>
                </a:extLst>
              </p:cNvPr>
              <p:cNvSpPr txBox="1">
                <a:spLocks noRot="1" noChangeAspect="1" noMove="1" noResize="1" noEditPoints="1" noAdjustHandles="1" noChangeArrowheads="1" noChangeShapeType="1" noTextEdit="1"/>
              </p:cNvSpPr>
              <p:nvPr/>
            </p:nvSpPr>
            <p:spPr>
              <a:xfrm>
                <a:off x="-632400" y="3778000"/>
                <a:ext cx="4982399" cy="835500"/>
              </a:xfrm>
              <a:prstGeom prst="rect">
                <a:avLst/>
              </a:prstGeom>
              <a:blipFill>
                <a:blip r:embed="rId7"/>
                <a:stretch>
                  <a:fillRect t="-1460"/>
                </a:stretch>
              </a:blipFill>
              <a:ln>
                <a:noFill/>
              </a:ln>
            </p:spPr>
            <p:txBody>
              <a:bodyPr/>
              <a:lstStyle/>
              <a:p>
                <a:r>
                  <a:rPr lang="en-US">
                    <a:noFill/>
                  </a:rPr>
                  <a:t> </a:t>
                </a:r>
              </a:p>
            </p:txBody>
          </p:sp>
        </mc:Fallback>
      </mc:AlternateContent>
      <p:sp>
        <p:nvSpPr>
          <p:cNvPr id="4" name="Rectangle 3">
            <a:extLst>
              <a:ext uri="{FF2B5EF4-FFF2-40B4-BE49-F238E27FC236}">
                <a16:creationId xmlns:a16="http://schemas.microsoft.com/office/drawing/2014/main" id="{B0598191-CFE7-4D74-97E4-24F5907C0092}"/>
              </a:ext>
            </a:extLst>
          </p:cNvPr>
          <p:cNvSpPr/>
          <p:nvPr/>
        </p:nvSpPr>
        <p:spPr>
          <a:xfrm>
            <a:off x="3552193" y="2526798"/>
            <a:ext cx="1758815" cy="461665"/>
          </a:xfrm>
          <a:prstGeom prst="rect">
            <a:avLst/>
          </a:prstGeom>
          <a:noFill/>
        </p:spPr>
        <p:txBody>
          <a:bodyPr wrap="none" lIns="91440" tIns="45720" rIns="91440" bIns="45720">
            <a:spAutoFit/>
          </a:bodyPr>
          <a:lstStyle/>
          <a:p>
            <a:pPr algn="ctr"/>
            <a:r>
              <a:rPr lang="en-US"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Vertex</a:t>
            </a:r>
          </a:p>
        </p:txBody>
      </p:sp>
    </p:spTree>
    <p:extLst>
      <p:ext uri="{BB962C8B-B14F-4D97-AF65-F5344CB8AC3E}">
        <p14:creationId xmlns:p14="http://schemas.microsoft.com/office/powerpoint/2010/main" val="331523750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276</Words>
  <Application>Microsoft Office PowerPoint</Application>
  <PresentationFormat>On-screen Show (16:9)</PresentationFormat>
  <Paragraphs>29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Cambria Math</vt:lpstr>
      <vt:lpstr>Chelsea Market</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Rupinder Jagpal</cp:lastModifiedBy>
  <cp:revision>1</cp:revision>
  <dcterms:modified xsi:type="dcterms:W3CDTF">2021-09-28T18:36:58Z</dcterms:modified>
</cp:coreProperties>
</file>